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  <p:sldMasterId id="2147483697" r:id="rId5"/>
    <p:sldMasterId id="2147483958" r:id="rId6"/>
  </p:sldMasterIdLst>
  <p:notesMasterIdLst>
    <p:notesMasterId r:id="rId29"/>
  </p:notesMasterIdLst>
  <p:handoutMasterIdLst>
    <p:handoutMasterId r:id="rId30"/>
  </p:handoutMasterIdLst>
  <p:sldIdLst>
    <p:sldId id="256" r:id="rId7"/>
    <p:sldId id="265" r:id="rId8"/>
    <p:sldId id="269" r:id="rId9"/>
    <p:sldId id="257" r:id="rId10"/>
    <p:sldId id="262" r:id="rId11"/>
    <p:sldId id="270" r:id="rId12"/>
    <p:sldId id="260" r:id="rId13"/>
    <p:sldId id="261" r:id="rId14"/>
    <p:sldId id="264" r:id="rId15"/>
    <p:sldId id="263" r:id="rId16"/>
    <p:sldId id="280" r:id="rId17"/>
    <p:sldId id="268" r:id="rId18"/>
    <p:sldId id="267" r:id="rId19"/>
    <p:sldId id="266" r:id="rId20"/>
    <p:sldId id="271" r:id="rId21"/>
    <p:sldId id="279" r:id="rId22"/>
    <p:sldId id="278" r:id="rId23"/>
    <p:sldId id="277" r:id="rId24"/>
    <p:sldId id="275" r:id="rId25"/>
    <p:sldId id="274" r:id="rId26"/>
    <p:sldId id="273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IT GAURAV - (App.No. 120111465)" initials="A1" lastIdx="1" clrIdx="0">
    <p:extLst>
      <p:ext uri="{19B8F6BF-5375-455C-9EA6-DF929625EA0E}">
        <p15:presenceInfo xmlns:p15="http://schemas.microsoft.com/office/powerpoint/2012/main" userId="S::akshit.gaurav@learner.manipal.edu::80a12aef-8f6b-4cc1-876c-df6b7917ac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10880-38C9-43B4-9F2B-E7E0AFA6E98E}" v="3" dt="2020-12-31T06:32:26.537"/>
    <p1510:client id="{01D5EF4C-3DF4-49BB-A9C7-7FD61589BA95}" v="3" dt="2020-12-31T06:32:44.460"/>
    <p1510:client id="{066F51D4-CC29-4B1C-B684-D4473A680180}" v="1" dt="2020-12-30T08:56:38.709"/>
    <p1510:client id="{52504ADC-15D0-412B-A5EF-56B29679A7AC}" v="1" dt="2020-12-30T16:35:57.917"/>
    <p1510:client id="{60418017-0971-4899-A46C-D5140276EFC7}" v="2" dt="2020-12-30T21:01:32.656"/>
    <p1510:client id="{627088A7-6D23-4FB7-A89B-31566BCB389D}" v="4" dt="2020-12-30T17:33:12.182"/>
    <p1510:client id="{83147526-55FB-9A1F-C712-97E7BFAB6C2A}" v="3" dt="2020-12-31T06:18:0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HARIA NIMIT SHAILESHKUMAR - 200905189" userId="S::zakharia.shaileshkumar@learner.manipal.edu::d8c3c5d5-635b-45fb-b7f2-2515909df056" providerId="AD" clId="Web-{58672F43-6FF5-43D5-85E0-2A5E15C76A0C}"/>
    <pc:docChg chg="modSld">
      <pc:chgData name="ZAKHARIA NIMIT SHAILESHKUMAR - 200905189" userId="S::zakharia.shaileshkumar@learner.manipal.edu::d8c3c5d5-635b-45fb-b7f2-2515909df056" providerId="AD" clId="Web-{58672F43-6FF5-43D5-85E0-2A5E15C76A0C}" dt="2020-12-16T13:12:52.410" v="0" actId="1076"/>
      <pc:docMkLst>
        <pc:docMk/>
      </pc:docMkLst>
      <pc:sldChg chg="modSp">
        <pc:chgData name="ZAKHARIA NIMIT SHAILESHKUMAR - 200905189" userId="S::zakharia.shaileshkumar@learner.manipal.edu::d8c3c5d5-635b-45fb-b7f2-2515909df056" providerId="AD" clId="Web-{58672F43-6FF5-43D5-85E0-2A5E15C76A0C}" dt="2020-12-16T13:12:52.410" v="0" actId="1076"/>
        <pc:sldMkLst>
          <pc:docMk/>
          <pc:sldMk cId="110436465" sldId="257"/>
        </pc:sldMkLst>
        <pc:graphicFrameChg chg="mod">
          <ac:chgData name="ZAKHARIA NIMIT SHAILESHKUMAR - 200905189" userId="S::zakharia.shaileshkumar@learner.manipal.edu::d8c3c5d5-635b-45fb-b7f2-2515909df056" providerId="AD" clId="Web-{58672F43-6FF5-43D5-85E0-2A5E15C76A0C}" dt="2020-12-16T13:12:52.410" v="0" actId="1076"/>
          <ac:graphicFrameMkLst>
            <pc:docMk/>
            <pc:sldMk cId="110436465" sldId="257"/>
            <ac:graphicFrameMk id="7" creationId="{00000000-0000-0000-0000-000000000000}"/>
          </ac:graphicFrameMkLst>
        </pc:graphicFrameChg>
      </pc:sldChg>
    </pc:docChg>
  </pc:docChgLst>
  <pc:docChgLst>
    <pc:chgData name="ZIYA ZAINAB SEERA VALAPPIL - (App.No. 120131680)" userId="S::ziya.valappil@learner.manipal.edu::f7369cb5-bc85-4837-8b48-096cc416c41b" providerId="AD" clId="Web-{F4F4CB34-FD51-4427-B4F3-9097D2E8FF5D}"/>
    <pc:docChg chg="addSld delSld">
      <pc:chgData name="ZIYA ZAINAB SEERA VALAPPIL - (App.No. 120131680)" userId="S::ziya.valappil@learner.manipal.edu::f7369cb5-bc85-4837-8b48-096cc416c41b" providerId="AD" clId="Web-{F4F4CB34-FD51-4427-B4F3-9097D2E8FF5D}" dt="2020-11-22T10:25:57" v="3"/>
      <pc:docMkLst>
        <pc:docMk/>
      </pc:docMkLst>
      <pc:sldChg chg="new del">
        <pc:chgData name="ZIYA ZAINAB SEERA VALAPPIL - (App.No. 120131680)" userId="S::ziya.valappil@learner.manipal.edu::f7369cb5-bc85-4837-8b48-096cc416c41b" providerId="AD" clId="Web-{F4F4CB34-FD51-4427-B4F3-9097D2E8FF5D}" dt="2020-11-22T10:25:57" v="3"/>
        <pc:sldMkLst>
          <pc:docMk/>
          <pc:sldMk cId="1503879855" sldId="280"/>
        </pc:sldMkLst>
      </pc:sldChg>
      <pc:sldChg chg="new del">
        <pc:chgData name="ZIYA ZAINAB SEERA VALAPPIL - (App.No. 120131680)" userId="S::ziya.valappil@learner.manipal.edu::f7369cb5-bc85-4837-8b48-096cc416c41b" providerId="AD" clId="Web-{F4F4CB34-FD51-4427-B4F3-9097D2E8FF5D}" dt="2020-11-22T10:25:55.328" v="2"/>
        <pc:sldMkLst>
          <pc:docMk/>
          <pc:sldMk cId="2975047226" sldId="281"/>
        </pc:sldMkLst>
      </pc:sldChg>
    </pc:docChg>
  </pc:docChgLst>
  <pc:docChgLst>
    <pc:chgData name="ABHINAV ANAND - (App.No. 120136290)" userId="S::abhinav.anand9@learner.manipal.edu::6c29f3cd-10de-4e81-bf62-3e730a9b74e7" providerId="AD" clId="Web-{066F51D4-CC29-4B1C-B684-D4473A680180}"/>
    <pc:docChg chg="modSld">
      <pc:chgData name="ABHINAV ANAND - (App.No. 120136290)" userId="S::abhinav.anand9@learner.manipal.edu::6c29f3cd-10de-4e81-bf62-3e730a9b74e7" providerId="AD" clId="Web-{066F51D4-CC29-4B1C-B684-D4473A680180}" dt="2020-12-30T08:57:14.037" v="2" actId="1076"/>
      <pc:docMkLst>
        <pc:docMk/>
      </pc:docMkLst>
      <pc:sldChg chg="modSp">
        <pc:chgData name="ABHINAV ANAND - (App.No. 120136290)" userId="S::abhinav.anand9@learner.manipal.edu::6c29f3cd-10de-4e81-bf62-3e730a9b74e7" providerId="AD" clId="Web-{066F51D4-CC29-4B1C-B684-D4473A680180}" dt="2020-12-30T08:57:14.037" v="2" actId="1076"/>
        <pc:sldMkLst>
          <pc:docMk/>
          <pc:sldMk cId="3766748783" sldId="261"/>
        </pc:sldMkLst>
        <pc:graphicFrameChg chg="mod">
          <ac:chgData name="ABHINAV ANAND - (App.No. 120136290)" userId="S::abhinav.anand9@learner.manipal.edu::6c29f3cd-10de-4e81-bf62-3e730a9b74e7" providerId="AD" clId="Web-{066F51D4-CC29-4B1C-B684-D4473A680180}" dt="2020-12-30T08:57:14.037" v="2" actId="1076"/>
          <ac:graphicFrameMkLst>
            <pc:docMk/>
            <pc:sldMk cId="3766748783" sldId="261"/>
            <ac:graphicFrameMk id="10" creationId="{00000000-0000-0000-0000-000000000000}"/>
          </ac:graphicFrameMkLst>
        </pc:graphicFrameChg>
      </pc:sldChg>
      <pc:sldChg chg="modSp">
        <pc:chgData name="ABHINAV ANAND - (App.No. 120136290)" userId="S::abhinav.anand9@learner.manipal.edu::6c29f3cd-10de-4e81-bf62-3e730a9b74e7" providerId="AD" clId="Web-{066F51D4-CC29-4B1C-B684-D4473A680180}" dt="2020-12-30T08:56:38.709" v="0" actId="1076"/>
        <pc:sldMkLst>
          <pc:docMk/>
          <pc:sldMk cId="3155094122" sldId="265"/>
        </pc:sldMkLst>
        <pc:picChg chg="mod">
          <ac:chgData name="ABHINAV ANAND - (App.No. 120136290)" userId="S::abhinav.anand9@learner.manipal.edu::6c29f3cd-10de-4e81-bf62-3e730a9b74e7" providerId="AD" clId="Web-{066F51D4-CC29-4B1C-B684-D4473A680180}" dt="2020-12-30T08:56:38.709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ADVAIT RAI  - (App.No. 120124083)" userId="S::advait.rai@learner.manipal.edu::52ab37fb-0b55-446a-bb48-e7e6b0149652" providerId="AD" clId="Web-{339CA6DA-8F50-4404-AC13-1BD9687B0B62}"/>
    <pc:docChg chg="delSld">
      <pc:chgData name="ADVAIT RAI  - (App.No. 120124083)" userId="S::advait.rai@learner.manipal.edu::52ab37fb-0b55-446a-bb48-e7e6b0149652" providerId="AD" clId="Web-{339CA6DA-8F50-4404-AC13-1BD9687B0B62}" dt="2020-12-06T15:41:38.987" v="0"/>
      <pc:docMkLst>
        <pc:docMk/>
      </pc:docMkLst>
      <pc:sldChg chg="del">
        <pc:chgData name="ADVAIT RAI  - (App.No. 120124083)" userId="S::advait.rai@learner.manipal.edu::52ab37fb-0b55-446a-bb48-e7e6b0149652" providerId="AD" clId="Web-{339CA6DA-8F50-4404-AC13-1BD9687B0B62}" dt="2020-12-06T15:41:38.987" v="0"/>
        <pc:sldMkLst>
          <pc:docMk/>
          <pc:sldMk cId="3487595547" sldId="276"/>
        </pc:sldMkLst>
      </pc:sldChg>
    </pc:docChg>
  </pc:docChgLst>
  <pc:docChgLst>
    <pc:chgData name="MRITYUNJAY SHUKLA - (App.No. 120121673)" userId="S::mrityunjay.shukla@learner.manipal.edu::53876387-3dd9-4bdb-959c-d6ac4bbd20ab" providerId="AD" clId="Web-{D0FBC328-437D-416E-9E2B-4BED4BAC58F8}"/>
    <pc:docChg chg="modSld">
      <pc:chgData name="MRITYUNJAY SHUKLA - (App.No. 120121673)" userId="S::mrityunjay.shukla@learner.manipal.edu::53876387-3dd9-4bdb-959c-d6ac4bbd20ab" providerId="AD" clId="Web-{D0FBC328-437D-416E-9E2B-4BED4BAC58F8}" dt="2020-11-25T15:22:40.650" v="1" actId="1076"/>
      <pc:docMkLst>
        <pc:docMk/>
      </pc:docMkLst>
      <pc:sldChg chg="modSp">
        <pc:chgData name="MRITYUNJAY SHUKLA - (App.No. 120121673)" userId="S::mrityunjay.shukla@learner.manipal.edu::53876387-3dd9-4bdb-959c-d6ac4bbd20ab" providerId="AD" clId="Web-{D0FBC328-437D-416E-9E2B-4BED4BAC58F8}" dt="2020-11-25T15:22:40.650" v="1" actId="1076"/>
        <pc:sldMkLst>
          <pc:docMk/>
          <pc:sldMk cId="2610490060" sldId="264"/>
        </pc:sldMkLst>
        <pc:spChg chg="mod">
          <ac:chgData name="MRITYUNJAY SHUKLA - (App.No. 120121673)" userId="S::mrityunjay.shukla@learner.manipal.edu::53876387-3dd9-4bdb-959c-d6ac4bbd20ab" providerId="AD" clId="Web-{D0FBC328-437D-416E-9E2B-4BED4BAC58F8}" dt="2020-11-25T15:22:40.650" v="1" actId="1076"/>
          <ac:spMkLst>
            <pc:docMk/>
            <pc:sldMk cId="2610490060" sldId="264"/>
            <ac:spMk id="3" creationId="{00000000-0000-0000-0000-000000000000}"/>
          </ac:spMkLst>
        </pc:spChg>
      </pc:sldChg>
    </pc:docChg>
  </pc:docChgLst>
  <pc:docChgLst>
    <pc:chgData name="NEETIGYA PODDAR" userId="edf2a6c6-bd75-4d25-afc7-b3a27ed6cb9a" providerId="ADAL" clId="{6DE37DBE-53E6-4DBE-AAD9-29F6CE3AB82C}"/>
    <pc:docChg chg="modSld">
      <pc:chgData name="NEETIGYA PODDAR" userId="edf2a6c6-bd75-4d25-afc7-b3a27ed6cb9a" providerId="ADAL" clId="{6DE37DBE-53E6-4DBE-AAD9-29F6CE3AB82C}" dt="2020-12-09T16:48:06.451" v="1" actId="1076"/>
      <pc:docMkLst>
        <pc:docMk/>
      </pc:docMkLst>
      <pc:sldChg chg="modSp mod">
        <pc:chgData name="NEETIGYA PODDAR" userId="edf2a6c6-bd75-4d25-afc7-b3a27ed6cb9a" providerId="ADAL" clId="{6DE37DBE-53E6-4DBE-AAD9-29F6CE3AB82C}" dt="2020-12-09T16:48:06.451" v="1" actId="1076"/>
        <pc:sldMkLst>
          <pc:docMk/>
          <pc:sldMk cId="432697696" sldId="272"/>
        </pc:sldMkLst>
        <pc:picChg chg="mod">
          <ac:chgData name="NEETIGYA PODDAR" userId="edf2a6c6-bd75-4d25-afc7-b3a27ed6cb9a" providerId="ADAL" clId="{6DE37DBE-53E6-4DBE-AAD9-29F6CE3AB82C}" dt="2020-12-09T16:48:06.451" v="1" actId="1076"/>
          <ac:picMkLst>
            <pc:docMk/>
            <pc:sldMk cId="432697696" sldId="272"/>
            <ac:picMk id="8" creationId="{00000000-0000-0000-0000-000000000000}"/>
          </ac:picMkLst>
        </pc:picChg>
      </pc:sldChg>
    </pc:docChg>
  </pc:docChgLst>
  <pc:docChgLst>
    <pc:chgData name="SANJNA MALLAPPA - 200905019" userId="S::sanjna.mallappa@learner.manipal.edu::fab17c1c-29fe-4f7d-bcbc-4a7d874d3c01" providerId="AD" clId="Web-{A61B2C14-0D91-4879-B453-19086ED41661}"/>
    <pc:docChg chg="modSld">
      <pc:chgData name="SANJNA MALLAPPA - 200905019" userId="S::sanjna.mallappa@learner.manipal.edu::fab17c1c-29fe-4f7d-bcbc-4a7d874d3c01" providerId="AD" clId="Web-{A61B2C14-0D91-4879-B453-19086ED41661}" dt="2020-11-22T12:15:30.318" v="2" actId="1076"/>
      <pc:docMkLst>
        <pc:docMk/>
      </pc:docMkLst>
      <pc:sldChg chg="modSp">
        <pc:chgData name="SANJNA MALLAPPA - 200905019" userId="S::sanjna.mallappa@learner.manipal.edu::fab17c1c-29fe-4f7d-bcbc-4a7d874d3c01" providerId="AD" clId="Web-{A61B2C14-0D91-4879-B453-19086ED41661}" dt="2020-11-22T12:15:30.318" v="2" actId="1076"/>
        <pc:sldMkLst>
          <pc:docMk/>
          <pc:sldMk cId="3155094122" sldId="265"/>
        </pc:sldMkLst>
        <pc:picChg chg="mod">
          <ac:chgData name="SANJNA MALLAPPA - 200905019" userId="S::sanjna.mallappa@learner.manipal.edu::fab17c1c-29fe-4f7d-bcbc-4a7d874d3c01" providerId="AD" clId="Web-{A61B2C14-0D91-4879-B453-19086ED41661}" dt="2020-11-22T12:15:30.318" v="2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AKSHAT BHANDARI - (App.No. 120145460)" userId="S::akshat.bhandari@learner.manipal.edu::1bf8c9e6-f7a5-4804-acf1-73f0784e5f88" providerId="AD" clId="Web-{56289ACC-55CF-4577-A38E-661CFD20A8FD}"/>
    <pc:docChg chg="modSld">
      <pc:chgData name="AKSHAT BHANDARI - (App.No. 120145460)" userId="S::akshat.bhandari@learner.manipal.edu::1bf8c9e6-f7a5-4804-acf1-73f0784e5f88" providerId="AD" clId="Web-{56289ACC-55CF-4577-A38E-661CFD20A8FD}" dt="2020-12-09T08:52:19.402" v="0" actId="1076"/>
      <pc:docMkLst>
        <pc:docMk/>
      </pc:docMkLst>
      <pc:sldChg chg="modSp">
        <pc:chgData name="AKSHAT BHANDARI - (App.No. 120145460)" userId="S::akshat.bhandari@learner.manipal.edu::1bf8c9e6-f7a5-4804-acf1-73f0784e5f88" providerId="AD" clId="Web-{56289ACC-55CF-4577-A38E-661CFD20A8FD}" dt="2020-12-09T08:52:19.402" v="0" actId="1076"/>
        <pc:sldMkLst>
          <pc:docMk/>
          <pc:sldMk cId="3155094122" sldId="265"/>
        </pc:sldMkLst>
        <pc:picChg chg="mod">
          <ac:chgData name="AKSHAT BHANDARI - (App.No. 120145460)" userId="S::akshat.bhandari@learner.manipal.edu::1bf8c9e6-f7a5-4804-acf1-73f0784e5f88" providerId="AD" clId="Web-{56289ACC-55CF-4577-A38E-661CFD20A8FD}" dt="2020-12-09T08:52:19.402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NEETIGYA PODDAR - (App.No. 120219110)" userId="edf2a6c6-bd75-4d25-afc7-b3a27ed6cb9a" providerId="ADAL" clId="{2DF8CF1C-0040-3D42-A6FC-664F5EA3C429}"/>
    <pc:docChg chg="undo custSel modSld">
      <pc:chgData name="NEETIGYA PODDAR - (App.No. 120219110)" userId="edf2a6c6-bd75-4d25-afc7-b3a27ed6cb9a" providerId="ADAL" clId="{2DF8CF1C-0040-3D42-A6FC-664F5EA3C429}" dt="2020-11-23T04:36:56.499" v="24"/>
      <pc:docMkLst>
        <pc:docMk/>
      </pc:docMkLst>
      <pc:sldChg chg="addSp">
        <pc:chgData name="NEETIGYA PODDAR - (App.No. 120219110)" userId="edf2a6c6-bd75-4d25-afc7-b3a27ed6cb9a" providerId="ADAL" clId="{2DF8CF1C-0040-3D42-A6FC-664F5EA3C429}" dt="2020-11-22T20:44:16.229" v="0"/>
        <pc:sldMkLst>
          <pc:docMk/>
          <pc:sldMk cId="2177046778" sldId="256"/>
        </pc:sldMkLst>
        <pc:inkChg chg="add">
          <ac:chgData name="NEETIGYA PODDAR - (App.No. 120219110)" userId="edf2a6c6-bd75-4d25-afc7-b3a27ed6cb9a" providerId="ADAL" clId="{2DF8CF1C-0040-3D42-A6FC-664F5EA3C429}" dt="2020-11-22T20:44:16.229" v="0"/>
          <ac:inkMkLst>
            <pc:docMk/>
            <pc:sldMk cId="2177046778" sldId="256"/>
            <ac:inkMk id="4" creationId="{15427DF7-4694-644D-9ACC-851A24086307}"/>
          </ac:inkMkLst>
        </pc:inkChg>
      </pc:sldChg>
      <pc:sldChg chg="addSp delSp">
        <pc:chgData name="NEETIGYA PODDAR - (App.No. 120219110)" userId="edf2a6c6-bd75-4d25-afc7-b3a27ed6cb9a" providerId="ADAL" clId="{2DF8CF1C-0040-3D42-A6FC-664F5EA3C429}" dt="2020-11-23T04:36:56.499" v="24"/>
        <pc:sldMkLst>
          <pc:docMk/>
          <pc:sldMk cId="3155094122" sldId="265"/>
        </pc:sldMkLst>
        <pc:grpChg chg="add">
          <ac:chgData name="NEETIGYA PODDAR - (App.No. 120219110)" userId="edf2a6c6-bd75-4d25-afc7-b3a27ed6cb9a" providerId="ADAL" clId="{2DF8CF1C-0040-3D42-A6FC-664F5EA3C429}" dt="2020-11-22T20:45:11.794" v="15"/>
          <ac:grpSpMkLst>
            <pc:docMk/>
            <pc:sldMk cId="3155094122" sldId="265"/>
            <ac:grpSpMk id="16" creationId="{53A7DC2C-342D-A747-9F76-148B91B4CDBD}"/>
          </ac:grpSpMkLst>
        </pc:grpChg>
        <pc:grpChg chg="add del">
          <ac:chgData name="NEETIGYA PODDAR - (App.No. 120219110)" userId="edf2a6c6-bd75-4d25-afc7-b3a27ed6cb9a" providerId="ADAL" clId="{2DF8CF1C-0040-3D42-A6FC-664F5EA3C429}" dt="2020-11-23T04:34:57.689" v="21"/>
          <ac:grpSpMkLst>
            <pc:docMk/>
            <pc:sldMk cId="3155094122" sldId="265"/>
            <ac:grpSpMk id="21" creationId="{50E83B3B-F4D9-B54D-A202-0E90180C8E2E}"/>
          </ac:grpSpMkLst>
        </pc:grpChg>
        <pc:inkChg chg="add del">
          <ac:chgData name="NEETIGYA PODDAR - (App.No. 120219110)" userId="edf2a6c6-bd75-4d25-afc7-b3a27ed6cb9a" providerId="ADAL" clId="{2DF8CF1C-0040-3D42-A6FC-664F5EA3C429}" dt="2020-11-22T20:45:03.604" v="9"/>
          <ac:inkMkLst>
            <pc:docMk/>
            <pc:sldMk cId="3155094122" sldId="265"/>
            <ac:inkMk id="4" creationId="{032989FD-B1B0-9A49-A7A3-A1355555AF71}"/>
          </ac:inkMkLst>
        </pc:inkChg>
        <pc:inkChg chg="add del">
          <ac:chgData name="NEETIGYA PODDAR - (App.No. 120219110)" userId="edf2a6c6-bd75-4d25-afc7-b3a27ed6cb9a" providerId="ADAL" clId="{2DF8CF1C-0040-3D42-A6FC-664F5EA3C429}" dt="2020-11-22T20:45:03.608" v="11"/>
          <ac:inkMkLst>
            <pc:docMk/>
            <pc:sldMk cId="3155094122" sldId="265"/>
            <ac:inkMk id="9" creationId="{671DD92B-AE8F-3B48-85A5-FDC29E049000}"/>
          </ac:inkMkLst>
        </pc:inkChg>
        <pc:inkChg chg="add del">
          <ac:chgData name="NEETIGYA PODDAR - (App.No. 120219110)" userId="edf2a6c6-bd75-4d25-afc7-b3a27ed6cb9a" providerId="ADAL" clId="{2DF8CF1C-0040-3D42-A6FC-664F5EA3C429}" dt="2020-11-22T20:45:03.611" v="12"/>
          <ac:inkMkLst>
            <pc:docMk/>
            <pc:sldMk cId="3155094122" sldId="265"/>
            <ac:inkMk id="10" creationId="{A42A6870-4838-604F-B0B7-A00773F11E60}"/>
          </ac:inkMkLst>
        </pc:inkChg>
        <pc:inkChg chg="add del">
          <ac:chgData name="NEETIGYA PODDAR - (App.No. 120219110)" userId="edf2a6c6-bd75-4d25-afc7-b3a27ed6cb9a" providerId="ADAL" clId="{2DF8CF1C-0040-3D42-A6FC-664F5EA3C429}" dt="2020-11-22T20:45:03.606" v="10"/>
          <ac:inkMkLst>
            <pc:docMk/>
            <pc:sldMk cId="3155094122" sldId="265"/>
            <ac:inkMk id="11" creationId="{ABB4DBF8-5479-494A-866C-370FD8F0BF4F}"/>
          </ac:inkMkLst>
        </pc:inkChg>
        <pc:inkChg chg="add del">
          <ac:chgData name="NEETIGYA PODDAR - (App.No. 120219110)" userId="edf2a6c6-bd75-4d25-afc7-b3a27ed6cb9a" providerId="ADAL" clId="{2DF8CF1C-0040-3D42-A6FC-664F5EA3C429}" dt="2020-11-22T20:45:03.602" v="8"/>
          <ac:inkMkLst>
            <pc:docMk/>
            <pc:sldMk cId="3155094122" sldId="265"/>
            <ac:inkMk id="12" creationId="{69650698-920D-0C41-B820-3C99D78F7D30}"/>
          </ac:inkMkLst>
        </pc:inkChg>
        <pc:inkChg chg="add del">
          <ac:chgData name="NEETIGYA PODDAR - (App.No. 120219110)" userId="edf2a6c6-bd75-4d25-afc7-b3a27ed6cb9a" providerId="ADAL" clId="{2DF8CF1C-0040-3D42-A6FC-664F5EA3C429}" dt="2020-11-22T20:45:03.599" v="7"/>
          <ac:inkMkLst>
            <pc:docMk/>
            <pc:sldMk cId="3155094122" sldId="265"/>
            <ac:inkMk id="13" creationId="{D0D1F82C-654E-8B45-906B-7A73555925E6}"/>
          </ac:inkMkLst>
        </pc:inkChg>
        <pc:inkChg chg="add">
          <ac:chgData name="NEETIGYA PODDAR - (App.No. 120219110)" userId="edf2a6c6-bd75-4d25-afc7-b3a27ed6cb9a" providerId="ADAL" clId="{2DF8CF1C-0040-3D42-A6FC-664F5EA3C429}" dt="2020-11-22T20:45:08.942" v="13"/>
          <ac:inkMkLst>
            <pc:docMk/>
            <pc:sldMk cId="3155094122" sldId="265"/>
            <ac:inkMk id="14" creationId="{703007EE-1CC4-7044-9050-7AB0EB0A730F}"/>
          </ac:inkMkLst>
        </pc:inkChg>
        <pc:inkChg chg="add">
          <ac:chgData name="NEETIGYA PODDAR - (App.No. 120219110)" userId="edf2a6c6-bd75-4d25-afc7-b3a27ed6cb9a" providerId="ADAL" clId="{2DF8CF1C-0040-3D42-A6FC-664F5EA3C429}" dt="2020-11-22T20:45:11.221" v="14"/>
          <ac:inkMkLst>
            <pc:docMk/>
            <pc:sldMk cId="3155094122" sldId="265"/>
            <ac:inkMk id="15" creationId="{33E3441A-CBD6-0047-B375-E55F0E5984D6}"/>
          </ac:inkMkLst>
        </pc:inkChg>
        <pc:inkChg chg="add del">
          <ac:chgData name="NEETIGYA PODDAR - (App.No. 120219110)" userId="edf2a6c6-bd75-4d25-afc7-b3a27ed6cb9a" providerId="ADAL" clId="{2DF8CF1C-0040-3D42-A6FC-664F5EA3C429}" dt="2020-11-23T04:36:55.721" v="23"/>
          <ac:inkMkLst>
            <pc:docMk/>
            <pc:sldMk cId="3155094122" sldId="265"/>
            <ac:inkMk id="17" creationId="{7FD19F87-45F6-2147-A9B2-369F9304400B}"/>
          </ac:inkMkLst>
        </pc:inkChg>
        <pc:inkChg chg="add del">
          <ac:chgData name="NEETIGYA PODDAR - (App.No. 120219110)" userId="edf2a6c6-bd75-4d25-afc7-b3a27ed6cb9a" providerId="ADAL" clId="{2DF8CF1C-0040-3D42-A6FC-664F5EA3C429}" dt="2020-11-23T04:36:55.717" v="22"/>
          <ac:inkMkLst>
            <pc:docMk/>
            <pc:sldMk cId="3155094122" sldId="265"/>
            <ac:inkMk id="18" creationId="{70E0D9EA-2B53-774B-B863-3756D0707A2A}"/>
          </ac:inkMkLst>
        </pc:inkChg>
        <pc:inkChg chg="add del topLvl">
          <ac:chgData name="NEETIGYA PODDAR - (App.No. 120219110)" userId="edf2a6c6-bd75-4d25-afc7-b3a27ed6cb9a" providerId="ADAL" clId="{2DF8CF1C-0040-3D42-A6FC-664F5EA3C429}" dt="2020-11-23T04:36:56.499" v="24"/>
          <ac:inkMkLst>
            <pc:docMk/>
            <pc:sldMk cId="3155094122" sldId="265"/>
            <ac:inkMk id="19" creationId="{05156AE4-07DD-8141-AE2D-AF9B0BB06AD9}"/>
          </ac:inkMkLst>
        </pc:inkChg>
        <pc:inkChg chg="add del topLvl">
          <ac:chgData name="NEETIGYA PODDAR - (App.No. 120219110)" userId="edf2a6c6-bd75-4d25-afc7-b3a27ed6cb9a" providerId="ADAL" clId="{2DF8CF1C-0040-3D42-A6FC-664F5EA3C429}" dt="2020-11-23T04:34:57.689" v="21"/>
          <ac:inkMkLst>
            <pc:docMk/>
            <pc:sldMk cId="3155094122" sldId="265"/>
            <ac:inkMk id="20" creationId="{3B35B053-3831-504A-ACAF-1B90538C875F}"/>
          </ac:inkMkLst>
        </pc:inkChg>
      </pc:sldChg>
    </pc:docChg>
  </pc:docChgLst>
  <pc:docChgLst>
    <pc:chgData name="ANURAG CHOWDHURY - (App.No. 120143878)" userId="ad5594d7-1233-45d4-90ea-eed10f559fa7" providerId="ADAL" clId="{01D10880-38C9-43B4-9F2B-E7E0AFA6E98E}"/>
    <pc:docChg chg="modSld">
      <pc:chgData name="ANURAG CHOWDHURY - (App.No. 120143878)" userId="ad5594d7-1233-45d4-90ea-eed10f559fa7" providerId="ADAL" clId="{01D10880-38C9-43B4-9F2B-E7E0AFA6E98E}" dt="2020-12-31T06:32:26.537" v="0" actId="1076"/>
      <pc:docMkLst>
        <pc:docMk/>
      </pc:docMkLst>
      <pc:sldChg chg="modSp mod">
        <pc:chgData name="ANURAG CHOWDHURY - (App.No. 120143878)" userId="ad5594d7-1233-45d4-90ea-eed10f559fa7" providerId="ADAL" clId="{01D10880-38C9-43B4-9F2B-E7E0AFA6E98E}" dt="2020-12-31T06:32:26.537" v="0" actId="1076"/>
        <pc:sldMkLst>
          <pc:docMk/>
          <pc:sldMk cId="3911908749" sldId="278"/>
        </pc:sldMkLst>
        <pc:graphicFrameChg chg="mod">
          <ac:chgData name="ANURAG CHOWDHURY - (App.No. 120143878)" userId="ad5594d7-1233-45d4-90ea-eed10f559fa7" providerId="ADAL" clId="{01D10880-38C9-43B4-9F2B-E7E0AFA6E98E}" dt="2020-12-31T06:32:26.537" v="0" actId="1076"/>
          <ac:graphicFrameMkLst>
            <pc:docMk/>
            <pc:sldMk cId="3911908749" sldId="278"/>
            <ac:graphicFrameMk id="10" creationId="{00000000-0000-0000-0000-000000000000}"/>
          </ac:graphicFrameMkLst>
        </pc:graphicFrameChg>
      </pc:sldChg>
    </pc:docChg>
  </pc:docChgLst>
  <pc:docChgLst>
    <pc:chgData name="ZIYA ZAINAB SEERA VALAPPIL - (App.No. 120131680)" userId="S::ziya.valappil@learner.manipal.edu::f7369cb5-bc85-4837-8b48-096cc416c41b" providerId="AD" clId="Web-{081392DB-A409-4C4D-9E90-72B53C5BE0E4}"/>
    <pc:docChg chg="modSld">
      <pc:chgData name="ZIYA ZAINAB SEERA VALAPPIL - (App.No. 120131680)" userId="S::ziya.valappil@learner.manipal.edu::f7369cb5-bc85-4837-8b48-096cc416c41b" providerId="AD" clId="Web-{081392DB-A409-4C4D-9E90-72B53C5BE0E4}" dt="2020-12-05T08:10:43.896" v="0"/>
      <pc:docMkLst>
        <pc:docMk/>
      </pc:docMkLst>
      <pc:sldChg chg="addSp">
        <pc:chgData name="ZIYA ZAINAB SEERA VALAPPIL - (App.No. 120131680)" userId="S::ziya.valappil@learner.manipal.edu::f7369cb5-bc85-4837-8b48-096cc416c41b" providerId="AD" clId="Web-{081392DB-A409-4C4D-9E90-72B53C5BE0E4}" dt="2020-12-05T08:10:43.896" v="0"/>
        <pc:sldMkLst>
          <pc:docMk/>
          <pc:sldMk cId="3908767943" sldId="269"/>
        </pc:sldMkLst>
        <pc:inkChg chg="add">
          <ac:chgData name="ZIYA ZAINAB SEERA VALAPPIL - (App.No. 120131680)" userId="S::ziya.valappil@learner.manipal.edu::f7369cb5-bc85-4837-8b48-096cc416c41b" providerId="AD" clId="Web-{081392DB-A409-4C4D-9E90-72B53C5BE0E4}" dt="2020-12-05T08:10:43.896" v="0"/>
          <ac:inkMkLst>
            <pc:docMk/>
            <pc:sldMk cId="3908767943" sldId="269"/>
            <ac:inkMk id="4" creationId="{A66C449D-DC47-4A2B-A7BB-CD2B29E46155}"/>
          </ac:inkMkLst>
        </pc:inkChg>
      </pc:sldChg>
    </pc:docChg>
  </pc:docChgLst>
  <pc:docChgLst>
    <pc:chgData name="SHYAM SUNDAR BHARATHI S - (App.No. 120130086)" userId="S::shyam.s@learner.manipal.edu::120c273d-960f-4e98-bc4d-7fc65b5eff0b" providerId="AD" clId="Web-{627088A7-6D23-4FB7-A89B-31566BCB389D}"/>
    <pc:docChg chg="modSld">
      <pc:chgData name="SHYAM SUNDAR BHARATHI S - (App.No. 120130086)" userId="S::shyam.s@learner.manipal.edu::120c273d-960f-4e98-bc4d-7fc65b5eff0b" providerId="AD" clId="Web-{627088A7-6D23-4FB7-A89B-31566BCB389D}" dt="2020-12-30T17:33:12.182" v="3" actId="1076"/>
      <pc:docMkLst>
        <pc:docMk/>
      </pc:docMkLst>
      <pc:sldChg chg="modSp">
        <pc:chgData name="SHYAM SUNDAR BHARATHI S - (App.No. 120130086)" userId="S::shyam.s@learner.manipal.edu::120c273d-960f-4e98-bc4d-7fc65b5eff0b" providerId="AD" clId="Web-{627088A7-6D23-4FB7-A89B-31566BCB389D}" dt="2020-12-30T17:33:12.182" v="3" actId="1076"/>
        <pc:sldMkLst>
          <pc:docMk/>
          <pc:sldMk cId="3155094122" sldId="265"/>
        </pc:sldMkLst>
        <pc:picChg chg="mod">
          <ac:chgData name="SHYAM SUNDAR BHARATHI S - (App.No. 120130086)" userId="S::shyam.s@learner.manipal.edu::120c273d-960f-4e98-bc4d-7fc65b5eff0b" providerId="AD" clId="Web-{627088A7-6D23-4FB7-A89B-31566BCB389D}" dt="2020-12-30T17:33:12.182" v="3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GAUTHAM PRABHU M - (App.No. 120128454)" userId="S::gautham.m2@learner.manipal.edu::c78e60b1-5616-431d-908e-3c6863589f47" providerId="AD" clId="Web-{CB8376B9-207F-494F-A02B-35D732C154B0}"/>
    <pc:docChg chg="modSld">
      <pc:chgData name="GAUTHAM PRABHU M - (App.No. 120128454)" userId="S::gautham.m2@learner.manipal.edu::c78e60b1-5616-431d-908e-3c6863589f47" providerId="AD" clId="Web-{CB8376B9-207F-494F-A02B-35D732C154B0}" dt="2020-12-28T13:15:51.315" v="0" actId="1076"/>
      <pc:docMkLst>
        <pc:docMk/>
      </pc:docMkLst>
      <pc:sldChg chg="modSp">
        <pc:chgData name="GAUTHAM PRABHU M - (App.No. 120128454)" userId="S::gautham.m2@learner.manipal.edu::c78e60b1-5616-431d-908e-3c6863589f47" providerId="AD" clId="Web-{CB8376B9-207F-494F-A02B-35D732C154B0}" dt="2020-12-28T13:15:51.315" v="0" actId="1076"/>
        <pc:sldMkLst>
          <pc:docMk/>
          <pc:sldMk cId="3908767943" sldId="269"/>
        </pc:sldMkLst>
        <pc:picChg chg="mod">
          <ac:chgData name="GAUTHAM PRABHU M - (App.No. 120128454)" userId="S::gautham.m2@learner.manipal.edu::c78e60b1-5616-431d-908e-3c6863589f47" providerId="AD" clId="Web-{CB8376B9-207F-494F-A02B-35D732C154B0}" dt="2020-12-28T13:15:51.315" v="0" actId="1076"/>
          <ac:picMkLst>
            <pc:docMk/>
            <pc:sldMk cId="3908767943" sldId="269"/>
            <ac:picMk id="9" creationId="{00000000-0000-0000-0000-000000000000}"/>
          </ac:picMkLst>
        </pc:picChg>
      </pc:sldChg>
    </pc:docChg>
  </pc:docChgLst>
  <pc:docChgLst>
    <pc:chgData name="ABHINAV KUMAR - (App.No. 120138912)" userId="S::abhinav.kumar19@learner.manipal.edu::9937b559-5fb4-4bba-b1e6-3d18779ccfe4" providerId="AD" clId="Web-{02C692C8-2056-4757-AC02-49302CC35A01}"/>
    <pc:docChg chg="modSld">
      <pc:chgData name="ABHINAV KUMAR - (App.No. 120138912)" userId="S::abhinav.kumar19@learner.manipal.edu::9937b559-5fb4-4bba-b1e6-3d18779ccfe4" providerId="AD" clId="Web-{02C692C8-2056-4757-AC02-49302CC35A01}" dt="2020-11-19T12:31:06.927" v="12" actId="1076"/>
      <pc:docMkLst>
        <pc:docMk/>
      </pc:docMkLst>
      <pc:sldChg chg="addSp delSp modSp">
        <pc:chgData name="ABHINAV KUMAR - (App.No. 120138912)" userId="S::abhinav.kumar19@learner.manipal.edu::9937b559-5fb4-4bba-b1e6-3d18779ccfe4" providerId="AD" clId="Web-{02C692C8-2056-4757-AC02-49302CC35A01}" dt="2020-11-19T12:31:06.927" v="12" actId="1076"/>
        <pc:sldMkLst>
          <pc:docMk/>
          <pc:sldMk cId="3466024230" sldId="262"/>
        </pc:sldMkLst>
        <pc:picChg chg="add mod">
          <ac:chgData name="ABHINAV KUMAR - (App.No. 120138912)" userId="S::abhinav.kumar19@learner.manipal.edu::9937b559-5fb4-4bba-b1e6-3d18779ccfe4" providerId="AD" clId="Web-{02C692C8-2056-4757-AC02-49302CC35A01}" dt="2020-11-19T12:30:47.599" v="1"/>
          <ac:picMkLst>
            <pc:docMk/>
            <pc:sldMk cId="3466024230" sldId="262"/>
            <ac:picMk id="4" creationId="{22F678C7-FAEC-448F-901F-B7329474738A}"/>
          </ac:picMkLst>
        </pc:picChg>
        <pc:picChg chg="del">
          <ac:chgData name="ABHINAV KUMAR - (App.No. 120138912)" userId="S::abhinav.kumar19@learner.manipal.edu::9937b559-5fb4-4bba-b1e6-3d18779ccfe4" providerId="AD" clId="Web-{02C692C8-2056-4757-AC02-49302CC35A01}" dt="2020-11-19T12:30:41.927" v="0"/>
          <ac:picMkLst>
            <pc:docMk/>
            <pc:sldMk cId="3466024230" sldId="262"/>
            <ac:picMk id="7" creationId="{00000000-0000-0000-0000-000000000000}"/>
          </ac:picMkLst>
        </pc:picChg>
        <pc:picChg chg="add mod">
          <ac:chgData name="ABHINAV KUMAR - (App.No. 120138912)" userId="S::abhinav.kumar19@learner.manipal.edu::9937b559-5fb4-4bba-b1e6-3d18779ccfe4" providerId="AD" clId="Web-{02C692C8-2056-4757-AC02-49302CC35A01}" dt="2020-11-19T12:31:06.927" v="12" actId="1076"/>
          <ac:picMkLst>
            <pc:docMk/>
            <pc:sldMk cId="3466024230" sldId="262"/>
            <ac:picMk id="9" creationId="{46EC9DD9-5B6B-49DC-8131-953A1167A9F1}"/>
          </ac:picMkLst>
        </pc:picChg>
      </pc:sldChg>
    </pc:docChg>
  </pc:docChgLst>
  <pc:docChgLst>
    <pc:chgData name="ABHRAJEET BACHASPATI - (App.No. 120169694)" userId="S::abhrajeet.bachaspati@learner.manipal.edu::256764bd-ecfa-416b-ae93-106a02230058" providerId="AD" clId="Web-{65C259E6-85CE-4DF6-B682-46AF20B5ACD2}"/>
    <pc:docChg chg="modSld">
      <pc:chgData name="ABHRAJEET BACHASPATI - (App.No. 120169694)" userId="S::abhrajeet.bachaspati@learner.manipal.edu::256764bd-ecfa-416b-ae93-106a02230058" providerId="AD" clId="Web-{65C259E6-85CE-4DF6-B682-46AF20B5ACD2}" dt="2020-11-22T17:23:19.013" v="0" actId="1076"/>
      <pc:docMkLst>
        <pc:docMk/>
      </pc:docMkLst>
      <pc:sldChg chg="modSp">
        <pc:chgData name="ABHRAJEET BACHASPATI - (App.No. 120169694)" userId="S::abhrajeet.bachaspati@learner.manipal.edu::256764bd-ecfa-416b-ae93-106a02230058" providerId="AD" clId="Web-{65C259E6-85CE-4DF6-B682-46AF20B5ACD2}" dt="2020-11-22T17:23:19.013" v="0" actId="1076"/>
        <pc:sldMkLst>
          <pc:docMk/>
          <pc:sldMk cId="3971202237" sldId="268"/>
        </pc:sldMkLst>
        <pc:graphicFrameChg chg="mod">
          <ac:chgData name="ABHRAJEET BACHASPATI - (App.No. 120169694)" userId="S::abhrajeet.bachaspati@learner.manipal.edu::256764bd-ecfa-416b-ae93-106a02230058" providerId="AD" clId="Web-{65C259E6-85CE-4DF6-B682-46AF20B5ACD2}" dt="2020-11-22T17:23:19.013" v="0" actId="1076"/>
          <ac:graphicFrameMkLst>
            <pc:docMk/>
            <pc:sldMk cId="3971202237" sldId="268"/>
            <ac:graphicFrameMk id="10" creationId="{00000000-0000-0000-0000-000000000000}"/>
          </ac:graphicFrameMkLst>
        </pc:graphicFrameChg>
      </pc:sldChg>
    </pc:docChg>
  </pc:docChgLst>
  <pc:docChgLst>
    <pc:chgData name="AGNISH BHATTACHARJEE - (App.No. 120155644)" userId="S::agnish.bhattacharjee@learner.manipal.edu::2ae7e873-3320-4363-9966-a3b75e28aea1" providerId="AD" clId="Web-{04CC6AC9-05E3-439C-BA82-C7F5877D033A}"/>
    <pc:docChg chg="modSld">
      <pc:chgData name="AGNISH BHATTACHARJEE - (App.No. 120155644)" userId="S::agnish.bhattacharjee@learner.manipal.edu::2ae7e873-3320-4363-9966-a3b75e28aea1" providerId="AD" clId="Web-{04CC6AC9-05E3-439C-BA82-C7F5877D033A}" dt="2020-11-30T15:21:26.580" v="1" actId="14100"/>
      <pc:docMkLst>
        <pc:docMk/>
      </pc:docMkLst>
      <pc:sldChg chg="modSp">
        <pc:chgData name="AGNISH BHATTACHARJEE - (App.No. 120155644)" userId="S::agnish.bhattacharjee@learner.manipal.edu::2ae7e873-3320-4363-9966-a3b75e28aea1" providerId="AD" clId="Web-{04CC6AC9-05E3-439C-BA82-C7F5877D033A}" dt="2020-11-30T15:21:26.580" v="1" actId="14100"/>
        <pc:sldMkLst>
          <pc:docMk/>
          <pc:sldMk cId="110436465" sldId="257"/>
        </pc:sldMkLst>
        <pc:spChg chg="mod">
          <ac:chgData name="AGNISH BHATTACHARJEE - (App.No. 120155644)" userId="S::agnish.bhattacharjee@learner.manipal.edu::2ae7e873-3320-4363-9966-a3b75e28aea1" providerId="AD" clId="Web-{04CC6AC9-05E3-439C-BA82-C7F5877D033A}" dt="2020-11-30T15:21:26.580" v="1" actId="14100"/>
          <ac:spMkLst>
            <pc:docMk/>
            <pc:sldMk cId="110436465" sldId="257"/>
            <ac:spMk id="12" creationId="{00000000-0000-0000-0000-000000000000}"/>
          </ac:spMkLst>
        </pc:spChg>
      </pc:sldChg>
    </pc:docChg>
  </pc:docChgLst>
  <pc:docChgLst>
    <pc:chgData name="YASHAS KAMATH - (App.No. 120175918)" userId="S::yashas.kamath@learner.manipal.edu::d3ba1862-3f28-4136-93b2-9645d5adaa35" providerId="AD" clId="Web-{26A0415A-4C1C-491F-B84F-1D81B51528ED}"/>
    <pc:docChg chg="modSld sldOrd">
      <pc:chgData name="YASHAS KAMATH - (App.No. 120175918)" userId="S::yashas.kamath@learner.manipal.edu::d3ba1862-3f28-4136-93b2-9645d5adaa35" providerId="AD" clId="Web-{26A0415A-4C1C-491F-B84F-1D81B51528ED}" dt="2020-11-22T15:11:52.458" v="2"/>
      <pc:docMkLst>
        <pc:docMk/>
      </pc:docMkLst>
      <pc:sldChg chg="modSp">
        <pc:chgData name="YASHAS KAMATH - (App.No. 120175918)" userId="S::yashas.kamath@learner.manipal.edu::d3ba1862-3f28-4136-93b2-9645d5adaa35" providerId="AD" clId="Web-{26A0415A-4C1C-491F-B84F-1D81B51528ED}" dt="2020-11-22T13:54:26.214" v="1" actId="1076"/>
        <pc:sldMkLst>
          <pc:docMk/>
          <pc:sldMk cId="2021868505" sldId="266"/>
        </pc:sldMkLst>
        <pc:graphicFrameChg chg="mod">
          <ac:chgData name="YASHAS KAMATH - (App.No. 120175918)" userId="S::yashas.kamath@learner.manipal.edu::d3ba1862-3f28-4136-93b2-9645d5adaa35" providerId="AD" clId="Web-{26A0415A-4C1C-491F-B84F-1D81B51528ED}" dt="2020-11-22T13:54:26.214" v="1" actId="1076"/>
          <ac:graphicFrameMkLst>
            <pc:docMk/>
            <pc:sldMk cId="2021868505" sldId="266"/>
            <ac:graphicFrameMk id="12" creationId="{00000000-0000-0000-0000-000000000000}"/>
          </ac:graphicFrameMkLst>
        </pc:graphicFrameChg>
      </pc:sldChg>
      <pc:sldChg chg="ord">
        <pc:chgData name="YASHAS KAMATH - (App.No. 120175918)" userId="S::yashas.kamath@learner.manipal.edu::d3ba1862-3f28-4136-93b2-9645d5adaa35" providerId="AD" clId="Web-{26A0415A-4C1C-491F-B84F-1D81B51528ED}" dt="2020-11-22T15:11:52.458" v="2"/>
        <pc:sldMkLst>
          <pc:docMk/>
          <pc:sldMk cId="432697696" sldId="272"/>
        </pc:sldMkLst>
      </pc:sldChg>
    </pc:docChg>
  </pc:docChgLst>
  <pc:docChgLst>
    <pc:chgData name="APOORV SHAH - (App.No. 120114274)" userId="S::apoorv.shah@learner.manipal.edu::b682ff15-216a-41ea-b582-a96c49672159" providerId="AD" clId="Web-{3019BD52-CE85-4645-B2B9-FE2C32B7B341}"/>
    <pc:docChg chg="modSld">
      <pc:chgData name="APOORV SHAH - (App.No. 120114274)" userId="S::apoorv.shah@learner.manipal.edu::b682ff15-216a-41ea-b582-a96c49672159" providerId="AD" clId="Web-{3019BD52-CE85-4645-B2B9-FE2C32B7B341}" dt="2020-11-23T09:41:33.668" v="1" actId="1076"/>
      <pc:docMkLst>
        <pc:docMk/>
      </pc:docMkLst>
      <pc:sldChg chg="modSp">
        <pc:chgData name="APOORV SHAH - (App.No. 120114274)" userId="S::apoorv.shah@learner.manipal.edu::b682ff15-216a-41ea-b582-a96c49672159" providerId="AD" clId="Web-{3019BD52-CE85-4645-B2B9-FE2C32B7B341}" dt="2020-11-23T09:41:33.668" v="1" actId="1076"/>
        <pc:sldMkLst>
          <pc:docMk/>
          <pc:sldMk cId="3155094122" sldId="265"/>
        </pc:sldMkLst>
        <pc:picChg chg="mod">
          <ac:chgData name="APOORV SHAH - (App.No. 120114274)" userId="S::apoorv.shah@learner.manipal.edu::b682ff15-216a-41ea-b582-a96c49672159" providerId="AD" clId="Web-{3019BD52-CE85-4645-B2B9-FE2C32B7B341}" dt="2020-11-23T09:41:33.668" v="1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SWAMIRAJU SATYA PRAVEEN VARMA - (App.No. 120180438)" userId="S::swamiraju.varma@learner.manipal.edu::6ce52d9e-2aa5-4e71-8be9-1c527d3ad101" providerId="AD" clId="Web-{562701BE-5E38-4CC5-A824-7ED0285C44FE}"/>
    <pc:docChg chg="modSld">
      <pc:chgData name="SWAMIRAJU SATYA PRAVEEN VARMA - (App.No. 120180438)" userId="S::swamiraju.varma@learner.manipal.edu::6ce52d9e-2aa5-4e71-8be9-1c527d3ad101" providerId="AD" clId="Web-{562701BE-5E38-4CC5-A824-7ED0285C44FE}" dt="2020-11-22T05:10:49.527" v="0" actId="1076"/>
      <pc:docMkLst>
        <pc:docMk/>
      </pc:docMkLst>
      <pc:sldChg chg="modSp">
        <pc:chgData name="SWAMIRAJU SATYA PRAVEEN VARMA - (App.No. 120180438)" userId="S::swamiraju.varma@learner.manipal.edu::6ce52d9e-2aa5-4e71-8be9-1c527d3ad101" providerId="AD" clId="Web-{562701BE-5E38-4CC5-A824-7ED0285C44FE}" dt="2020-11-22T05:10:49.527" v="0" actId="1076"/>
        <pc:sldMkLst>
          <pc:docMk/>
          <pc:sldMk cId="432697696" sldId="272"/>
        </pc:sldMkLst>
        <pc:spChg chg="mod">
          <ac:chgData name="SWAMIRAJU SATYA PRAVEEN VARMA - (App.No. 120180438)" userId="S::swamiraju.varma@learner.manipal.edu::6ce52d9e-2aa5-4e71-8be9-1c527d3ad101" providerId="AD" clId="Web-{562701BE-5E38-4CC5-A824-7ED0285C44FE}" dt="2020-11-22T05:10:49.527" v="0" actId="1076"/>
          <ac:spMkLst>
            <pc:docMk/>
            <pc:sldMk cId="432697696" sldId="272"/>
            <ac:spMk id="2" creationId="{00000000-0000-0000-0000-000000000000}"/>
          </ac:spMkLst>
        </pc:spChg>
      </pc:sldChg>
    </pc:docChg>
  </pc:docChgLst>
  <pc:docChgLst>
    <pc:chgData name="NEETIGYA PODDAR - (App.No. 120219110)" userId="S::neetigya.poddar@learner.manipal.edu::edf2a6c6-bd75-4d25-afc7-b3a27ed6cb9a" providerId="AD" clId="Web-{C145E222-CAF9-47C2-9CFF-2B2BD6AC0E02}"/>
    <pc:docChg chg="modSld">
      <pc:chgData name="NEETIGYA PODDAR - (App.No. 120219110)" userId="S::neetigya.poddar@learner.manipal.edu::edf2a6c6-bd75-4d25-afc7-b3a27ed6cb9a" providerId="AD" clId="Web-{C145E222-CAF9-47C2-9CFF-2B2BD6AC0E02}" dt="2020-12-09T15:45:05.480" v="0" actId="1076"/>
      <pc:docMkLst>
        <pc:docMk/>
      </pc:docMkLst>
      <pc:sldChg chg="modSp">
        <pc:chgData name="NEETIGYA PODDAR - (App.No. 120219110)" userId="S::neetigya.poddar@learner.manipal.edu::edf2a6c6-bd75-4d25-afc7-b3a27ed6cb9a" providerId="AD" clId="Web-{C145E222-CAF9-47C2-9CFF-2B2BD6AC0E02}" dt="2020-12-09T15:45:05.480" v="0" actId="1076"/>
        <pc:sldMkLst>
          <pc:docMk/>
          <pc:sldMk cId="2021868505" sldId="266"/>
        </pc:sldMkLst>
        <pc:graphicFrameChg chg="mod">
          <ac:chgData name="NEETIGYA PODDAR - (App.No. 120219110)" userId="S::neetigya.poddar@learner.manipal.edu::edf2a6c6-bd75-4d25-afc7-b3a27ed6cb9a" providerId="AD" clId="Web-{C145E222-CAF9-47C2-9CFF-2B2BD6AC0E02}" dt="2020-12-09T15:45:05.480" v="0" actId="1076"/>
          <ac:graphicFrameMkLst>
            <pc:docMk/>
            <pc:sldMk cId="2021868505" sldId="266"/>
            <ac:graphicFrameMk id="12" creationId="{00000000-0000-0000-0000-000000000000}"/>
          </ac:graphicFrameMkLst>
        </pc:graphicFrameChg>
      </pc:sldChg>
    </pc:docChg>
  </pc:docChgLst>
  <pc:docChgLst>
    <pc:chgData name="ISHEETA KETAN DHRUV - (App.No. 120111380)" userId="S::isheeta.dhruv@learner.manipal.edu::316e21a8-b9b3-4b11-a116-c5b6e5d3a6b9" providerId="AD" clId="Web-{83147526-55FB-9A1F-C712-97E7BFAB6C2A}"/>
    <pc:docChg chg="modSld sldOrd">
      <pc:chgData name="ISHEETA KETAN DHRUV - (App.No. 120111380)" userId="S::isheeta.dhruv@learner.manipal.edu::316e21a8-b9b3-4b11-a116-c5b6e5d3a6b9" providerId="AD" clId="Web-{83147526-55FB-9A1F-C712-97E7BFAB6C2A}" dt="2020-12-31T06:18:01.118" v="2"/>
      <pc:docMkLst>
        <pc:docMk/>
      </pc:docMkLst>
      <pc:sldChg chg="modSp">
        <pc:chgData name="ISHEETA KETAN DHRUV - (App.No. 120111380)" userId="S::isheeta.dhruv@learner.manipal.edu::316e21a8-b9b3-4b11-a116-c5b6e5d3a6b9" providerId="AD" clId="Web-{83147526-55FB-9A1F-C712-97E7BFAB6C2A}" dt="2020-12-31T06:17:43.712" v="0" actId="1076"/>
        <pc:sldMkLst>
          <pc:docMk/>
          <pc:sldMk cId="1618442557" sldId="273"/>
        </pc:sldMkLst>
        <pc:spChg chg="mod">
          <ac:chgData name="ISHEETA KETAN DHRUV - (App.No. 120111380)" userId="S::isheeta.dhruv@learner.manipal.edu::316e21a8-b9b3-4b11-a116-c5b6e5d3a6b9" providerId="AD" clId="Web-{83147526-55FB-9A1F-C712-97E7BFAB6C2A}" dt="2020-12-31T06:17:43.712" v="0" actId="1076"/>
          <ac:spMkLst>
            <pc:docMk/>
            <pc:sldMk cId="1618442557" sldId="273"/>
            <ac:spMk id="2" creationId="{00000000-0000-0000-0000-000000000000}"/>
          </ac:spMkLst>
        </pc:spChg>
      </pc:sldChg>
      <pc:sldChg chg="ord">
        <pc:chgData name="ISHEETA KETAN DHRUV - (App.No. 120111380)" userId="S::isheeta.dhruv@learner.manipal.edu::316e21a8-b9b3-4b11-a116-c5b6e5d3a6b9" providerId="AD" clId="Web-{83147526-55FB-9A1F-C712-97E7BFAB6C2A}" dt="2020-12-31T06:18:01.118" v="2"/>
        <pc:sldMkLst>
          <pc:docMk/>
          <pc:sldMk cId="2864565834" sldId="274"/>
        </pc:sldMkLst>
      </pc:sldChg>
    </pc:docChg>
  </pc:docChgLst>
  <pc:docChgLst>
    <pc:chgData name="KANAV GAUTAM - (App.No. 120186202)" userId="S::kanav.gautam@learner.manipal.edu::5f441570-1010-45e2-8adb-051f5daef87f" providerId="AD" clId="Web-{7E682D3C-8482-45CE-BB88-1E85A4ECCD79}"/>
    <pc:docChg chg="modSld">
      <pc:chgData name="KANAV GAUTAM - (App.No. 120186202)" userId="S::kanav.gautam@learner.manipal.edu::5f441570-1010-45e2-8adb-051f5daef87f" providerId="AD" clId="Web-{7E682D3C-8482-45CE-BB88-1E85A4ECCD79}" dt="2020-11-22T14:51:17.179" v="1" actId="1076"/>
      <pc:docMkLst>
        <pc:docMk/>
      </pc:docMkLst>
      <pc:sldChg chg="modSp">
        <pc:chgData name="KANAV GAUTAM - (App.No. 120186202)" userId="S::kanav.gautam@learner.manipal.edu::5f441570-1010-45e2-8adb-051f5daef87f" providerId="AD" clId="Web-{7E682D3C-8482-45CE-BB88-1E85A4ECCD79}" dt="2020-11-22T14:51:17.179" v="1" actId="1076"/>
        <pc:sldMkLst>
          <pc:docMk/>
          <pc:sldMk cId="3155094122" sldId="265"/>
        </pc:sldMkLst>
        <pc:picChg chg="mod">
          <ac:chgData name="KANAV GAUTAM - (App.No. 120186202)" userId="S::kanav.gautam@learner.manipal.edu::5f441570-1010-45e2-8adb-051f5daef87f" providerId="AD" clId="Web-{7E682D3C-8482-45CE-BB88-1E85A4ECCD79}" dt="2020-11-22T14:51:17.179" v="1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ISHITA PANDEY - 200905007" userId="S::ishita.pandey1@learner.manipal.edu::3726e6f1-3bd9-4699-ae90-6013129b0564" providerId="AD" clId="Web-{E3491480-ECDE-48C9-86D1-E66AA4BB2FA3}"/>
    <pc:docChg chg="modSld">
      <pc:chgData name="ISHITA PANDEY - 200905007" userId="S::ishita.pandey1@learner.manipal.edu::3726e6f1-3bd9-4699-ae90-6013129b0564" providerId="AD" clId="Web-{E3491480-ECDE-48C9-86D1-E66AA4BB2FA3}" dt="2020-12-06T07:14:05.580" v="1" actId="1076"/>
      <pc:docMkLst>
        <pc:docMk/>
      </pc:docMkLst>
      <pc:sldChg chg="modSp">
        <pc:chgData name="ISHITA PANDEY - 200905007" userId="S::ishita.pandey1@learner.manipal.edu::3726e6f1-3bd9-4699-ae90-6013129b0564" providerId="AD" clId="Web-{E3491480-ECDE-48C9-86D1-E66AA4BB2FA3}" dt="2020-12-06T07:14:05.580" v="1" actId="1076"/>
        <pc:sldMkLst>
          <pc:docMk/>
          <pc:sldMk cId="2875008485" sldId="270"/>
        </pc:sldMkLst>
        <pc:picChg chg="mod">
          <ac:chgData name="ISHITA PANDEY - 200905007" userId="S::ishita.pandey1@learner.manipal.edu::3726e6f1-3bd9-4699-ae90-6013129b0564" providerId="AD" clId="Web-{E3491480-ECDE-48C9-86D1-E66AA4BB2FA3}" dt="2020-12-06T07:14:05.580" v="1" actId="1076"/>
          <ac:picMkLst>
            <pc:docMk/>
            <pc:sldMk cId="2875008485" sldId="270"/>
            <ac:picMk id="4" creationId="{00000000-0000-0000-0000-000000000000}"/>
          </ac:picMkLst>
        </pc:picChg>
      </pc:sldChg>
    </pc:docChg>
  </pc:docChgLst>
  <pc:docChgLst>
    <pc:chgData name="SANKETH PRADEEP MAHALE - (App.No. 120111844)" userId="S::sanketh.mahale@learner.manipal.edu::4dabd3f1-56b4-4c27-b900-4ee19cd5f394" providerId="AD" clId="Web-{058D34E5-286F-4B9E-96DE-F2B4EA11CB2D}"/>
    <pc:docChg chg="modSld">
      <pc:chgData name="SANKETH PRADEEP MAHALE - (App.No. 120111844)" userId="S::sanketh.mahale@learner.manipal.edu::4dabd3f1-56b4-4c27-b900-4ee19cd5f394" providerId="AD" clId="Web-{058D34E5-286F-4B9E-96DE-F2B4EA11CB2D}" dt="2020-12-21T13:58:37.807" v="0" actId="1076"/>
      <pc:docMkLst>
        <pc:docMk/>
      </pc:docMkLst>
      <pc:sldChg chg="modSp">
        <pc:chgData name="SANKETH PRADEEP MAHALE - (App.No. 120111844)" userId="S::sanketh.mahale@learner.manipal.edu::4dabd3f1-56b4-4c27-b900-4ee19cd5f394" providerId="AD" clId="Web-{058D34E5-286F-4B9E-96DE-F2B4EA11CB2D}" dt="2020-12-21T13:58:37.807" v="0" actId="1076"/>
        <pc:sldMkLst>
          <pc:docMk/>
          <pc:sldMk cId="2177046778" sldId="256"/>
        </pc:sldMkLst>
        <pc:spChg chg="mod">
          <ac:chgData name="SANKETH PRADEEP MAHALE - (App.No. 120111844)" userId="S::sanketh.mahale@learner.manipal.edu::4dabd3f1-56b4-4c27-b900-4ee19cd5f394" providerId="AD" clId="Web-{058D34E5-286F-4B9E-96DE-F2B4EA11CB2D}" dt="2020-12-21T13:58:37.807" v="0" actId="1076"/>
          <ac:spMkLst>
            <pc:docMk/>
            <pc:sldMk cId="2177046778" sldId="256"/>
            <ac:spMk id="2" creationId="{00000000-0000-0000-0000-000000000000}"/>
          </ac:spMkLst>
        </pc:spChg>
      </pc:sldChg>
    </pc:docChg>
  </pc:docChgLst>
  <pc:docChgLst>
    <pc:chgData name="Satyakam [MAHE-MIT]" userId="S::satyakam.deo@manipal.edu::f0454bc9-3fce-484d-9641-dbe05b131ecc" providerId="AD" clId="Web-{0098279F-C833-702C-2AC9-7603EDFA0BEF}"/>
    <pc:docChg chg="addSld delSld modSld sldOrd addMainMaster">
      <pc:chgData name="Satyakam [MAHE-MIT]" userId="S::satyakam.deo@manipal.edu::f0454bc9-3fce-484d-9641-dbe05b131ecc" providerId="AD" clId="Web-{0098279F-C833-702C-2AC9-7603EDFA0BEF}" dt="2020-11-19T10:34:24.680" v="238" actId="20577"/>
      <pc:docMkLst>
        <pc:docMk/>
      </pc:docMkLst>
      <pc:sldChg chg="modSp">
        <pc:chgData name="Satyakam [MAHE-MIT]" userId="S::satyakam.deo@manipal.edu::f0454bc9-3fce-484d-9641-dbe05b131ecc" providerId="AD" clId="Web-{0098279F-C833-702C-2AC9-7603EDFA0BEF}" dt="2020-11-19T10:33:57.100" v="237"/>
        <pc:sldMkLst>
          <pc:docMk/>
          <pc:sldMk cId="110436465" sldId="257"/>
        </pc:sldMkLst>
        <pc:spChg chg="mod">
          <ac:chgData name="Satyakam [MAHE-MIT]" userId="S::satyakam.deo@manipal.edu::f0454bc9-3fce-484d-9641-dbe05b131ecc" providerId="AD" clId="Web-{0098279F-C833-702C-2AC9-7603EDFA0BEF}" dt="2020-11-19T10:33:57.100" v="237"/>
          <ac:spMkLst>
            <pc:docMk/>
            <pc:sldMk cId="110436465" sldId="257"/>
            <ac:spMk id="2" creationId="{00000000-0000-0000-0000-000000000000}"/>
          </ac:spMkLst>
        </pc:spChg>
      </pc:sldChg>
      <pc:sldChg chg="modSp del">
        <pc:chgData name="Satyakam [MAHE-MIT]" userId="S::satyakam.deo@manipal.edu::f0454bc9-3fce-484d-9641-dbe05b131ecc" providerId="AD" clId="Web-{0098279F-C833-702C-2AC9-7603EDFA0BEF}" dt="2020-11-19T10:25:41.907" v="41"/>
        <pc:sldMkLst>
          <pc:docMk/>
          <pc:sldMk cId="2356009079" sldId="258"/>
        </pc:sldMkLst>
        <pc:spChg chg="mod">
          <ac:chgData name="Satyakam [MAHE-MIT]" userId="S::satyakam.deo@manipal.edu::f0454bc9-3fce-484d-9641-dbe05b131ecc" providerId="AD" clId="Web-{0098279F-C833-702C-2AC9-7603EDFA0BEF}" dt="2020-11-19T08:47:25.144" v="12" actId="20577"/>
          <ac:spMkLst>
            <pc:docMk/>
            <pc:sldMk cId="2356009079" sldId="258"/>
            <ac:spMk id="7" creationId="{00000000-0000-0000-0000-000000000000}"/>
          </ac:spMkLst>
        </pc:spChg>
      </pc:sldChg>
      <pc:sldChg chg="modSp">
        <pc:chgData name="Satyakam [MAHE-MIT]" userId="S::satyakam.deo@manipal.edu::f0454bc9-3fce-484d-9641-dbe05b131ecc" providerId="AD" clId="Web-{0098279F-C833-702C-2AC9-7603EDFA0BEF}" dt="2020-11-19T10:33:49.834" v="235"/>
        <pc:sldMkLst>
          <pc:docMk/>
          <pc:sldMk cId="3311158399" sldId="260"/>
        </pc:sldMkLst>
        <pc:spChg chg="mod">
          <ac:chgData name="Satyakam [MAHE-MIT]" userId="S::satyakam.deo@manipal.edu::f0454bc9-3fce-484d-9641-dbe05b131ecc" providerId="AD" clId="Web-{0098279F-C833-702C-2AC9-7603EDFA0BEF}" dt="2020-11-19T10:33:49.834" v="235"/>
          <ac:spMkLst>
            <pc:docMk/>
            <pc:sldMk cId="3311158399" sldId="260"/>
            <ac:spMk id="2" creationId="{00000000-0000-0000-0000-000000000000}"/>
          </ac:spMkLst>
        </pc:spChg>
      </pc:sldChg>
      <pc:sldChg chg="modSp">
        <pc:chgData name="Satyakam [MAHE-MIT]" userId="S::satyakam.deo@manipal.edu::f0454bc9-3fce-484d-9641-dbe05b131ecc" providerId="AD" clId="Web-{0098279F-C833-702C-2AC9-7603EDFA0BEF}" dt="2020-11-19T10:33:44.818" v="233"/>
        <pc:sldMkLst>
          <pc:docMk/>
          <pc:sldMk cId="3766748783" sldId="261"/>
        </pc:sldMkLst>
        <pc:spChg chg="mod">
          <ac:chgData name="Satyakam [MAHE-MIT]" userId="S::satyakam.deo@manipal.edu::f0454bc9-3fce-484d-9641-dbe05b131ecc" providerId="AD" clId="Web-{0098279F-C833-702C-2AC9-7603EDFA0BEF}" dt="2020-11-19T10:33:44.818" v="233"/>
          <ac:spMkLst>
            <pc:docMk/>
            <pc:sldMk cId="3766748783" sldId="261"/>
            <ac:spMk id="8" creationId="{00000000-0000-0000-0000-000000000000}"/>
          </ac:spMkLst>
        </pc:spChg>
      </pc:sldChg>
      <pc:sldChg chg="modSp add ord">
        <pc:chgData name="Satyakam [MAHE-MIT]" userId="S::satyakam.deo@manipal.edu::f0454bc9-3fce-484d-9641-dbe05b131ecc" providerId="AD" clId="Web-{0098279F-C833-702C-2AC9-7603EDFA0BEF}" dt="2020-11-19T10:28:20.169" v="61" actId="20577"/>
        <pc:sldMkLst>
          <pc:docMk/>
          <pc:sldMk cId="3466024230" sldId="262"/>
        </pc:sldMkLst>
        <pc:spChg chg="mod">
          <ac:chgData name="Satyakam [MAHE-MIT]" userId="S::satyakam.deo@manipal.edu::f0454bc9-3fce-484d-9641-dbe05b131ecc" providerId="AD" clId="Web-{0098279F-C833-702C-2AC9-7603EDFA0BEF}" dt="2020-11-19T10:28:20.169" v="61" actId="20577"/>
          <ac:spMkLst>
            <pc:docMk/>
            <pc:sldMk cId="3466024230" sldId="262"/>
            <ac:spMk id="2" creationId="{00000000-0000-0000-0000-000000000000}"/>
          </ac:spMkLst>
        </pc:spChg>
      </pc:sldChg>
      <pc:sldChg chg="del">
        <pc:chgData name="Satyakam [MAHE-MIT]" userId="S::satyakam.deo@manipal.edu::f0454bc9-3fce-484d-9641-dbe05b131ecc" providerId="AD" clId="Web-{0098279F-C833-702C-2AC9-7603EDFA0BEF}" dt="2020-11-19T08:47:00.894" v="5"/>
        <pc:sldMkLst>
          <pc:docMk/>
          <pc:sldMk cId="1835807809" sldId="263"/>
        </pc:sldMkLst>
      </pc:sldChg>
      <pc:sldChg chg="modSp add">
        <pc:chgData name="Satyakam [MAHE-MIT]" userId="S::satyakam.deo@manipal.edu::f0454bc9-3fce-484d-9641-dbe05b131ecc" providerId="AD" clId="Web-{0098279F-C833-702C-2AC9-7603EDFA0BEF}" dt="2020-11-19T10:28:50.718" v="84" actId="20577"/>
        <pc:sldMkLst>
          <pc:docMk/>
          <pc:sldMk cId="4035768518" sldId="263"/>
        </pc:sldMkLst>
        <pc:spChg chg="mod">
          <ac:chgData name="Satyakam [MAHE-MIT]" userId="S::satyakam.deo@manipal.edu::f0454bc9-3fce-484d-9641-dbe05b131ecc" providerId="AD" clId="Web-{0098279F-C833-702C-2AC9-7603EDFA0BEF}" dt="2020-11-19T10:28:50.718" v="84" actId="20577"/>
          <ac:spMkLst>
            <pc:docMk/>
            <pc:sldMk cId="4035768518" sldId="263"/>
            <ac:spMk id="2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0098279F-C833-702C-2AC9-7603EDFA0BEF}" dt="2020-11-19T10:28:44.530" v="79" actId="20577"/>
        <pc:sldMkLst>
          <pc:docMk/>
          <pc:sldMk cId="2610490060" sldId="264"/>
        </pc:sldMkLst>
        <pc:spChg chg="mod">
          <ac:chgData name="Satyakam [MAHE-MIT]" userId="S::satyakam.deo@manipal.edu::f0454bc9-3fce-484d-9641-dbe05b131ecc" providerId="AD" clId="Web-{0098279F-C833-702C-2AC9-7603EDFA0BEF}" dt="2020-11-19T10:28:44.530" v="79" actId="20577"/>
          <ac:spMkLst>
            <pc:docMk/>
            <pc:sldMk cId="2610490060" sldId="264"/>
            <ac:spMk id="2" creationId="{00000000-0000-0000-0000-000000000000}"/>
          </ac:spMkLst>
        </pc:spChg>
      </pc:sldChg>
      <pc:sldChg chg="modSp add ord">
        <pc:chgData name="Satyakam [MAHE-MIT]" userId="S::satyakam.deo@manipal.edu::f0454bc9-3fce-484d-9641-dbe05b131ecc" providerId="AD" clId="Web-{0098279F-C833-702C-2AC9-7603EDFA0BEF}" dt="2020-11-19T10:28:02.917" v="48" actId="20577"/>
        <pc:sldMkLst>
          <pc:docMk/>
          <pc:sldMk cId="3155094122" sldId="265"/>
        </pc:sldMkLst>
        <pc:spChg chg="mod">
          <ac:chgData name="Satyakam [MAHE-MIT]" userId="S::satyakam.deo@manipal.edu::f0454bc9-3fce-484d-9641-dbe05b131ecc" providerId="AD" clId="Web-{0098279F-C833-702C-2AC9-7603EDFA0BEF}" dt="2020-11-19T10:28:02.917" v="48" actId="20577"/>
          <ac:spMkLst>
            <pc:docMk/>
            <pc:sldMk cId="3155094122" sldId="265"/>
            <ac:spMk id="2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0098279F-C833-702C-2AC9-7603EDFA0BEF}" dt="2020-11-19T10:29:06.250" v="99" actId="20577"/>
        <pc:sldMkLst>
          <pc:docMk/>
          <pc:sldMk cId="2021868505" sldId="266"/>
        </pc:sldMkLst>
        <pc:spChg chg="mod">
          <ac:chgData name="Satyakam [MAHE-MIT]" userId="S::satyakam.deo@manipal.edu::f0454bc9-3fce-484d-9641-dbe05b131ecc" providerId="AD" clId="Web-{0098279F-C833-702C-2AC9-7603EDFA0BEF}" dt="2020-11-19T10:29:06.250" v="99" actId="20577"/>
          <ac:spMkLst>
            <pc:docMk/>
            <pc:sldMk cId="2021868505" sldId="266"/>
            <ac:spMk id="2" creationId="{00000000-0000-0000-0000-000000000000}"/>
          </ac:spMkLst>
        </pc:spChg>
      </pc:sldChg>
      <pc:sldChg chg="addSp modSp add addAnim modAnim">
        <pc:chgData name="Satyakam [MAHE-MIT]" userId="S::satyakam.deo@manipal.edu::f0454bc9-3fce-484d-9641-dbe05b131ecc" providerId="AD" clId="Web-{0098279F-C833-702C-2AC9-7603EDFA0BEF}" dt="2020-11-19T10:33:19.550" v="229"/>
        <pc:sldMkLst>
          <pc:docMk/>
          <pc:sldMk cId="347633769" sldId="267"/>
        </pc:sldMkLst>
        <pc:spChg chg="mod">
          <ac:chgData name="Satyakam [MAHE-MIT]" userId="S::satyakam.deo@manipal.edu::f0454bc9-3fce-484d-9641-dbe05b131ecc" providerId="AD" clId="Web-{0098279F-C833-702C-2AC9-7603EDFA0BEF}" dt="2020-11-19T10:29:01.156" v="92" actId="20577"/>
          <ac:spMkLst>
            <pc:docMk/>
            <pc:sldMk cId="347633769" sldId="267"/>
            <ac:spMk id="2" creationId="{00000000-0000-0000-0000-000000000000}"/>
          </ac:spMkLst>
        </pc:spChg>
        <pc:spChg chg="mod">
          <ac:chgData name="Satyakam [MAHE-MIT]" userId="S::satyakam.deo@manipal.edu::f0454bc9-3fce-484d-9641-dbe05b131ecc" providerId="AD" clId="Web-{0098279F-C833-702C-2AC9-7603EDFA0BEF}" dt="2020-11-19T10:32:22.421" v="199" actId="20577"/>
          <ac:spMkLst>
            <pc:docMk/>
            <pc:sldMk cId="347633769" sldId="267"/>
            <ac:spMk id="3" creationId="{00000000-0000-0000-0000-000000000000}"/>
          </ac:spMkLst>
        </pc:spChg>
        <pc:spChg chg="add mod">
          <ac:chgData name="Satyakam [MAHE-MIT]" userId="S::satyakam.deo@manipal.edu::f0454bc9-3fce-484d-9641-dbe05b131ecc" providerId="AD" clId="Web-{0098279F-C833-702C-2AC9-7603EDFA0BEF}" dt="2020-11-19T10:33:07.612" v="227" actId="1076"/>
          <ac:spMkLst>
            <pc:docMk/>
            <pc:sldMk cId="347633769" sldId="267"/>
            <ac:spMk id="4" creationId="{1730D6A5-4E2B-4D37-A829-A8C42D1C9A8F}"/>
          </ac:spMkLst>
        </pc:spChg>
        <pc:spChg chg="mod">
          <ac:chgData name="Satyakam [MAHE-MIT]" userId="S::satyakam.deo@manipal.edu::f0454bc9-3fce-484d-9641-dbe05b131ecc" providerId="AD" clId="Web-{0098279F-C833-702C-2AC9-7603EDFA0BEF}" dt="2020-11-19T10:31:27.542" v="178" actId="14100"/>
          <ac:spMkLst>
            <pc:docMk/>
            <pc:sldMk cId="347633769" sldId="267"/>
            <ac:spMk id="8" creationId="{00000000-0000-0000-0000-000000000000}"/>
          </ac:spMkLst>
        </pc:spChg>
        <pc:picChg chg="mod ord">
          <ac:chgData name="Satyakam [MAHE-MIT]" userId="S::satyakam.deo@manipal.edu::f0454bc9-3fce-484d-9641-dbe05b131ecc" providerId="AD" clId="Web-{0098279F-C833-702C-2AC9-7603EDFA0BEF}" dt="2020-11-19T10:31:22.901" v="177" actId="1076"/>
          <ac:picMkLst>
            <pc:docMk/>
            <pc:sldMk cId="347633769" sldId="267"/>
            <ac:picMk id="10" creationId="{00000000-0000-0000-0000-000000000000}"/>
          </ac:picMkLst>
        </pc:picChg>
      </pc:sldChg>
      <pc:sldChg chg="modSp add">
        <pc:chgData name="Satyakam [MAHE-MIT]" userId="S::satyakam.deo@manipal.edu::f0454bc9-3fce-484d-9641-dbe05b131ecc" providerId="AD" clId="Web-{0098279F-C833-702C-2AC9-7603EDFA0BEF}" dt="2020-11-19T10:28:55.609" v="87" actId="20577"/>
        <pc:sldMkLst>
          <pc:docMk/>
          <pc:sldMk cId="3971202237" sldId="268"/>
        </pc:sldMkLst>
        <pc:spChg chg="mod">
          <ac:chgData name="Satyakam [MAHE-MIT]" userId="S::satyakam.deo@manipal.edu::f0454bc9-3fce-484d-9641-dbe05b131ecc" providerId="AD" clId="Web-{0098279F-C833-702C-2AC9-7603EDFA0BEF}" dt="2020-11-19T10:28:55.609" v="87" actId="20577"/>
          <ac:spMkLst>
            <pc:docMk/>
            <pc:sldMk cId="3971202237" sldId="268"/>
            <ac:spMk id="2" creationId="{00000000-0000-0000-0000-000000000000}"/>
          </ac:spMkLst>
        </pc:spChg>
      </pc:sldChg>
      <pc:sldChg chg="modSp add ord">
        <pc:chgData name="Satyakam [MAHE-MIT]" userId="S::satyakam.deo@manipal.edu::f0454bc9-3fce-484d-9641-dbe05b131ecc" providerId="AD" clId="Web-{0098279F-C833-702C-2AC9-7603EDFA0BEF}" dt="2020-11-19T10:28:08.121" v="51" actId="20577"/>
        <pc:sldMkLst>
          <pc:docMk/>
          <pc:sldMk cId="3908767943" sldId="269"/>
        </pc:sldMkLst>
        <pc:spChg chg="mod">
          <ac:chgData name="Satyakam [MAHE-MIT]" userId="S::satyakam.deo@manipal.edu::f0454bc9-3fce-484d-9641-dbe05b131ecc" providerId="AD" clId="Web-{0098279F-C833-702C-2AC9-7603EDFA0BEF}" dt="2020-11-19T10:28:08.121" v="51" actId="20577"/>
          <ac:spMkLst>
            <pc:docMk/>
            <pc:sldMk cId="3908767943" sldId="269"/>
            <ac:spMk id="2" creationId="{00000000-0000-0000-0000-000000000000}"/>
          </ac:spMkLst>
        </pc:spChg>
      </pc:sldChg>
      <pc:sldChg chg="modSp add ord">
        <pc:chgData name="Satyakam [MAHE-MIT]" userId="S::satyakam.deo@manipal.edu::f0454bc9-3fce-484d-9641-dbe05b131ecc" providerId="AD" clId="Web-{0098279F-C833-702C-2AC9-7603EDFA0BEF}" dt="2020-11-19T10:28:26.247" v="66" actId="20577"/>
        <pc:sldMkLst>
          <pc:docMk/>
          <pc:sldMk cId="2875008485" sldId="270"/>
        </pc:sldMkLst>
        <pc:spChg chg="mod">
          <ac:chgData name="Satyakam [MAHE-MIT]" userId="S::satyakam.deo@manipal.edu::f0454bc9-3fce-484d-9641-dbe05b131ecc" providerId="AD" clId="Web-{0098279F-C833-702C-2AC9-7603EDFA0BEF}" dt="2020-11-19T10:28:26.247" v="66" actId="20577"/>
          <ac:spMkLst>
            <pc:docMk/>
            <pc:sldMk cId="2875008485" sldId="270"/>
            <ac:spMk id="2" creationId="{00000000-0000-0000-0000-000000000000}"/>
          </ac:spMkLst>
        </pc:spChg>
      </pc:sldChg>
      <pc:sldMasterChg chg="add addSldLayout">
        <pc:chgData name="Satyakam [MAHE-MIT]" userId="S::satyakam.deo@manipal.edu::f0454bc9-3fce-484d-9641-dbe05b131ecc" providerId="AD" clId="Web-{0098279F-C833-702C-2AC9-7603EDFA0BEF}" dt="2020-11-19T10:24:44.496" v="32"/>
        <pc:sldMasterMkLst>
          <pc:docMk/>
          <pc:sldMasterMk cId="4039151771" sldId="2147483697"/>
        </pc:sldMasterMkLst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2739828745" sldId="2147483698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3574409405" sldId="2147483699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3950984664" sldId="2147483700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139239088" sldId="2147483701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3463452909" sldId="2147483702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262078155" sldId="2147483703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2688215027" sldId="2147483704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3443080786" sldId="2147483705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68278204" sldId="2147483706"/>
          </pc:sldLayoutMkLst>
        </pc:sldLayoutChg>
        <pc:sldLayoutChg chg="add">
          <pc:chgData name="Satyakam [MAHE-MIT]" userId="S::satyakam.deo@manipal.edu::f0454bc9-3fce-484d-9641-dbe05b131ecc" providerId="AD" clId="Web-{0098279F-C833-702C-2AC9-7603EDFA0BEF}" dt="2020-11-19T10:24:44.496" v="32"/>
          <pc:sldLayoutMkLst>
            <pc:docMk/>
            <pc:sldMasterMk cId="4039151771" sldId="2147483697"/>
            <pc:sldLayoutMk cId="4149415363" sldId="2147483707"/>
          </pc:sldLayoutMkLst>
        </pc:sldLayoutChg>
      </pc:sldMasterChg>
    </pc:docChg>
  </pc:docChgLst>
  <pc:docChgLst>
    <pc:chgData name="SHARANYA PRABHU - 200905003" userId="S::sharanya.prabhu@learner.manipal.edu::cb911410-11cd-403d-8253-4921e9884649" providerId="AD" clId="Web-{1DCE4292-FCAE-4CDB-A8FF-BA03D684C65F}"/>
    <pc:docChg chg="sldOrd">
      <pc:chgData name="SHARANYA PRABHU - 200905003" userId="S::sharanya.prabhu@learner.manipal.edu::cb911410-11cd-403d-8253-4921e9884649" providerId="AD" clId="Web-{1DCE4292-FCAE-4CDB-A8FF-BA03D684C65F}" dt="2020-12-09T21:58:08.337" v="0"/>
      <pc:docMkLst>
        <pc:docMk/>
      </pc:docMkLst>
      <pc:sldChg chg="ord">
        <pc:chgData name="SHARANYA PRABHU - 200905003" userId="S::sharanya.prabhu@learner.manipal.edu::cb911410-11cd-403d-8253-4921e9884649" providerId="AD" clId="Web-{1DCE4292-FCAE-4CDB-A8FF-BA03D684C65F}" dt="2020-12-09T21:58:08.337" v="0"/>
        <pc:sldMkLst>
          <pc:docMk/>
          <pc:sldMk cId="1618442557" sldId="273"/>
        </pc:sldMkLst>
      </pc:sldChg>
    </pc:docChg>
  </pc:docChgLst>
  <pc:docChgLst>
    <pc:chgData name="PARI SHAILESH DHANANI - (App.No. 120173470)" userId="S::pari.dhanani@learner.manipal.edu::1986c7e0-3dbf-4a93-b485-d1fbe57e67be" providerId="AD" clId="Web-{34FE095E-3EB9-4C28-A136-F30962C69A55}"/>
    <pc:docChg chg="addSld delSld modSld">
      <pc:chgData name="PARI SHAILESH DHANANI - (App.No. 120173470)" userId="S::pari.dhanani@learner.manipal.edu::1986c7e0-3dbf-4a93-b485-d1fbe57e67be" providerId="AD" clId="Web-{34FE095E-3EB9-4C28-A136-F30962C69A55}" dt="2020-11-22T17:06:49.128" v="9"/>
      <pc:docMkLst>
        <pc:docMk/>
      </pc:docMkLst>
      <pc:sldChg chg="modSp">
        <pc:chgData name="PARI SHAILESH DHANANI - (App.No. 120173470)" userId="S::pari.dhanani@learner.manipal.edu::1986c7e0-3dbf-4a93-b485-d1fbe57e67be" providerId="AD" clId="Web-{34FE095E-3EB9-4C28-A136-F30962C69A55}" dt="2020-11-22T17:02:08.610" v="1" actId="1076"/>
        <pc:sldMkLst>
          <pc:docMk/>
          <pc:sldMk cId="432697696" sldId="272"/>
        </pc:sldMkLst>
        <pc:spChg chg="mod">
          <ac:chgData name="PARI SHAILESH DHANANI - (App.No. 120173470)" userId="S::pari.dhanani@learner.manipal.edu::1986c7e0-3dbf-4a93-b485-d1fbe57e67be" providerId="AD" clId="Web-{34FE095E-3EB9-4C28-A136-F30962C69A55}" dt="2020-11-22T17:02:08.610" v="1" actId="1076"/>
          <ac:spMkLst>
            <pc:docMk/>
            <pc:sldMk cId="432697696" sldId="272"/>
            <ac:spMk id="2" creationId="{00000000-0000-0000-0000-000000000000}"/>
          </ac:spMkLst>
        </pc:spChg>
      </pc:sldChg>
      <pc:sldChg chg="new del">
        <pc:chgData name="PARI SHAILESH DHANANI - (App.No. 120173470)" userId="S::pari.dhanani@learner.manipal.edu::1986c7e0-3dbf-4a93-b485-d1fbe57e67be" providerId="AD" clId="Web-{34FE095E-3EB9-4C28-A136-F30962C69A55}" dt="2020-11-22T17:06:49.128" v="9"/>
        <pc:sldMkLst>
          <pc:docMk/>
          <pc:sldMk cId="769991061" sldId="280"/>
        </pc:sldMkLst>
      </pc:sldChg>
      <pc:sldChg chg="new del">
        <pc:chgData name="PARI SHAILESH DHANANI - (App.No. 120173470)" userId="S::pari.dhanani@learner.manipal.edu::1986c7e0-3dbf-4a93-b485-d1fbe57e67be" providerId="AD" clId="Web-{34FE095E-3EB9-4C28-A136-F30962C69A55}" dt="2020-11-22T17:06:47.034" v="8"/>
        <pc:sldMkLst>
          <pc:docMk/>
          <pc:sldMk cId="3100436653" sldId="281"/>
        </pc:sldMkLst>
      </pc:sldChg>
      <pc:sldChg chg="new del">
        <pc:chgData name="PARI SHAILESH DHANANI - (App.No. 120173470)" userId="S::pari.dhanani@learner.manipal.edu::1986c7e0-3dbf-4a93-b485-d1fbe57e67be" providerId="AD" clId="Web-{34FE095E-3EB9-4C28-A136-F30962C69A55}" dt="2020-11-22T17:06:44.581" v="7"/>
        <pc:sldMkLst>
          <pc:docMk/>
          <pc:sldMk cId="2611249720" sldId="282"/>
        </pc:sldMkLst>
      </pc:sldChg>
      <pc:sldChg chg="new del">
        <pc:chgData name="PARI SHAILESH DHANANI - (App.No. 120173470)" userId="S::pari.dhanani@learner.manipal.edu::1986c7e0-3dbf-4a93-b485-d1fbe57e67be" providerId="AD" clId="Web-{34FE095E-3EB9-4C28-A136-F30962C69A55}" dt="2020-11-22T17:06:43.036" v="6"/>
        <pc:sldMkLst>
          <pc:docMk/>
          <pc:sldMk cId="3072703766" sldId="283"/>
        </pc:sldMkLst>
      </pc:sldChg>
    </pc:docChg>
  </pc:docChgLst>
  <pc:docChgLst>
    <pc:chgData name="VINAYAK MEHROTRA - (App.No. 120136702)" userId="S::vinayak.mehrotra@learner.manipal.edu::335edcec-b24a-4429-bf16-4c7600abb1da" providerId="AD" clId="Web-{DF0A991C-BAA2-445D-8FD1-9ABF1EC6BE36}"/>
    <pc:docChg chg="modSld">
      <pc:chgData name="VINAYAK MEHROTRA - (App.No. 120136702)" userId="S::vinayak.mehrotra@learner.manipal.edu::335edcec-b24a-4429-bf16-4c7600abb1da" providerId="AD" clId="Web-{DF0A991C-BAA2-445D-8FD1-9ABF1EC6BE36}" dt="2020-11-22T09:36:56.436" v="0" actId="1076"/>
      <pc:docMkLst>
        <pc:docMk/>
      </pc:docMkLst>
      <pc:sldChg chg="modSp">
        <pc:chgData name="VINAYAK MEHROTRA - (App.No. 120136702)" userId="S::vinayak.mehrotra@learner.manipal.edu::335edcec-b24a-4429-bf16-4c7600abb1da" providerId="AD" clId="Web-{DF0A991C-BAA2-445D-8FD1-9ABF1EC6BE36}" dt="2020-11-22T09:36:56.436" v="0" actId="1076"/>
        <pc:sldMkLst>
          <pc:docMk/>
          <pc:sldMk cId="3155094122" sldId="265"/>
        </pc:sldMkLst>
        <pc:picChg chg="mod">
          <ac:chgData name="VINAYAK MEHROTRA - (App.No. 120136702)" userId="S::vinayak.mehrotra@learner.manipal.edu::335edcec-b24a-4429-bf16-4c7600abb1da" providerId="AD" clId="Web-{DF0A991C-BAA2-445D-8FD1-9ABF1EC6BE36}" dt="2020-11-22T09:36:56.436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RAHUL THIRUMALAI KRISHNAN - (App.No. 120114884)" userId="S::rahul.krishnan3@learner.manipal.edu::84c98d27-41f5-4dde-9114-0788cf073732" providerId="AD" clId="Web-{AB7145D1-6FBF-4CF1-B42D-24209B1332CF}"/>
    <pc:docChg chg="modSld">
      <pc:chgData name="RAHUL THIRUMALAI KRISHNAN - (App.No. 120114884)" userId="S::rahul.krishnan3@learner.manipal.edu::84c98d27-41f5-4dde-9114-0788cf073732" providerId="AD" clId="Web-{AB7145D1-6FBF-4CF1-B42D-24209B1332CF}" dt="2020-12-30T20:53:50.381" v="1" actId="1076"/>
      <pc:docMkLst>
        <pc:docMk/>
      </pc:docMkLst>
      <pc:sldChg chg="modSp">
        <pc:chgData name="RAHUL THIRUMALAI KRISHNAN - (App.No. 120114884)" userId="S::rahul.krishnan3@learner.manipal.edu::84c98d27-41f5-4dde-9114-0788cf073732" providerId="AD" clId="Web-{AB7145D1-6FBF-4CF1-B42D-24209B1332CF}" dt="2020-12-30T20:53:50.381" v="1" actId="1076"/>
        <pc:sldMkLst>
          <pc:docMk/>
          <pc:sldMk cId="3766748783" sldId="261"/>
        </pc:sldMkLst>
        <pc:graphicFrameChg chg="mod">
          <ac:chgData name="RAHUL THIRUMALAI KRISHNAN - (App.No. 120114884)" userId="S::rahul.krishnan3@learner.manipal.edu::84c98d27-41f5-4dde-9114-0788cf073732" providerId="AD" clId="Web-{AB7145D1-6FBF-4CF1-B42D-24209B1332CF}" dt="2020-12-30T20:53:50.381" v="1" actId="1076"/>
          <ac:graphicFrameMkLst>
            <pc:docMk/>
            <pc:sldMk cId="3766748783" sldId="261"/>
            <ac:graphicFrameMk id="10" creationId="{00000000-0000-0000-0000-000000000000}"/>
          </ac:graphicFrameMkLst>
        </pc:graphicFrameChg>
      </pc:sldChg>
    </pc:docChg>
  </pc:docChgLst>
  <pc:docChgLst>
    <pc:chgData name="AKSHAT BHANDARI - (App.No. 120145460)" userId="S::akshat.bhandari@learner.manipal.edu::1bf8c9e6-f7a5-4804-acf1-73f0784e5f88" providerId="AD" clId="Web-{0D8D480C-F3A9-4A1F-B4A3-8C8B9387FE9D}"/>
    <pc:docChg chg="modSld">
      <pc:chgData name="AKSHAT BHANDARI - (App.No. 120145460)" userId="S::akshat.bhandari@learner.manipal.edu::1bf8c9e6-f7a5-4804-acf1-73f0784e5f88" providerId="AD" clId="Web-{0D8D480C-F3A9-4A1F-B4A3-8C8B9387FE9D}" dt="2020-12-23T09:22:28.993" v="1" actId="1076"/>
      <pc:docMkLst>
        <pc:docMk/>
      </pc:docMkLst>
      <pc:sldChg chg="modSp">
        <pc:chgData name="AKSHAT BHANDARI - (App.No. 120145460)" userId="S::akshat.bhandari@learner.manipal.edu::1bf8c9e6-f7a5-4804-acf1-73f0784e5f88" providerId="AD" clId="Web-{0D8D480C-F3A9-4A1F-B4A3-8C8B9387FE9D}" dt="2020-12-23T09:22:28.993" v="1" actId="1076"/>
        <pc:sldMkLst>
          <pc:docMk/>
          <pc:sldMk cId="432697696" sldId="272"/>
        </pc:sldMkLst>
        <pc:picChg chg="mod">
          <ac:chgData name="AKSHAT BHANDARI - (App.No. 120145460)" userId="S::akshat.bhandari@learner.manipal.edu::1bf8c9e6-f7a5-4804-acf1-73f0784e5f88" providerId="AD" clId="Web-{0D8D480C-F3A9-4A1F-B4A3-8C8B9387FE9D}" dt="2020-12-23T09:22:28.993" v="1" actId="1076"/>
          <ac:picMkLst>
            <pc:docMk/>
            <pc:sldMk cId="432697696" sldId="272"/>
            <ac:picMk id="8" creationId="{00000000-0000-0000-0000-000000000000}"/>
          </ac:picMkLst>
        </pc:picChg>
      </pc:sldChg>
    </pc:docChg>
  </pc:docChgLst>
  <pc:docChgLst>
    <pc:chgData name="SHRUTI SAIRAH THOMAS - 200905193" userId="S::shruti.thomas@learner.manipal.edu::af2c689b-3d17-48b2-b8e8-980b1a6c9d7a" providerId="AD" clId="Web-{08D86BE9-6E4D-416B-9F9B-3F55B43DBFAF}"/>
    <pc:docChg chg="modSld">
      <pc:chgData name="SHRUTI SAIRAH THOMAS - 200905193" userId="S::shruti.thomas@learner.manipal.edu::af2c689b-3d17-48b2-b8e8-980b1a6c9d7a" providerId="AD" clId="Web-{08D86BE9-6E4D-416B-9F9B-3F55B43DBFAF}" dt="2020-11-22T12:47:50.228" v="1" actId="14100"/>
      <pc:docMkLst>
        <pc:docMk/>
      </pc:docMkLst>
      <pc:sldChg chg="modSp">
        <pc:chgData name="SHRUTI SAIRAH THOMAS - 200905193" userId="S::shruti.thomas@learner.manipal.edu::af2c689b-3d17-48b2-b8e8-980b1a6c9d7a" providerId="AD" clId="Web-{08D86BE9-6E4D-416B-9F9B-3F55B43DBFAF}" dt="2020-11-22T12:47:50.228" v="1" actId="14100"/>
        <pc:sldMkLst>
          <pc:docMk/>
          <pc:sldMk cId="3409567998" sldId="271"/>
        </pc:sldMkLst>
        <pc:graphicFrameChg chg="mod">
          <ac:chgData name="SHRUTI SAIRAH THOMAS - 200905193" userId="S::shruti.thomas@learner.manipal.edu::af2c689b-3d17-48b2-b8e8-980b1a6c9d7a" providerId="AD" clId="Web-{08D86BE9-6E4D-416B-9F9B-3F55B43DBFAF}" dt="2020-11-22T12:47:50.228" v="1" actId="14100"/>
          <ac:graphicFrameMkLst>
            <pc:docMk/>
            <pc:sldMk cId="3409567998" sldId="271"/>
            <ac:graphicFrameMk id="8" creationId="{00000000-0000-0000-0000-000000000000}"/>
          </ac:graphicFrameMkLst>
        </pc:graphicFrameChg>
      </pc:sldChg>
    </pc:docChg>
  </pc:docChgLst>
  <pc:docChgLst>
    <pc:chgData name="ANWAY  DAS - (App.No. 120165673)" userId="S::anway.das@learner.manipal.edu::079d5fe1-00b4-4cfc-b999-6d9d6742b79e" providerId="AD" clId="Web-{FD56A322-5B76-4791-B480-CF86E2DC7430}"/>
    <pc:docChg chg="addSld">
      <pc:chgData name="ANWAY  DAS - (App.No. 120165673)" userId="S::anway.das@learner.manipal.edu::079d5fe1-00b4-4cfc-b999-6d9d6742b79e" providerId="AD" clId="Web-{FD56A322-5B76-4791-B480-CF86E2DC7430}" dt="2020-11-29T04:50:46.287" v="2"/>
      <pc:docMkLst>
        <pc:docMk/>
      </pc:docMkLst>
      <pc:sldChg chg="new">
        <pc:chgData name="ANWAY  DAS - (App.No. 120165673)" userId="S::anway.das@learner.manipal.edu::079d5fe1-00b4-4cfc-b999-6d9d6742b79e" providerId="AD" clId="Web-{FD56A322-5B76-4791-B480-CF86E2DC7430}" dt="2020-11-29T04:15:49.340" v="0"/>
        <pc:sldMkLst>
          <pc:docMk/>
          <pc:sldMk cId="1768635658" sldId="280"/>
        </pc:sldMkLst>
      </pc:sldChg>
      <pc:sldChg chg="new">
        <pc:chgData name="ANWAY  DAS - (App.No. 120165673)" userId="S::anway.das@learner.manipal.edu::079d5fe1-00b4-4cfc-b999-6d9d6742b79e" providerId="AD" clId="Web-{FD56A322-5B76-4791-B480-CF86E2DC7430}" dt="2020-11-29T04:39:13.784" v="1"/>
        <pc:sldMkLst>
          <pc:docMk/>
          <pc:sldMk cId="3535733927" sldId="281"/>
        </pc:sldMkLst>
      </pc:sldChg>
      <pc:sldChg chg="new">
        <pc:chgData name="ANWAY  DAS - (App.No. 120165673)" userId="S::anway.das@learner.manipal.edu::079d5fe1-00b4-4cfc-b999-6d9d6742b79e" providerId="AD" clId="Web-{FD56A322-5B76-4791-B480-CF86E2DC7430}" dt="2020-11-29T04:50:46.287" v="2"/>
        <pc:sldMkLst>
          <pc:docMk/>
          <pc:sldMk cId="3744594098" sldId="282"/>
        </pc:sldMkLst>
      </pc:sldChg>
    </pc:docChg>
  </pc:docChgLst>
  <pc:docChgLst>
    <pc:chgData name="AKSHAT BHANDARI - (App.No. 120145460)" userId="S::akshat.bhandari@learner.manipal.edu::1bf8c9e6-f7a5-4804-acf1-73f0784e5f88" providerId="AD" clId="Web-{52504ADC-15D0-412B-A5EF-56B29679A7AC}"/>
    <pc:docChg chg="modSld">
      <pc:chgData name="AKSHAT BHANDARI - (App.No. 120145460)" userId="S::akshat.bhandari@learner.manipal.edu::1bf8c9e6-f7a5-4804-acf1-73f0784e5f88" providerId="AD" clId="Web-{52504ADC-15D0-412B-A5EF-56B29679A7AC}" dt="2020-12-30T16:35:57.917" v="0" actId="1076"/>
      <pc:docMkLst>
        <pc:docMk/>
      </pc:docMkLst>
      <pc:sldChg chg="modSp">
        <pc:chgData name="AKSHAT BHANDARI - (App.No. 120145460)" userId="S::akshat.bhandari@learner.manipal.edu::1bf8c9e6-f7a5-4804-acf1-73f0784e5f88" providerId="AD" clId="Web-{52504ADC-15D0-412B-A5EF-56B29679A7AC}" dt="2020-12-30T16:35:57.917" v="0" actId="1076"/>
        <pc:sldMkLst>
          <pc:docMk/>
          <pc:sldMk cId="2864565834" sldId="274"/>
        </pc:sldMkLst>
        <pc:picChg chg="mod">
          <ac:chgData name="AKSHAT BHANDARI - (App.No. 120145460)" userId="S::akshat.bhandari@learner.manipal.edu::1bf8c9e6-f7a5-4804-acf1-73f0784e5f88" providerId="AD" clId="Web-{52504ADC-15D0-412B-A5EF-56B29679A7AC}" dt="2020-12-30T16:35:57.917" v="0" actId="1076"/>
          <ac:picMkLst>
            <pc:docMk/>
            <pc:sldMk cId="2864565834" sldId="274"/>
            <ac:picMk id="8" creationId="{00000000-0000-0000-0000-000000000000}"/>
          </ac:picMkLst>
        </pc:picChg>
      </pc:sldChg>
    </pc:docChg>
  </pc:docChgLst>
  <pc:docChgLst>
    <pc:chgData name="SAIPRANAV VOJJALA - (App.No. 120132825)" userId="S::saipranav.vojjala@learner.manipal.edu::19313490-3434-4da1-ac66-6e99511dc139" providerId="AD" clId="Web-{2399BC27-8C68-4198-A91E-881B9DFEF839}"/>
    <pc:docChg chg="modSld">
      <pc:chgData name="SAIPRANAV VOJJALA - (App.No. 120132825)" userId="S::saipranav.vojjala@learner.manipal.edu::19313490-3434-4da1-ac66-6e99511dc139" providerId="AD" clId="Web-{2399BC27-8C68-4198-A91E-881B9DFEF839}" dt="2020-11-22T06:03:14.609" v="4" actId="20577"/>
      <pc:docMkLst>
        <pc:docMk/>
      </pc:docMkLst>
      <pc:sldChg chg="modSp">
        <pc:chgData name="SAIPRANAV VOJJALA - (App.No. 120132825)" userId="S::saipranav.vojjala@learner.manipal.edu::19313490-3434-4da1-ac66-6e99511dc139" providerId="AD" clId="Web-{2399BC27-8C68-4198-A91E-881B9DFEF839}" dt="2020-11-22T06:03:12.859" v="2" actId="20577"/>
        <pc:sldMkLst>
          <pc:docMk/>
          <pc:sldMk cId="2875008485" sldId="270"/>
        </pc:sldMkLst>
        <pc:spChg chg="mod">
          <ac:chgData name="SAIPRANAV VOJJALA - (App.No. 120132825)" userId="S::saipranav.vojjala@learner.manipal.edu::19313490-3434-4da1-ac66-6e99511dc139" providerId="AD" clId="Web-{2399BC27-8C68-4198-A91E-881B9DFEF839}" dt="2020-11-22T06:03:12.859" v="2" actId="20577"/>
          <ac:spMkLst>
            <pc:docMk/>
            <pc:sldMk cId="2875008485" sldId="270"/>
            <ac:spMk id="3" creationId="{00000000-0000-0000-0000-000000000000}"/>
          </ac:spMkLst>
        </pc:spChg>
      </pc:sldChg>
    </pc:docChg>
  </pc:docChgLst>
  <pc:docChgLst>
    <pc:chgData name="TANISH KRISHNANANDA SHETTIGAR - (App.No. 120132101)" userId="S::tanish.shettigar@learner.manipal.edu::5a517635-142a-4cf4-9082-4fb4a821ca50" providerId="AD" clId="Web-{FA31A659-9299-4C88-AAB1-7A15558BB13D}"/>
    <pc:docChg chg="modSld">
      <pc:chgData name="TANISH KRISHNANANDA SHETTIGAR - (App.No. 120132101)" userId="S::tanish.shettigar@learner.manipal.edu::5a517635-142a-4cf4-9082-4fb4a821ca50" providerId="AD" clId="Web-{FA31A659-9299-4C88-AAB1-7A15558BB13D}" dt="2020-11-24T05:16:50.338" v="0"/>
      <pc:docMkLst>
        <pc:docMk/>
      </pc:docMkLst>
      <pc:sldChg chg="mod modShow">
        <pc:chgData name="TANISH KRISHNANANDA SHETTIGAR - (App.No. 120132101)" userId="S::tanish.shettigar@learner.manipal.edu::5a517635-142a-4cf4-9082-4fb4a821ca50" providerId="AD" clId="Web-{FA31A659-9299-4C88-AAB1-7A15558BB13D}" dt="2020-11-24T05:16:50.338" v="0"/>
        <pc:sldMkLst>
          <pc:docMk/>
          <pc:sldMk cId="2177046778" sldId="256"/>
        </pc:sldMkLst>
      </pc:sldChg>
    </pc:docChg>
  </pc:docChgLst>
  <pc:docChgLst>
    <pc:chgData name="VENKATA SAI VARUN VUPPALA - (App.No. 120144777)" userId="S::venkata.vuppala@learner.manipal.edu::3479f268-7d49-4510-a5a8-13fbe2ba25b2" providerId="AD" clId="Web-{EC8574D3-2B9C-412B-9E08-DF210D111219}"/>
    <pc:docChg chg="modSld">
      <pc:chgData name="VENKATA SAI VARUN VUPPALA - (App.No. 120144777)" userId="S::venkata.vuppala@learner.manipal.edu::3479f268-7d49-4510-a5a8-13fbe2ba25b2" providerId="AD" clId="Web-{EC8574D3-2B9C-412B-9E08-DF210D111219}" dt="2020-11-22T08:53:05.516" v="6" actId="1076"/>
      <pc:docMkLst>
        <pc:docMk/>
      </pc:docMkLst>
      <pc:sldChg chg="modSp">
        <pc:chgData name="VENKATA SAI VARUN VUPPALA - (App.No. 120144777)" userId="S::venkata.vuppala@learner.manipal.edu::3479f268-7d49-4510-a5a8-13fbe2ba25b2" providerId="AD" clId="Web-{EC8574D3-2B9C-412B-9E08-DF210D111219}" dt="2020-11-22T08:53:05.516" v="6" actId="1076"/>
        <pc:sldMkLst>
          <pc:docMk/>
          <pc:sldMk cId="4035768518" sldId="263"/>
        </pc:sldMkLst>
        <pc:graphicFrameChg chg="mod">
          <ac:chgData name="VENKATA SAI VARUN VUPPALA - (App.No. 120144777)" userId="S::venkata.vuppala@learner.manipal.edu::3479f268-7d49-4510-a5a8-13fbe2ba25b2" providerId="AD" clId="Web-{EC8574D3-2B9C-412B-9E08-DF210D111219}" dt="2020-11-22T08:53:05.516" v="6" actId="1076"/>
          <ac:graphicFrameMkLst>
            <pc:docMk/>
            <pc:sldMk cId="4035768518" sldId="263"/>
            <ac:graphicFrameMk id="4" creationId="{00000000-0000-0000-0000-000000000000}"/>
          </ac:graphicFrameMkLst>
        </pc:graphicFrameChg>
      </pc:sldChg>
      <pc:sldChg chg="addSp delSp">
        <pc:chgData name="VENKATA SAI VARUN VUPPALA - (App.No. 120144777)" userId="S::venkata.vuppala@learner.manipal.edu::3479f268-7d49-4510-a5a8-13fbe2ba25b2" providerId="AD" clId="Web-{EC8574D3-2B9C-412B-9E08-DF210D111219}" dt="2020-11-22T08:52:44.094" v="4"/>
        <pc:sldMkLst>
          <pc:docMk/>
          <pc:sldMk cId="2610490060" sldId="264"/>
        </pc:sldMkLst>
        <pc:inkChg chg="add del">
          <ac:chgData name="VENKATA SAI VARUN VUPPALA - (App.No. 120144777)" userId="S::venkata.vuppala@learner.manipal.edu::3479f268-7d49-4510-a5a8-13fbe2ba25b2" providerId="AD" clId="Web-{EC8574D3-2B9C-412B-9E08-DF210D111219}" dt="2020-11-22T08:52:41.688" v="3"/>
          <ac:inkMkLst>
            <pc:docMk/>
            <pc:sldMk cId="2610490060" sldId="264"/>
            <ac:inkMk id="7" creationId="{30A1D83A-721A-4D7A-8BDA-5DC73798EE1B}"/>
          </ac:inkMkLst>
        </pc:inkChg>
        <pc:inkChg chg="add del">
          <ac:chgData name="VENKATA SAI VARUN VUPPALA - (App.No. 120144777)" userId="S::venkata.vuppala@learner.manipal.edu::3479f268-7d49-4510-a5a8-13fbe2ba25b2" providerId="AD" clId="Web-{EC8574D3-2B9C-412B-9E08-DF210D111219}" dt="2020-11-22T08:52:39.282" v="2"/>
          <ac:inkMkLst>
            <pc:docMk/>
            <pc:sldMk cId="2610490060" sldId="264"/>
            <ac:inkMk id="9" creationId="{E966DD86-653D-4F15-9C62-09ED8A3B59DD}"/>
          </ac:inkMkLst>
        </pc:inkChg>
        <pc:inkChg chg="add">
          <ac:chgData name="VENKATA SAI VARUN VUPPALA - (App.No. 120144777)" userId="S::venkata.vuppala@learner.manipal.edu::3479f268-7d49-4510-a5a8-13fbe2ba25b2" providerId="AD" clId="Web-{EC8574D3-2B9C-412B-9E08-DF210D111219}" dt="2020-11-22T08:52:44.094" v="4"/>
          <ac:inkMkLst>
            <pc:docMk/>
            <pc:sldMk cId="2610490060" sldId="264"/>
            <ac:inkMk id="10" creationId="{A70D8A95-A08F-47D9-A098-3D31AD4CDBAF}"/>
          </ac:inkMkLst>
        </pc:inkChg>
      </pc:sldChg>
    </pc:docChg>
  </pc:docChgLst>
  <pc:docChgLst>
    <pc:chgData name="ASHISH SHARMA - (App.No. 120154211)" userId="S::ashish.sharma@learner.manipal.edu::2e904c34-8d4b-420a-aea5-49d18082663c" providerId="AD" clId="Web-{BCC1B3EA-5A3C-40E8-BA86-B55C9676E3A7}"/>
    <pc:docChg chg="modSld">
      <pc:chgData name="ASHISH SHARMA - (App.No. 120154211)" userId="S::ashish.sharma@learner.manipal.edu::2e904c34-8d4b-420a-aea5-49d18082663c" providerId="AD" clId="Web-{BCC1B3EA-5A3C-40E8-BA86-B55C9676E3A7}" dt="2020-11-23T10:21:48.045" v="0" actId="1076"/>
      <pc:docMkLst>
        <pc:docMk/>
      </pc:docMkLst>
      <pc:sldChg chg="modSp">
        <pc:chgData name="ASHISH SHARMA - (App.No. 120154211)" userId="S::ashish.sharma@learner.manipal.edu::2e904c34-8d4b-420a-aea5-49d18082663c" providerId="AD" clId="Web-{BCC1B3EA-5A3C-40E8-BA86-B55C9676E3A7}" dt="2020-11-23T10:21:48.045" v="0" actId="1076"/>
        <pc:sldMkLst>
          <pc:docMk/>
          <pc:sldMk cId="110436465" sldId="257"/>
        </pc:sldMkLst>
        <pc:graphicFrameChg chg="mod">
          <ac:chgData name="ASHISH SHARMA - (App.No. 120154211)" userId="S::ashish.sharma@learner.manipal.edu::2e904c34-8d4b-420a-aea5-49d18082663c" providerId="AD" clId="Web-{BCC1B3EA-5A3C-40E8-BA86-B55C9676E3A7}" dt="2020-11-23T10:21:48.045" v="0" actId="1076"/>
          <ac:graphicFrameMkLst>
            <pc:docMk/>
            <pc:sldMk cId="110436465" sldId="257"/>
            <ac:graphicFrameMk id="7" creationId="{00000000-0000-0000-0000-000000000000}"/>
          </ac:graphicFrameMkLst>
        </pc:graphicFrameChg>
      </pc:sldChg>
    </pc:docChg>
  </pc:docChgLst>
  <pc:docChgLst>
    <pc:chgData name="NINGOMBAM ARYAMANN SINGH - (App.No. 120152296)" userId="S::ningombam.singh@learner.manipal.edu::0ba12f37-8091-4b53-b753-f391af7944fa" providerId="AD" clId="Web-{001A8AEE-8CB6-48DC-BC4C-1B62EFC20B73}"/>
    <pc:docChg chg="modSld">
      <pc:chgData name="NINGOMBAM ARYAMANN SINGH - (App.No. 120152296)" userId="S::ningombam.singh@learner.manipal.edu::0ba12f37-8091-4b53-b753-f391af7944fa" providerId="AD" clId="Web-{001A8AEE-8CB6-48DC-BC4C-1B62EFC20B73}" dt="2020-11-19T16:16:07.471" v="3" actId="20577"/>
      <pc:docMkLst>
        <pc:docMk/>
      </pc:docMkLst>
      <pc:sldChg chg="modSp">
        <pc:chgData name="NINGOMBAM ARYAMANN SINGH - (App.No. 120152296)" userId="S::ningombam.singh@learner.manipal.edu::0ba12f37-8091-4b53-b753-f391af7944fa" providerId="AD" clId="Web-{001A8AEE-8CB6-48DC-BC4C-1B62EFC20B73}" dt="2020-11-19T16:16:07.455" v="2" actId="20577"/>
        <pc:sldMkLst>
          <pc:docMk/>
          <pc:sldMk cId="347633769" sldId="267"/>
        </pc:sldMkLst>
        <pc:spChg chg="mod">
          <ac:chgData name="NINGOMBAM ARYAMANN SINGH - (App.No. 120152296)" userId="S::ningombam.singh@learner.manipal.edu::0ba12f37-8091-4b53-b753-f391af7944fa" providerId="AD" clId="Web-{001A8AEE-8CB6-48DC-BC4C-1B62EFC20B73}" dt="2020-11-19T16:16:07.455" v="2" actId="20577"/>
          <ac:spMkLst>
            <pc:docMk/>
            <pc:sldMk cId="347633769" sldId="267"/>
            <ac:spMk id="3" creationId="{00000000-0000-0000-0000-000000000000}"/>
          </ac:spMkLst>
        </pc:spChg>
      </pc:sldChg>
    </pc:docChg>
  </pc:docChgLst>
  <pc:docChgLst>
    <pc:chgData name="GAUTHAM PRABHU M - (App.No. 120128454)" userId="S::gautham.m2@learner.manipal.edu::c78e60b1-5616-431d-908e-3c6863589f47" providerId="AD" clId="Web-{A56622DF-2F84-42BF-B64C-83EF71C0634F}"/>
    <pc:docChg chg="modSld">
      <pc:chgData name="GAUTHAM PRABHU M - (App.No. 120128454)" userId="S::gautham.m2@learner.manipal.edu::c78e60b1-5616-431d-908e-3c6863589f47" providerId="AD" clId="Web-{A56622DF-2F84-42BF-B64C-83EF71C0634F}" dt="2020-12-28T16:38:03.198" v="1" actId="1076"/>
      <pc:docMkLst>
        <pc:docMk/>
      </pc:docMkLst>
      <pc:sldChg chg="modSp">
        <pc:chgData name="GAUTHAM PRABHU M - (App.No. 120128454)" userId="S::gautham.m2@learner.manipal.edu::c78e60b1-5616-431d-908e-3c6863589f47" providerId="AD" clId="Web-{A56622DF-2F84-42BF-B64C-83EF71C0634F}" dt="2020-12-28T16:38:03.198" v="1" actId="1076"/>
        <pc:sldMkLst>
          <pc:docMk/>
          <pc:sldMk cId="3911908749" sldId="278"/>
        </pc:sldMkLst>
        <pc:graphicFrameChg chg="mod">
          <ac:chgData name="GAUTHAM PRABHU M - (App.No. 120128454)" userId="S::gautham.m2@learner.manipal.edu::c78e60b1-5616-431d-908e-3c6863589f47" providerId="AD" clId="Web-{A56622DF-2F84-42BF-B64C-83EF71C0634F}" dt="2020-12-28T16:38:03.198" v="1" actId="1076"/>
          <ac:graphicFrameMkLst>
            <pc:docMk/>
            <pc:sldMk cId="3911908749" sldId="278"/>
            <ac:graphicFrameMk id="10" creationId="{00000000-0000-0000-0000-000000000000}"/>
          </ac:graphicFrameMkLst>
        </pc:graphicFrameChg>
      </pc:sldChg>
    </pc:docChg>
  </pc:docChgLst>
  <pc:docChgLst>
    <pc:chgData name="KOPAL DIXIT - (App.No. 120158326)" userId="S::kopal.dixit@learner.manipal.edu::9df504e5-4eb2-401b-b577-f221e0441df6" providerId="AD" clId="Web-{FC092DC8-83FC-4DCB-AA08-C6C2AA652224}"/>
    <pc:docChg chg="modSld">
      <pc:chgData name="KOPAL DIXIT - (App.No. 120158326)" userId="S::kopal.dixit@learner.manipal.edu::9df504e5-4eb2-401b-b577-f221e0441df6" providerId="AD" clId="Web-{FC092DC8-83FC-4DCB-AA08-C6C2AA652224}" dt="2020-12-03T09:07:48.123" v="0" actId="1076"/>
      <pc:docMkLst>
        <pc:docMk/>
      </pc:docMkLst>
      <pc:sldChg chg="modSp">
        <pc:chgData name="KOPAL DIXIT - (App.No. 120158326)" userId="S::kopal.dixit@learner.manipal.edu::9df504e5-4eb2-401b-b577-f221e0441df6" providerId="AD" clId="Web-{FC092DC8-83FC-4DCB-AA08-C6C2AA652224}" dt="2020-12-03T09:07:48.123" v="0" actId="1076"/>
        <pc:sldMkLst>
          <pc:docMk/>
          <pc:sldMk cId="3766748783" sldId="261"/>
        </pc:sldMkLst>
        <pc:spChg chg="mod">
          <ac:chgData name="KOPAL DIXIT - (App.No. 120158326)" userId="S::kopal.dixit@learner.manipal.edu::9df504e5-4eb2-401b-b577-f221e0441df6" providerId="AD" clId="Web-{FC092DC8-83FC-4DCB-AA08-C6C2AA652224}" dt="2020-12-03T09:07:48.123" v="0" actId="1076"/>
          <ac:spMkLst>
            <pc:docMk/>
            <pc:sldMk cId="3766748783" sldId="261"/>
            <ac:spMk id="9" creationId="{00000000-0000-0000-0000-000000000000}"/>
          </ac:spMkLst>
        </pc:spChg>
      </pc:sldChg>
    </pc:docChg>
  </pc:docChgLst>
  <pc:docChgLst>
    <pc:chgData name="KOPAL DIXIT - (App.No. 120158326)" userId="S::kopal.dixit@learner.manipal.edu::9df504e5-4eb2-401b-b577-f221e0441df6" providerId="AD" clId="Web-{0957D4AA-3C26-4095-81D0-B6E2DB899F11}"/>
    <pc:docChg chg="modSld">
      <pc:chgData name="KOPAL DIXIT - (App.No. 120158326)" userId="S::kopal.dixit@learner.manipal.edu::9df504e5-4eb2-401b-b577-f221e0441df6" providerId="AD" clId="Web-{0957D4AA-3C26-4095-81D0-B6E2DB899F11}" dt="2020-11-22T07:28:00.360" v="0" actId="1076"/>
      <pc:docMkLst>
        <pc:docMk/>
      </pc:docMkLst>
      <pc:sldChg chg="modSp">
        <pc:chgData name="KOPAL DIXIT - (App.No. 120158326)" userId="S::kopal.dixit@learner.manipal.edu::9df504e5-4eb2-401b-b577-f221e0441df6" providerId="AD" clId="Web-{0957D4AA-3C26-4095-81D0-B6E2DB899F11}" dt="2020-11-22T07:28:00.360" v="0" actId="1076"/>
        <pc:sldMkLst>
          <pc:docMk/>
          <pc:sldMk cId="3766748783" sldId="261"/>
        </pc:sldMkLst>
        <pc:spChg chg="mod">
          <ac:chgData name="KOPAL DIXIT - (App.No. 120158326)" userId="S::kopal.dixit@learner.manipal.edu::9df504e5-4eb2-401b-b577-f221e0441df6" providerId="AD" clId="Web-{0957D4AA-3C26-4095-81D0-B6E2DB899F11}" dt="2020-11-22T07:28:00.360" v="0" actId="1076"/>
          <ac:spMkLst>
            <pc:docMk/>
            <pc:sldMk cId="3766748783" sldId="261"/>
            <ac:spMk id="9" creationId="{00000000-0000-0000-0000-000000000000}"/>
          </ac:spMkLst>
        </pc:spChg>
      </pc:sldChg>
    </pc:docChg>
  </pc:docChgLst>
  <pc:docChgLst>
    <pc:chgData name="CHINMAYA R RAO - (App.No. 120125656)" userId="S::chinmaya.rao@learner.manipal.edu::ef7c066f-a6c0-4d30-a436-9fd7b01edf05" providerId="AD" clId="Web-{4CA6EA9C-1CFA-49CB-ADA7-2AFE67068366}"/>
    <pc:docChg chg="modSld">
      <pc:chgData name="CHINMAYA R RAO - (App.No. 120125656)" userId="S::chinmaya.rao@learner.manipal.edu::ef7c066f-a6c0-4d30-a436-9fd7b01edf05" providerId="AD" clId="Web-{4CA6EA9C-1CFA-49CB-ADA7-2AFE67068366}" dt="2020-11-26T15:02:02.600" v="3" actId="1076"/>
      <pc:docMkLst>
        <pc:docMk/>
      </pc:docMkLst>
      <pc:sldChg chg="modSp">
        <pc:chgData name="CHINMAYA R RAO - (App.No. 120125656)" userId="S::chinmaya.rao@learner.manipal.edu::ef7c066f-a6c0-4d30-a436-9fd7b01edf05" providerId="AD" clId="Web-{4CA6EA9C-1CFA-49CB-ADA7-2AFE67068366}" dt="2020-11-26T15:02:02.600" v="3" actId="1076"/>
        <pc:sldMkLst>
          <pc:docMk/>
          <pc:sldMk cId="110436465" sldId="257"/>
        </pc:sldMkLst>
        <pc:graphicFrameChg chg="mod">
          <ac:chgData name="CHINMAYA R RAO - (App.No. 120125656)" userId="S::chinmaya.rao@learner.manipal.edu::ef7c066f-a6c0-4d30-a436-9fd7b01edf05" providerId="AD" clId="Web-{4CA6EA9C-1CFA-49CB-ADA7-2AFE67068366}" dt="2020-11-26T15:02:02.600" v="3" actId="1076"/>
          <ac:graphicFrameMkLst>
            <pc:docMk/>
            <pc:sldMk cId="110436465" sldId="257"/>
            <ac:graphicFrameMk id="7" creationId="{00000000-0000-0000-0000-000000000000}"/>
          </ac:graphicFrameMkLst>
        </pc:graphicFrameChg>
      </pc:sldChg>
    </pc:docChg>
  </pc:docChgLst>
  <pc:docChgLst>
    <pc:chgData name="SUVIDHI BANTHIA - (App.No. 120116919)" userId="S::suvidhi.banthia@learner.manipal.edu::3e124414-f300-4beb-92ed-4e1b6b8392a0" providerId="AD" clId="Web-{C95968FF-1A88-4CC5-BEC6-2EDFEF34951A}"/>
    <pc:docChg chg="modSld">
      <pc:chgData name="SUVIDHI BANTHIA - (App.No. 120116919)" userId="S::suvidhi.banthia@learner.manipal.edu::3e124414-f300-4beb-92ed-4e1b6b8392a0" providerId="AD" clId="Web-{C95968FF-1A88-4CC5-BEC6-2EDFEF34951A}" dt="2020-11-23T10:41:42.214" v="0" actId="1076"/>
      <pc:docMkLst>
        <pc:docMk/>
      </pc:docMkLst>
      <pc:sldChg chg="modSp">
        <pc:chgData name="SUVIDHI BANTHIA - (App.No. 120116919)" userId="S::suvidhi.banthia@learner.manipal.edu::3e124414-f300-4beb-92ed-4e1b6b8392a0" providerId="AD" clId="Web-{C95968FF-1A88-4CC5-BEC6-2EDFEF34951A}" dt="2020-11-23T10:41:42.214" v="0" actId="1076"/>
        <pc:sldMkLst>
          <pc:docMk/>
          <pc:sldMk cId="3155094122" sldId="265"/>
        </pc:sldMkLst>
        <pc:picChg chg="mod">
          <ac:chgData name="SUVIDHI BANTHIA - (App.No. 120116919)" userId="S::suvidhi.banthia@learner.manipal.edu::3e124414-f300-4beb-92ed-4e1b6b8392a0" providerId="AD" clId="Web-{C95968FF-1A88-4CC5-BEC6-2EDFEF34951A}" dt="2020-11-23T10:41:42.214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RITUJIT CHAUDHURY - 200906003" userId="S::ritujit.chaudhury@learner.manipal.edu::d70c97d0-9ac0-4531-9ca7-9c6779776bf0" providerId="AD" clId="Web-{1469B838-56DC-4351-BCDA-08E3ECE6D292}"/>
    <pc:docChg chg="sldOrd">
      <pc:chgData name="RITUJIT CHAUDHURY - 200906003" userId="S::ritujit.chaudhury@learner.manipal.edu::d70c97d0-9ac0-4531-9ca7-9c6779776bf0" providerId="AD" clId="Web-{1469B838-56DC-4351-BCDA-08E3ECE6D292}" dt="2020-11-23T10:02:31.121" v="0"/>
      <pc:docMkLst>
        <pc:docMk/>
      </pc:docMkLst>
      <pc:sldChg chg="ord">
        <pc:chgData name="RITUJIT CHAUDHURY - 200906003" userId="S::ritujit.chaudhury@learner.manipal.edu::d70c97d0-9ac0-4531-9ca7-9c6779776bf0" providerId="AD" clId="Web-{1469B838-56DC-4351-BCDA-08E3ECE6D292}" dt="2020-11-23T10:02:31.121" v="0"/>
        <pc:sldMkLst>
          <pc:docMk/>
          <pc:sldMk cId="3311158399" sldId="260"/>
        </pc:sldMkLst>
      </pc:sldChg>
    </pc:docChg>
  </pc:docChgLst>
  <pc:docChgLst>
    <pc:chgData name="PARI SHAILESH DHANANI - (App.No. 120173470)" userId="S::pari.dhanani@learner.manipal.edu::1986c7e0-3dbf-4a93-b485-d1fbe57e67be" providerId="AD" clId="Web-{5AD0C9ED-0A39-44CC-B3CF-C368C90D528F}"/>
    <pc:docChg chg="modSld">
      <pc:chgData name="PARI SHAILESH DHANANI - (App.No. 120173470)" userId="S::pari.dhanani@learner.manipal.edu::1986c7e0-3dbf-4a93-b485-d1fbe57e67be" providerId="AD" clId="Web-{5AD0C9ED-0A39-44CC-B3CF-C368C90D528F}" dt="2020-12-09T06:04:10.068" v="0" actId="1076"/>
      <pc:docMkLst>
        <pc:docMk/>
      </pc:docMkLst>
      <pc:sldChg chg="modSp">
        <pc:chgData name="PARI SHAILESH DHANANI - (App.No. 120173470)" userId="S::pari.dhanani@learner.manipal.edu::1986c7e0-3dbf-4a93-b485-d1fbe57e67be" providerId="AD" clId="Web-{5AD0C9ED-0A39-44CC-B3CF-C368C90D528F}" dt="2020-12-09T06:04:10.068" v="0" actId="1076"/>
        <pc:sldMkLst>
          <pc:docMk/>
          <pc:sldMk cId="3766748783" sldId="261"/>
        </pc:sldMkLst>
        <pc:spChg chg="mod">
          <ac:chgData name="PARI SHAILESH DHANANI - (App.No. 120173470)" userId="S::pari.dhanani@learner.manipal.edu::1986c7e0-3dbf-4a93-b485-d1fbe57e67be" providerId="AD" clId="Web-{5AD0C9ED-0A39-44CC-B3CF-C368C90D528F}" dt="2020-12-09T06:04:10.068" v="0" actId="1076"/>
          <ac:spMkLst>
            <pc:docMk/>
            <pc:sldMk cId="3766748783" sldId="261"/>
            <ac:spMk id="9" creationId="{00000000-0000-0000-0000-000000000000}"/>
          </ac:spMkLst>
        </pc:spChg>
      </pc:sldChg>
    </pc:docChg>
  </pc:docChgLst>
  <pc:docChgLst>
    <pc:chgData name="YASH JINDAL - (App.No. 120160940)" userId="S::yash.jindal@learner.manipal.edu::59ca82d3-bc65-47b5-b755-50f4689606ef" providerId="AD" clId="Web-{6840D161-4858-47A5-B4CC-E3BFB49C3334}"/>
    <pc:docChg chg="modSld">
      <pc:chgData name="YASH JINDAL - (App.No. 120160940)" userId="S::yash.jindal@learner.manipal.edu::59ca82d3-bc65-47b5-b755-50f4689606ef" providerId="AD" clId="Web-{6840D161-4858-47A5-B4CC-E3BFB49C3334}" dt="2020-12-30T05:04:49.355" v="0" actId="1076"/>
      <pc:docMkLst>
        <pc:docMk/>
      </pc:docMkLst>
      <pc:sldChg chg="modSp">
        <pc:chgData name="YASH JINDAL - (App.No. 120160940)" userId="S::yash.jindal@learner.manipal.edu::59ca82d3-bc65-47b5-b755-50f4689606ef" providerId="AD" clId="Web-{6840D161-4858-47A5-B4CC-E3BFB49C3334}" dt="2020-12-30T05:04:49.355" v="0" actId="1076"/>
        <pc:sldMkLst>
          <pc:docMk/>
          <pc:sldMk cId="3155094122" sldId="265"/>
        </pc:sldMkLst>
        <pc:picChg chg="mod">
          <ac:chgData name="YASH JINDAL - (App.No. 120160940)" userId="S::yash.jindal@learner.manipal.edu::59ca82d3-bc65-47b5-b755-50f4689606ef" providerId="AD" clId="Web-{6840D161-4858-47A5-B4CC-E3BFB49C3334}" dt="2020-12-30T05:04:49.355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AKSHAT BHANDARI - (App.No. 120145460)" userId="S::akshat.bhandari@learner.manipal.edu::1bf8c9e6-f7a5-4804-acf1-73f0784e5f88" providerId="AD" clId="Web-{12AFB9C8-0C12-4E54-9415-A8764D96EE71}"/>
    <pc:docChg chg="modSld">
      <pc:chgData name="AKSHAT BHANDARI - (App.No. 120145460)" userId="S::akshat.bhandari@learner.manipal.edu::1bf8c9e6-f7a5-4804-acf1-73f0784e5f88" providerId="AD" clId="Web-{12AFB9C8-0C12-4E54-9415-A8764D96EE71}" dt="2020-12-16T20:36:49.039" v="1" actId="1076"/>
      <pc:docMkLst>
        <pc:docMk/>
      </pc:docMkLst>
      <pc:sldChg chg="modSp">
        <pc:chgData name="AKSHAT BHANDARI - (App.No. 120145460)" userId="S::akshat.bhandari@learner.manipal.edu::1bf8c9e6-f7a5-4804-acf1-73f0784e5f88" providerId="AD" clId="Web-{12AFB9C8-0C12-4E54-9415-A8764D96EE71}" dt="2020-12-16T20:36:49.039" v="1" actId="1076"/>
        <pc:sldMkLst>
          <pc:docMk/>
          <pc:sldMk cId="3311158399" sldId="260"/>
        </pc:sldMkLst>
        <pc:spChg chg="mod">
          <ac:chgData name="AKSHAT BHANDARI - (App.No. 120145460)" userId="S::akshat.bhandari@learner.manipal.edu::1bf8c9e6-f7a5-4804-acf1-73f0784e5f88" providerId="AD" clId="Web-{12AFB9C8-0C12-4E54-9415-A8764D96EE71}" dt="2020-12-16T20:36:49.039" v="1" actId="1076"/>
          <ac:spMkLst>
            <pc:docMk/>
            <pc:sldMk cId="3311158399" sldId="260"/>
            <ac:spMk id="3" creationId="{00000000-0000-0000-0000-000000000000}"/>
          </ac:spMkLst>
        </pc:spChg>
      </pc:sldChg>
    </pc:docChg>
  </pc:docChgLst>
  <pc:docChgLst>
    <pc:chgData name="VERNON JOHN NORONHA - 200905105" userId="S::vernon.noronha@learner.manipal.edu::012409e7-fd4c-4d5d-ae6f-d8adba2abbdf" providerId="AD" clId="Web-{BAAE8340-326E-444E-96E1-F74D00907D4D}"/>
    <pc:docChg chg="modSld">
      <pc:chgData name="VERNON JOHN NORONHA - 200905105" userId="S::vernon.noronha@learner.manipal.edu::012409e7-fd4c-4d5d-ae6f-d8adba2abbdf" providerId="AD" clId="Web-{BAAE8340-326E-444E-96E1-F74D00907D4D}" dt="2020-12-08T17:22:20.959" v="0" actId="1076"/>
      <pc:docMkLst>
        <pc:docMk/>
      </pc:docMkLst>
      <pc:sldChg chg="modSp">
        <pc:chgData name="VERNON JOHN NORONHA - 200905105" userId="S::vernon.noronha@learner.manipal.edu::012409e7-fd4c-4d5d-ae6f-d8adba2abbdf" providerId="AD" clId="Web-{BAAE8340-326E-444E-96E1-F74D00907D4D}" dt="2020-12-08T17:22:20.959" v="0" actId="1076"/>
        <pc:sldMkLst>
          <pc:docMk/>
          <pc:sldMk cId="2177046778" sldId="256"/>
        </pc:sldMkLst>
        <pc:spChg chg="mod">
          <ac:chgData name="VERNON JOHN NORONHA - 200905105" userId="S::vernon.noronha@learner.manipal.edu::012409e7-fd4c-4d5d-ae6f-d8adba2abbdf" providerId="AD" clId="Web-{BAAE8340-326E-444E-96E1-F74D00907D4D}" dt="2020-12-08T17:22:20.959" v="0" actId="1076"/>
          <ac:spMkLst>
            <pc:docMk/>
            <pc:sldMk cId="2177046778" sldId="256"/>
            <ac:spMk id="3" creationId="{00000000-0000-0000-0000-000000000000}"/>
          </ac:spMkLst>
        </pc:spChg>
      </pc:sldChg>
    </pc:docChg>
  </pc:docChgLst>
  <pc:docChgLst>
    <pc:chgData name="AYUSH BATRA - (App.No. 120167420)" userId="S::ayush.batra@learner.manipal.edu::09616343-3478-4037-99e0-48062317d7ad" providerId="AD" clId="Web-{BF514E97-DD3B-41E6-81BF-BD444146033D}"/>
    <pc:docChg chg="addSld">
      <pc:chgData name="AYUSH BATRA - (App.No. 120167420)" userId="S::ayush.batra@learner.manipal.edu::09616343-3478-4037-99e0-48062317d7ad" providerId="AD" clId="Web-{BF514E97-DD3B-41E6-81BF-BD444146033D}" dt="2020-11-22T06:20:15.164" v="14"/>
      <pc:docMkLst>
        <pc:docMk/>
      </pc:docMkLst>
      <pc:sldChg chg="new">
        <pc:chgData name="AYUSH BATRA - (App.No. 120167420)" userId="S::ayush.batra@learner.manipal.edu::09616343-3478-4037-99e0-48062317d7ad" providerId="AD" clId="Web-{BF514E97-DD3B-41E6-81BF-BD444146033D}" dt="2020-11-22T06:20:07.039" v="0"/>
        <pc:sldMkLst>
          <pc:docMk/>
          <pc:sldMk cId="3118435292" sldId="280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08.882" v="1"/>
        <pc:sldMkLst>
          <pc:docMk/>
          <pc:sldMk cId="3364731008" sldId="281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09.054" v="2"/>
        <pc:sldMkLst>
          <pc:docMk/>
          <pc:sldMk cId="331027102" sldId="282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09.148" v="3"/>
        <pc:sldMkLst>
          <pc:docMk/>
          <pc:sldMk cId="61457060" sldId="283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09.398" v="4"/>
        <pc:sldMkLst>
          <pc:docMk/>
          <pc:sldMk cId="1393649440" sldId="284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09.476" v="5"/>
        <pc:sldMkLst>
          <pc:docMk/>
          <pc:sldMk cId="3885708255" sldId="285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09.617" v="6"/>
        <pc:sldMkLst>
          <pc:docMk/>
          <pc:sldMk cId="1744238136" sldId="286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1.929" v="7"/>
        <pc:sldMkLst>
          <pc:docMk/>
          <pc:sldMk cId="2593450748" sldId="287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2.039" v="8"/>
        <pc:sldMkLst>
          <pc:docMk/>
          <pc:sldMk cId="2271215433" sldId="288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2.117" v="9"/>
        <pc:sldMkLst>
          <pc:docMk/>
          <pc:sldMk cId="92777157" sldId="289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2.273" v="10"/>
        <pc:sldMkLst>
          <pc:docMk/>
          <pc:sldMk cId="13979262" sldId="290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2.414" v="11"/>
        <pc:sldMkLst>
          <pc:docMk/>
          <pc:sldMk cId="361281536" sldId="291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2.586" v="12"/>
        <pc:sldMkLst>
          <pc:docMk/>
          <pc:sldMk cId="804506729" sldId="292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2.789" v="13"/>
        <pc:sldMkLst>
          <pc:docMk/>
          <pc:sldMk cId="1991443350" sldId="293"/>
        </pc:sldMkLst>
      </pc:sldChg>
      <pc:sldChg chg="new">
        <pc:chgData name="AYUSH BATRA - (App.No. 120167420)" userId="S::ayush.batra@learner.manipal.edu::09616343-3478-4037-99e0-48062317d7ad" providerId="AD" clId="Web-{BF514E97-DD3B-41E6-81BF-BD444146033D}" dt="2020-11-22T06:20:15.164" v="14"/>
        <pc:sldMkLst>
          <pc:docMk/>
          <pc:sldMk cId="3549651845" sldId="294"/>
        </pc:sldMkLst>
      </pc:sldChg>
    </pc:docChg>
  </pc:docChgLst>
  <pc:docChgLst>
    <pc:chgData name="VENKATA SAI VARUN VUPPALA - (App.No. 120144777)" userId="S::venkata.vuppala@learner.manipal.edu::3479f268-7d49-4510-a5a8-13fbe2ba25b2" providerId="AD" clId="Web-{E8103947-5059-4154-85C4-C5BC447BB689}"/>
    <pc:docChg chg="modSld">
      <pc:chgData name="VENKATA SAI VARUN VUPPALA - (App.No. 120144777)" userId="S::venkata.vuppala@learner.manipal.edu::3479f268-7d49-4510-a5a8-13fbe2ba25b2" providerId="AD" clId="Web-{E8103947-5059-4154-85C4-C5BC447BB689}" dt="2020-11-23T09:39:47.832" v="0" actId="1076"/>
      <pc:docMkLst>
        <pc:docMk/>
      </pc:docMkLst>
      <pc:sldChg chg="modSp">
        <pc:chgData name="VENKATA SAI VARUN VUPPALA - (App.No. 120144777)" userId="S::venkata.vuppala@learner.manipal.edu::3479f268-7d49-4510-a5a8-13fbe2ba25b2" providerId="AD" clId="Web-{E8103947-5059-4154-85C4-C5BC447BB689}" dt="2020-11-23T09:39:47.832" v="0" actId="1076"/>
        <pc:sldMkLst>
          <pc:docMk/>
          <pc:sldMk cId="432697696" sldId="272"/>
        </pc:sldMkLst>
        <pc:picChg chg="mod">
          <ac:chgData name="VENKATA SAI VARUN VUPPALA - (App.No. 120144777)" userId="S::venkata.vuppala@learner.manipal.edu::3479f268-7d49-4510-a5a8-13fbe2ba25b2" providerId="AD" clId="Web-{E8103947-5059-4154-85C4-C5BC447BB689}" dt="2020-11-23T09:39:47.832" v="0" actId="1076"/>
          <ac:picMkLst>
            <pc:docMk/>
            <pc:sldMk cId="432697696" sldId="272"/>
            <ac:picMk id="8" creationId="{00000000-0000-0000-0000-000000000000}"/>
          </ac:picMkLst>
        </pc:picChg>
      </pc:sldChg>
    </pc:docChg>
  </pc:docChgLst>
  <pc:docChgLst>
    <pc:chgData name="NEETIGYA PODDAR - (App.No. 120219110)" userId="S::neetigya.poddar@learner.manipal.edu::edf2a6c6-bd75-4d25-afc7-b3a27ed6cb9a" providerId="AD" clId="Web-{BD7C09B3-D93D-4F56-8F64-1B427050C266}"/>
    <pc:docChg chg="modSld">
      <pc:chgData name="NEETIGYA PODDAR - (App.No. 120219110)" userId="S::neetigya.poddar@learner.manipal.edu::edf2a6c6-bd75-4d25-afc7-b3a27ed6cb9a" providerId="AD" clId="Web-{BD7C09B3-D93D-4F56-8F64-1B427050C266}" dt="2020-12-09T16:13:06.282" v="1" actId="1076"/>
      <pc:docMkLst>
        <pc:docMk/>
      </pc:docMkLst>
      <pc:sldChg chg="modSp">
        <pc:chgData name="NEETIGYA PODDAR - (App.No. 120219110)" userId="S::neetigya.poddar@learner.manipal.edu::edf2a6c6-bd75-4d25-afc7-b3a27ed6cb9a" providerId="AD" clId="Web-{BD7C09B3-D93D-4F56-8F64-1B427050C266}" dt="2020-12-09T16:13:06.282" v="1" actId="1076"/>
        <pc:sldMkLst>
          <pc:docMk/>
          <pc:sldMk cId="2864565834" sldId="274"/>
        </pc:sldMkLst>
        <pc:spChg chg="mod">
          <ac:chgData name="NEETIGYA PODDAR - (App.No. 120219110)" userId="S::neetigya.poddar@learner.manipal.edu::edf2a6c6-bd75-4d25-afc7-b3a27ed6cb9a" providerId="AD" clId="Web-{BD7C09B3-D93D-4F56-8F64-1B427050C266}" dt="2020-12-09T16:13:06.282" v="1" actId="1076"/>
          <ac:spMkLst>
            <pc:docMk/>
            <pc:sldMk cId="2864565834" sldId="274"/>
            <ac:spMk id="2" creationId="{00000000-0000-0000-0000-000000000000}"/>
          </ac:spMkLst>
        </pc:spChg>
      </pc:sldChg>
    </pc:docChg>
  </pc:docChgLst>
  <pc:docChgLst>
    <pc:chgData name="ANURAG CHOWDHURY - (App.No. 120143878)" userId="S::anurag.chowdhury@learner.manipal.edu::ad5594d7-1233-45d4-90ea-eed10f559fa7" providerId="AD" clId="Web-{65AC75ED-E9FC-4212-9272-5D9E9587214F}"/>
    <pc:docChg chg="sldOrd">
      <pc:chgData name="ANURAG CHOWDHURY - (App.No. 120143878)" userId="S::anurag.chowdhury@learner.manipal.edu::ad5594d7-1233-45d4-90ea-eed10f559fa7" providerId="AD" clId="Web-{65AC75ED-E9FC-4212-9272-5D9E9587214F}" dt="2020-11-21T18:33:47.741" v="0"/>
      <pc:docMkLst>
        <pc:docMk/>
      </pc:docMkLst>
      <pc:sldChg chg="ord">
        <pc:chgData name="ANURAG CHOWDHURY - (App.No. 120143878)" userId="S::anurag.chowdhury@learner.manipal.edu::ad5594d7-1233-45d4-90ea-eed10f559fa7" providerId="AD" clId="Web-{65AC75ED-E9FC-4212-9272-5D9E9587214F}" dt="2020-11-21T18:33:47.741" v="0"/>
        <pc:sldMkLst>
          <pc:docMk/>
          <pc:sldMk cId="3971202237" sldId="268"/>
        </pc:sldMkLst>
      </pc:sldChg>
    </pc:docChg>
  </pc:docChgLst>
  <pc:docChgLst>
    <pc:chgData name="ISHITA SAHA - (App.No. 120111907)" userId="S::ishita.saha@learner.manipal.edu::b252002d-511b-492e-b0ba-7aa54254b949" providerId="AD" clId="Web-{E4A234D0-1175-40A1-95F0-11143EB3D690}"/>
    <pc:docChg chg="modSld">
      <pc:chgData name="ISHITA SAHA - (App.No. 120111907)" userId="S::ishita.saha@learner.manipal.edu::b252002d-511b-492e-b0ba-7aa54254b949" providerId="AD" clId="Web-{E4A234D0-1175-40A1-95F0-11143EB3D690}" dt="2020-12-16T22:14:54.294" v="22" actId="20577"/>
      <pc:docMkLst>
        <pc:docMk/>
      </pc:docMkLst>
      <pc:sldChg chg="modSp">
        <pc:chgData name="ISHITA SAHA - (App.No. 120111907)" userId="S::ishita.saha@learner.manipal.edu::b252002d-511b-492e-b0ba-7aa54254b949" providerId="AD" clId="Web-{E4A234D0-1175-40A1-95F0-11143EB3D690}" dt="2020-12-16T22:14:51.560" v="20" actId="20577"/>
        <pc:sldMkLst>
          <pc:docMk/>
          <pc:sldMk cId="1976544403" sldId="280"/>
        </pc:sldMkLst>
        <pc:spChg chg="mod">
          <ac:chgData name="ISHITA SAHA - (App.No. 120111907)" userId="S::ishita.saha@learner.manipal.edu::b252002d-511b-492e-b0ba-7aa54254b949" providerId="AD" clId="Web-{E4A234D0-1175-40A1-95F0-11143EB3D690}" dt="2020-12-16T22:14:51.560" v="20" actId="20577"/>
          <ac:spMkLst>
            <pc:docMk/>
            <pc:sldMk cId="1976544403" sldId="280"/>
            <ac:spMk id="3" creationId="{7AFD6C8E-F811-4B47-AEBC-835CD61A36EA}"/>
          </ac:spMkLst>
        </pc:spChg>
      </pc:sldChg>
    </pc:docChg>
  </pc:docChgLst>
  <pc:docChgLst>
    <pc:chgData name="ANWAY  DAS - (App.No. 120165673)" userId="S::anway.das@learner.manipal.edu::079d5fe1-00b4-4cfc-b999-6d9d6742b79e" providerId="AD" clId="Web-{98556E4F-2A2D-421E-936B-8AE8EFA6BB0B}"/>
    <pc:docChg chg="addSld modSld">
      <pc:chgData name="ANWAY  DAS - (App.No. 120165673)" userId="S::anway.das@learner.manipal.edu::079d5fe1-00b4-4cfc-b999-6d9d6742b79e" providerId="AD" clId="Web-{98556E4F-2A2D-421E-936B-8AE8EFA6BB0B}" dt="2020-11-29T08:21:58.902" v="1" actId="1076"/>
      <pc:docMkLst>
        <pc:docMk/>
      </pc:docMkLst>
      <pc:sldChg chg="modSp">
        <pc:chgData name="ANWAY  DAS - (App.No. 120165673)" userId="S::anway.das@learner.manipal.edu::079d5fe1-00b4-4cfc-b999-6d9d6742b79e" providerId="AD" clId="Web-{98556E4F-2A2D-421E-936B-8AE8EFA6BB0B}" dt="2020-11-29T08:21:58.902" v="1" actId="1076"/>
        <pc:sldMkLst>
          <pc:docMk/>
          <pc:sldMk cId="432697696" sldId="272"/>
        </pc:sldMkLst>
        <pc:picChg chg="mod">
          <ac:chgData name="ANWAY  DAS - (App.No. 120165673)" userId="S::anway.das@learner.manipal.edu::079d5fe1-00b4-4cfc-b999-6d9d6742b79e" providerId="AD" clId="Web-{98556E4F-2A2D-421E-936B-8AE8EFA6BB0B}" dt="2020-11-29T08:21:58.902" v="1" actId="1076"/>
          <ac:picMkLst>
            <pc:docMk/>
            <pc:sldMk cId="432697696" sldId="272"/>
            <ac:picMk id="8" creationId="{00000000-0000-0000-0000-000000000000}"/>
          </ac:picMkLst>
        </pc:picChg>
      </pc:sldChg>
      <pc:sldChg chg="new">
        <pc:chgData name="ANWAY  DAS - (App.No. 120165673)" userId="S::anway.das@learner.manipal.edu::079d5fe1-00b4-4cfc-b999-6d9d6742b79e" providerId="AD" clId="Web-{98556E4F-2A2D-421E-936B-8AE8EFA6BB0B}" dt="2020-11-29T08:19:00.167" v="0"/>
        <pc:sldMkLst>
          <pc:docMk/>
          <pc:sldMk cId="2181082200" sldId="283"/>
        </pc:sldMkLst>
      </pc:sldChg>
    </pc:docChg>
  </pc:docChgLst>
  <pc:docChgLst>
    <pc:chgData name="PARIDHI GUPTA - (App.No. 120111536)" userId="S::paridhi.gupta1@learner.manipal.edu::eedd0211-46fe-4864-bd28-5dcec02c9333" providerId="AD" clId="Web-{B27B9744-F0B9-45F7-B112-21756DC609F2}"/>
    <pc:docChg chg="modSld sldOrd">
      <pc:chgData name="PARIDHI GUPTA - (App.No. 120111536)" userId="S::paridhi.gupta1@learner.manipal.edu::eedd0211-46fe-4864-bd28-5dcec02c9333" providerId="AD" clId="Web-{B27B9744-F0B9-45F7-B112-21756DC609F2}" dt="2020-11-22T17:57:44.933" v="2"/>
      <pc:docMkLst>
        <pc:docMk/>
      </pc:docMkLst>
      <pc:sldChg chg="ord">
        <pc:chgData name="PARIDHI GUPTA - (App.No. 120111536)" userId="S::paridhi.gupta1@learner.manipal.edu::eedd0211-46fe-4864-bd28-5dcec02c9333" providerId="AD" clId="Web-{B27B9744-F0B9-45F7-B112-21756DC609F2}" dt="2020-11-22T17:57:44.933" v="2"/>
        <pc:sldMkLst>
          <pc:docMk/>
          <pc:sldMk cId="3766748783" sldId="261"/>
        </pc:sldMkLst>
      </pc:sldChg>
      <pc:sldChg chg="modSp">
        <pc:chgData name="PARIDHI GUPTA - (App.No. 120111536)" userId="S::paridhi.gupta1@learner.manipal.edu::eedd0211-46fe-4864-bd28-5dcec02c9333" providerId="AD" clId="Web-{B27B9744-F0B9-45F7-B112-21756DC609F2}" dt="2020-11-22T17:55:14.464" v="1" actId="1076"/>
        <pc:sldMkLst>
          <pc:docMk/>
          <pc:sldMk cId="432697696" sldId="272"/>
        </pc:sldMkLst>
        <pc:spChg chg="mod">
          <ac:chgData name="PARIDHI GUPTA - (App.No. 120111536)" userId="S::paridhi.gupta1@learner.manipal.edu::eedd0211-46fe-4864-bd28-5dcec02c9333" providerId="AD" clId="Web-{B27B9744-F0B9-45F7-B112-21756DC609F2}" dt="2020-11-22T17:55:14.464" v="1" actId="1076"/>
          <ac:spMkLst>
            <pc:docMk/>
            <pc:sldMk cId="432697696" sldId="272"/>
            <ac:spMk id="2" creationId="{00000000-0000-0000-0000-000000000000}"/>
          </ac:spMkLst>
        </pc:spChg>
      </pc:sldChg>
    </pc:docChg>
  </pc:docChgLst>
  <pc:docChgLst>
    <pc:chgData name="AKSHAT BHANDARI - (App.No. 120145460)" userId="S::akshat.bhandari@learner.manipal.edu::1bf8c9e6-f7a5-4804-acf1-73f0784e5f88" providerId="AD" clId="Web-{336B65C2-7A79-4189-B850-D4B24F22127C}"/>
    <pc:docChg chg="modSld">
      <pc:chgData name="AKSHAT BHANDARI - (App.No. 120145460)" userId="S::akshat.bhandari@learner.manipal.edu::1bf8c9e6-f7a5-4804-acf1-73f0784e5f88" providerId="AD" clId="Web-{336B65C2-7A79-4189-B850-D4B24F22127C}" dt="2020-12-16T20:12:26.828" v="1" actId="1076"/>
      <pc:docMkLst>
        <pc:docMk/>
      </pc:docMkLst>
      <pc:sldChg chg="modSp">
        <pc:chgData name="AKSHAT BHANDARI - (App.No. 120145460)" userId="S::akshat.bhandari@learner.manipal.edu::1bf8c9e6-f7a5-4804-acf1-73f0784e5f88" providerId="AD" clId="Web-{336B65C2-7A79-4189-B850-D4B24F22127C}" dt="2020-12-16T20:12:26.828" v="1" actId="1076"/>
        <pc:sldMkLst>
          <pc:docMk/>
          <pc:sldMk cId="3311158399" sldId="260"/>
        </pc:sldMkLst>
        <pc:graphicFrameChg chg="mod">
          <ac:chgData name="AKSHAT BHANDARI - (App.No. 120145460)" userId="S::akshat.bhandari@learner.manipal.edu::1bf8c9e6-f7a5-4804-acf1-73f0784e5f88" providerId="AD" clId="Web-{336B65C2-7A79-4189-B850-D4B24F22127C}" dt="2020-12-16T20:12:26.828" v="1" actId="1076"/>
          <ac:graphicFrameMkLst>
            <pc:docMk/>
            <pc:sldMk cId="3311158399" sldId="260"/>
            <ac:graphicFrameMk id="12" creationId="{00000000-0000-0000-0000-000000000000}"/>
          </ac:graphicFrameMkLst>
        </pc:graphicFrameChg>
      </pc:sldChg>
    </pc:docChg>
  </pc:docChgLst>
  <pc:docChgLst>
    <pc:chgData name="AMBERKAR SUJEET SANJAY - (App.No. 120175423)" userId="S::amberkar.sanjay@learner.manipal.edu::0bd34d76-f6ca-4b11-9d71-4e3a5d4f80ae" providerId="AD" clId="Web-{F9AB05FE-8390-4935-B670-413D6ACCCEA2}"/>
    <pc:docChg chg="modSld">
      <pc:chgData name="AMBERKAR SUJEET SANJAY - (App.No. 120175423)" userId="S::amberkar.sanjay@learner.manipal.edu::0bd34d76-f6ca-4b11-9d71-4e3a5d4f80ae" providerId="AD" clId="Web-{F9AB05FE-8390-4935-B670-413D6ACCCEA2}" dt="2020-11-22T12:00:41.654" v="3" actId="20577"/>
      <pc:docMkLst>
        <pc:docMk/>
      </pc:docMkLst>
      <pc:sldChg chg="modSp">
        <pc:chgData name="AMBERKAR SUJEET SANJAY - (App.No. 120175423)" userId="S::amberkar.sanjay@learner.manipal.edu::0bd34d76-f6ca-4b11-9d71-4e3a5d4f80ae" providerId="AD" clId="Web-{F9AB05FE-8390-4935-B670-413D6ACCCEA2}" dt="2020-11-22T12:00:41.654" v="3" actId="20577"/>
        <pc:sldMkLst>
          <pc:docMk/>
          <pc:sldMk cId="2177046778" sldId="256"/>
        </pc:sldMkLst>
        <pc:spChg chg="mod">
          <ac:chgData name="AMBERKAR SUJEET SANJAY - (App.No. 120175423)" userId="S::amberkar.sanjay@learner.manipal.edu::0bd34d76-f6ca-4b11-9d71-4e3a5d4f80ae" providerId="AD" clId="Web-{F9AB05FE-8390-4935-B670-413D6ACCCEA2}" dt="2020-11-22T12:00:41.654" v="3" actId="20577"/>
          <ac:spMkLst>
            <pc:docMk/>
            <pc:sldMk cId="2177046778" sldId="256"/>
            <ac:spMk id="2" creationId="{00000000-0000-0000-0000-000000000000}"/>
          </ac:spMkLst>
        </pc:spChg>
      </pc:sldChg>
    </pc:docChg>
  </pc:docChgLst>
  <pc:docChgLst>
    <pc:chgData name="Satyakam [MAHE-MIT]" userId="S::satyakam.deo@manipal.edu::f0454bc9-3fce-484d-9641-dbe05b131ecc" providerId="AD" clId="Web-{754527BA-B530-EB09-9033-D8CFA71EB089}"/>
    <pc:docChg chg="addSld modSld sldOrd addMainMaster">
      <pc:chgData name="Satyakam [MAHE-MIT]" userId="S::satyakam.deo@manipal.edu::f0454bc9-3fce-484d-9641-dbe05b131ecc" providerId="AD" clId="Web-{754527BA-B530-EB09-9033-D8CFA71EB089}" dt="2020-11-19T10:45:30.103" v="70" actId="20577"/>
      <pc:docMkLst>
        <pc:docMk/>
      </pc:docMkLst>
      <pc:sldChg chg="modSp">
        <pc:chgData name="Satyakam [MAHE-MIT]" userId="S::satyakam.deo@manipal.edu::f0454bc9-3fce-484d-9641-dbe05b131ecc" providerId="AD" clId="Web-{754527BA-B530-EB09-9033-D8CFA71EB089}" dt="2020-11-19T10:45:26.978" v="68" actId="20577"/>
        <pc:sldMkLst>
          <pc:docMk/>
          <pc:sldMk cId="2177046778" sldId="256"/>
        </pc:sldMkLst>
        <pc:spChg chg="mod">
          <ac:chgData name="Satyakam [MAHE-MIT]" userId="S::satyakam.deo@manipal.edu::f0454bc9-3fce-484d-9641-dbe05b131ecc" providerId="AD" clId="Web-{754527BA-B530-EB09-9033-D8CFA71EB089}" dt="2020-11-19T10:45:26.978" v="68" actId="20577"/>
          <ac:spMkLst>
            <pc:docMk/>
            <pc:sldMk cId="2177046778" sldId="256"/>
            <ac:spMk id="3" creationId="{00000000-0000-0000-0000-000000000000}"/>
          </ac:spMkLst>
        </pc:spChg>
      </pc:sldChg>
      <pc:sldChg chg="modSp add ord">
        <pc:chgData name="Satyakam [MAHE-MIT]" userId="S::satyakam.deo@manipal.edu::f0454bc9-3fce-484d-9641-dbe05b131ecc" providerId="AD" clId="Web-{754527BA-B530-EB09-9033-D8CFA71EB089}" dt="2020-11-19T10:39:09.976" v="6" actId="20577"/>
        <pc:sldMkLst>
          <pc:docMk/>
          <pc:sldMk cId="3409567998" sldId="271"/>
        </pc:sldMkLst>
        <pc:spChg chg="mod">
          <ac:chgData name="Satyakam [MAHE-MIT]" userId="S::satyakam.deo@manipal.edu::f0454bc9-3fce-484d-9641-dbe05b131ecc" providerId="AD" clId="Web-{754527BA-B530-EB09-9033-D8CFA71EB089}" dt="2020-11-19T10:39:09.976" v="6" actId="20577"/>
          <ac:spMkLst>
            <pc:docMk/>
            <pc:sldMk cId="3409567998" sldId="271"/>
            <ac:spMk id="7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3:57.071" v="64" actId="1076"/>
        <pc:sldMkLst>
          <pc:docMk/>
          <pc:sldMk cId="432697696" sldId="272"/>
        </pc:sldMkLst>
        <pc:spChg chg="mod">
          <ac:chgData name="Satyakam [MAHE-MIT]" userId="S::satyakam.deo@manipal.edu::f0454bc9-3fce-484d-9641-dbe05b131ecc" providerId="AD" clId="Web-{754527BA-B530-EB09-9033-D8CFA71EB089}" dt="2020-11-19T10:43:57.071" v="64" actId="1076"/>
          <ac:spMkLst>
            <pc:docMk/>
            <pc:sldMk cId="432697696" sldId="272"/>
            <ac:spMk id="2" creationId="{00000000-0000-0000-0000-000000000000}"/>
          </ac:spMkLst>
        </pc:spChg>
        <pc:spChg chg="mod">
          <ac:chgData name="Satyakam [MAHE-MIT]" userId="S::satyakam.deo@manipal.edu::f0454bc9-3fce-484d-9641-dbe05b131ecc" providerId="AD" clId="Web-{754527BA-B530-EB09-9033-D8CFA71EB089}" dt="2020-11-19T10:43:20.336" v="61" actId="20577"/>
          <ac:spMkLst>
            <pc:docMk/>
            <pc:sldMk cId="432697696" sldId="272"/>
            <ac:spMk id="7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5:00.118" v="67" actId="1076"/>
        <pc:sldMkLst>
          <pc:docMk/>
          <pc:sldMk cId="1618442557" sldId="273"/>
        </pc:sldMkLst>
        <pc:spChg chg="mod">
          <ac:chgData name="Satyakam [MAHE-MIT]" userId="S::satyakam.deo@manipal.edu::f0454bc9-3fce-484d-9641-dbe05b131ecc" providerId="AD" clId="Web-{754527BA-B530-EB09-9033-D8CFA71EB089}" dt="2020-11-19T10:45:00.118" v="67" actId="1076"/>
          <ac:spMkLst>
            <pc:docMk/>
            <pc:sldMk cId="1618442557" sldId="273"/>
            <ac:spMk id="2" creationId="{00000000-0000-0000-0000-000000000000}"/>
          </ac:spMkLst>
        </pc:spChg>
        <pc:spChg chg="mod">
          <ac:chgData name="Satyakam [MAHE-MIT]" userId="S::satyakam.deo@manipal.edu::f0454bc9-3fce-484d-9641-dbe05b131ecc" providerId="AD" clId="Web-{754527BA-B530-EB09-9033-D8CFA71EB089}" dt="2020-11-19T10:43:13.305" v="54" actId="20577"/>
          <ac:spMkLst>
            <pc:docMk/>
            <pc:sldMk cId="1618442557" sldId="273"/>
            <ac:spMk id="7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3:07.618" v="49" actId="20577"/>
        <pc:sldMkLst>
          <pc:docMk/>
          <pc:sldMk cId="2864565834" sldId="274"/>
        </pc:sldMkLst>
        <pc:spChg chg="mod">
          <ac:chgData name="Satyakam [MAHE-MIT]" userId="S::satyakam.deo@manipal.edu::f0454bc9-3fce-484d-9641-dbe05b131ecc" providerId="AD" clId="Web-{754527BA-B530-EB09-9033-D8CFA71EB089}" dt="2020-11-19T10:43:07.618" v="49" actId="20577"/>
          <ac:spMkLst>
            <pc:docMk/>
            <pc:sldMk cId="2864565834" sldId="274"/>
            <ac:spMk id="7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4:06.962" v="65" actId="1076"/>
        <pc:sldMkLst>
          <pc:docMk/>
          <pc:sldMk cId="3342283206" sldId="275"/>
        </pc:sldMkLst>
        <pc:spChg chg="mod">
          <ac:chgData name="Satyakam [MAHE-MIT]" userId="S::satyakam.deo@manipal.edu::f0454bc9-3fce-484d-9641-dbe05b131ecc" providerId="AD" clId="Web-{754527BA-B530-EB09-9033-D8CFA71EB089}" dt="2020-11-19T10:44:06.962" v="65" actId="1076"/>
          <ac:spMkLst>
            <pc:docMk/>
            <pc:sldMk cId="3342283206" sldId="275"/>
            <ac:spMk id="2" creationId="{00000000-0000-0000-0000-000000000000}"/>
          </ac:spMkLst>
        </pc:spChg>
        <pc:spChg chg="mod">
          <ac:chgData name="Satyakam [MAHE-MIT]" userId="S::satyakam.deo@manipal.edu::f0454bc9-3fce-484d-9641-dbe05b131ecc" providerId="AD" clId="Web-{754527BA-B530-EB09-9033-D8CFA71EB089}" dt="2020-11-19T10:43:04.961" v="43" actId="20577"/>
          <ac:spMkLst>
            <pc:docMk/>
            <pc:sldMk cId="3342283206" sldId="275"/>
            <ac:spMk id="7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2:56.930" v="38" actId="20577"/>
        <pc:sldMkLst>
          <pc:docMk/>
          <pc:sldMk cId="3487595547" sldId="276"/>
        </pc:sldMkLst>
        <pc:spChg chg="mod">
          <ac:chgData name="Satyakam [MAHE-MIT]" userId="S::satyakam.deo@manipal.edu::f0454bc9-3fce-484d-9641-dbe05b131ecc" providerId="AD" clId="Web-{754527BA-B530-EB09-9033-D8CFA71EB089}" dt="2020-11-19T10:42:56.930" v="38" actId="20577"/>
          <ac:spMkLst>
            <pc:docMk/>
            <pc:sldMk cId="3487595547" sldId="276"/>
            <ac:spMk id="7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2:53.039" v="31" actId="20577"/>
        <pc:sldMkLst>
          <pc:docMk/>
          <pc:sldMk cId="310342464" sldId="277"/>
        </pc:sldMkLst>
        <pc:spChg chg="mod">
          <ac:chgData name="Satyakam [MAHE-MIT]" userId="S::satyakam.deo@manipal.edu::f0454bc9-3fce-484d-9641-dbe05b131ecc" providerId="AD" clId="Web-{754527BA-B530-EB09-9033-D8CFA71EB089}" dt="2020-11-19T10:42:53.039" v="31" actId="20577"/>
          <ac:spMkLst>
            <pc:docMk/>
            <pc:sldMk cId="310342464" sldId="277"/>
            <ac:spMk id="2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2:47.883" v="24" actId="20577"/>
        <pc:sldMkLst>
          <pc:docMk/>
          <pc:sldMk cId="3911908749" sldId="278"/>
        </pc:sldMkLst>
        <pc:spChg chg="mod">
          <ac:chgData name="Satyakam [MAHE-MIT]" userId="S::satyakam.deo@manipal.edu::f0454bc9-3fce-484d-9641-dbe05b131ecc" providerId="AD" clId="Web-{754527BA-B530-EB09-9033-D8CFA71EB089}" dt="2020-11-19T10:42:47.883" v="24" actId="20577"/>
          <ac:spMkLst>
            <pc:docMk/>
            <pc:sldMk cId="3911908749" sldId="278"/>
            <ac:spMk id="2" creationId="{00000000-0000-0000-0000-000000000000}"/>
          </ac:spMkLst>
        </pc:spChg>
      </pc:sldChg>
      <pc:sldChg chg="modSp add">
        <pc:chgData name="Satyakam [MAHE-MIT]" userId="S::satyakam.deo@manipal.edu::f0454bc9-3fce-484d-9641-dbe05b131ecc" providerId="AD" clId="Web-{754527BA-B530-EB09-9033-D8CFA71EB089}" dt="2020-11-19T10:42:42.899" v="21" actId="20577"/>
        <pc:sldMkLst>
          <pc:docMk/>
          <pc:sldMk cId="2042251199" sldId="279"/>
        </pc:sldMkLst>
        <pc:spChg chg="mod">
          <ac:chgData name="Satyakam [MAHE-MIT]" userId="S::satyakam.deo@manipal.edu::f0454bc9-3fce-484d-9641-dbe05b131ecc" providerId="AD" clId="Web-{754527BA-B530-EB09-9033-D8CFA71EB089}" dt="2020-11-19T10:42:42.899" v="21" actId="20577"/>
          <ac:spMkLst>
            <pc:docMk/>
            <pc:sldMk cId="2042251199" sldId="279"/>
            <ac:spMk id="2" creationId="{00000000-0000-0000-0000-000000000000}"/>
          </ac:spMkLst>
        </pc:spChg>
      </pc:sldChg>
      <pc:sldMasterChg chg="add addSldLayout">
        <pc:chgData name="Satyakam [MAHE-MIT]" userId="S::satyakam.deo@manipal.edu::f0454bc9-3fce-484d-9641-dbe05b131ecc" providerId="AD" clId="Web-{754527BA-B530-EB09-9033-D8CFA71EB089}" dt="2020-11-19T10:38:52.819" v="0"/>
        <pc:sldMasterMkLst>
          <pc:docMk/>
          <pc:sldMasterMk cId="2502552492" sldId="2147483984"/>
        </pc:sldMasterMkLst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1317503386" sldId="2147483960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405703282" sldId="2147483961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2483317770" sldId="2147483964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891506151" sldId="2147483965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160099078" sldId="2147483966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63466748" sldId="2147483967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533902300" sldId="2147483968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1021458544" sldId="2147483969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796035986" sldId="2147483982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3749449141" sldId="2147483983"/>
          </pc:sldLayoutMkLst>
        </pc:sldLayoutChg>
        <pc:sldLayoutChg chg="add">
          <pc:chgData name="Satyakam [MAHE-MIT]" userId="S::satyakam.deo@manipal.edu::f0454bc9-3fce-484d-9641-dbe05b131ecc" providerId="AD" clId="Web-{754527BA-B530-EB09-9033-D8CFA71EB089}" dt="2020-11-19T10:38:52.819" v="0"/>
          <pc:sldLayoutMkLst>
            <pc:docMk/>
            <pc:sldMasterMk cId="2502552492" sldId="2147483958"/>
            <pc:sldLayoutMk cId="949719426" sldId="2147483985"/>
          </pc:sldLayoutMkLst>
        </pc:sldLayoutChg>
      </pc:sldMasterChg>
    </pc:docChg>
  </pc:docChgLst>
  <pc:docChgLst>
    <pc:chgData name="NISHTA REDDY SATTI - (App.No. 120129951)" userId="S::nishta.satti@learner.manipal.edu::6e44124b-abc9-469c-b4b1-bfca1d1447b0" providerId="AD" clId="Web-{4FE28D40-9461-4638-869E-3A626EB1DDB1}"/>
    <pc:docChg chg="addSld delSld">
      <pc:chgData name="NISHTA REDDY SATTI - (App.No. 120129951)" userId="S::nishta.satti@learner.manipal.edu::6e44124b-abc9-469c-b4b1-bfca1d1447b0" providerId="AD" clId="Web-{4FE28D40-9461-4638-869E-3A626EB1DDB1}" dt="2020-11-21T20:45:09.149" v="1"/>
      <pc:docMkLst>
        <pc:docMk/>
      </pc:docMkLst>
      <pc:sldChg chg="new del">
        <pc:chgData name="NISHTA REDDY SATTI - (App.No. 120129951)" userId="S::nishta.satti@learner.manipal.edu::6e44124b-abc9-469c-b4b1-bfca1d1447b0" providerId="AD" clId="Web-{4FE28D40-9461-4638-869E-3A626EB1DDB1}" dt="2020-11-21T20:45:09.149" v="1"/>
        <pc:sldMkLst>
          <pc:docMk/>
          <pc:sldMk cId="4251913702" sldId="280"/>
        </pc:sldMkLst>
      </pc:sldChg>
    </pc:docChg>
  </pc:docChgLst>
  <pc:docChgLst>
    <pc:chgData name="ZAKHARIA NIMIT SHAILESHKUMAR - 200905189" userId="S::zakharia.shaileshkumar@learner.manipal.edu::d8c3c5d5-635b-45fb-b7f2-2515909df056" providerId="AD" clId="Web-{01D5EF4C-3DF4-49BB-A9C7-7FD61589BA95}"/>
    <pc:docChg chg="modSld">
      <pc:chgData name="ZAKHARIA NIMIT SHAILESHKUMAR - 200905189" userId="S::zakharia.shaileshkumar@learner.manipal.edu::d8c3c5d5-635b-45fb-b7f2-2515909df056" providerId="AD" clId="Web-{01D5EF4C-3DF4-49BB-A9C7-7FD61589BA95}" dt="2020-12-31T06:32:44.460" v="2" actId="1076"/>
      <pc:docMkLst>
        <pc:docMk/>
      </pc:docMkLst>
      <pc:sldChg chg="modSp">
        <pc:chgData name="ZAKHARIA NIMIT SHAILESHKUMAR - 200905189" userId="S::zakharia.shaileshkumar@learner.manipal.edu::d8c3c5d5-635b-45fb-b7f2-2515909df056" providerId="AD" clId="Web-{01D5EF4C-3DF4-49BB-A9C7-7FD61589BA95}" dt="2020-12-31T06:32:44.460" v="2" actId="1076"/>
        <pc:sldMkLst>
          <pc:docMk/>
          <pc:sldMk cId="1618442557" sldId="273"/>
        </pc:sldMkLst>
        <pc:spChg chg="mod">
          <ac:chgData name="ZAKHARIA NIMIT SHAILESHKUMAR - 200905189" userId="S::zakharia.shaileshkumar@learner.manipal.edu::d8c3c5d5-635b-45fb-b7f2-2515909df056" providerId="AD" clId="Web-{01D5EF4C-3DF4-49BB-A9C7-7FD61589BA95}" dt="2020-12-31T06:32:37.523" v="0" actId="1076"/>
          <ac:spMkLst>
            <pc:docMk/>
            <pc:sldMk cId="1618442557" sldId="273"/>
            <ac:spMk id="2" creationId="{00000000-0000-0000-0000-000000000000}"/>
          </ac:spMkLst>
        </pc:spChg>
        <pc:spChg chg="mod">
          <ac:chgData name="ZAKHARIA NIMIT SHAILESHKUMAR - 200905189" userId="S::zakharia.shaileshkumar@learner.manipal.edu::d8c3c5d5-635b-45fb-b7f2-2515909df056" providerId="AD" clId="Web-{01D5EF4C-3DF4-49BB-A9C7-7FD61589BA95}" dt="2020-12-31T06:32:41.007" v="1" actId="1076"/>
          <ac:spMkLst>
            <pc:docMk/>
            <pc:sldMk cId="1618442557" sldId="273"/>
            <ac:spMk id="10" creationId="{00000000-0000-0000-0000-000000000000}"/>
          </ac:spMkLst>
        </pc:spChg>
        <pc:picChg chg="mod">
          <ac:chgData name="ZAKHARIA NIMIT SHAILESHKUMAR - 200905189" userId="S::zakharia.shaileshkumar@learner.manipal.edu::d8c3c5d5-635b-45fb-b7f2-2515909df056" providerId="AD" clId="Web-{01D5EF4C-3DF4-49BB-A9C7-7FD61589BA95}" dt="2020-12-31T06:32:44.460" v="2" actId="1076"/>
          <ac:picMkLst>
            <pc:docMk/>
            <pc:sldMk cId="1618442557" sldId="273"/>
            <ac:picMk id="3" creationId="{00000000-0000-0000-0000-000000000000}"/>
          </ac:picMkLst>
        </pc:picChg>
      </pc:sldChg>
    </pc:docChg>
  </pc:docChgLst>
  <pc:docChgLst>
    <pc:chgData name="VERNON JOHN NORONHA - 200905105" userId="S::vernon.noronha@learner.manipal.edu::012409e7-fd4c-4d5d-ae6f-d8adba2abbdf" providerId="AD" clId="Web-{23B0606A-A290-4C53-AF55-2A4AA1FA0DAE}"/>
    <pc:docChg chg="modSld">
      <pc:chgData name="VERNON JOHN NORONHA - 200905105" userId="S::vernon.noronha@learner.manipal.edu::012409e7-fd4c-4d5d-ae6f-d8adba2abbdf" providerId="AD" clId="Web-{23B0606A-A290-4C53-AF55-2A4AA1FA0DAE}" dt="2020-11-30T17:42:09.254" v="4" actId="14100"/>
      <pc:docMkLst>
        <pc:docMk/>
      </pc:docMkLst>
      <pc:sldChg chg="modSp">
        <pc:chgData name="VERNON JOHN NORONHA - 200905105" userId="S::vernon.noronha@learner.manipal.edu::012409e7-fd4c-4d5d-ae6f-d8adba2abbdf" providerId="AD" clId="Web-{23B0606A-A290-4C53-AF55-2A4AA1FA0DAE}" dt="2020-11-30T17:42:09.254" v="4" actId="14100"/>
        <pc:sldMkLst>
          <pc:docMk/>
          <pc:sldMk cId="3766748783" sldId="261"/>
        </pc:sldMkLst>
        <pc:spChg chg="mod">
          <ac:chgData name="VERNON JOHN NORONHA - 200905105" userId="S::vernon.noronha@learner.manipal.edu::012409e7-fd4c-4d5d-ae6f-d8adba2abbdf" providerId="AD" clId="Web-{23B0606A-A290-4C53-AF55-2A4AA1FA0DAE}" dt="2020-11-30T17:42:09.254" v="4" actId="14100"/>
          <ac:spMkLst>
            <pc:docMk/>
            <pc:sldMk cId="3766748783" sldId="261"/>
            <ac:spMk id="9" creationId="{00000000-0000-0000-0000-000000000000}"/>
          </ac:spMkLst>
        </pc:spChg>
      </pc:sldChg>
    </pc:docChg>
  </pc:docChgLst>
  <pc:docChgLst>
    <pc:chgData name="NIKHILESH KUMAR - (App.No. 120127040)" userId="S::nikhilesh.kumar@learner.manipal.edu::a1329520-5e28-4dda-a3a7-b5ab0ec4121e" providerId="AD" clId="Web-{EFA08452-775E-44D2-A656-A4E51CA7E4F7}"/>
    <pc:docChg chg="modSld">
      <pc:chgData name="NIKHILESH KUMAR - (App.No. 120127040)" userId="S::nikhilesh.kumar@learner.manipal.edu::a1329520-5e28-4dda-a3a7-b5ab0ec4121e" providerId="AD" clId="Web-{EFA08452-775E-44D2-A656-A4E51CA7E4F7}" dt="2020-11-30T07:48:47.263" v="7" actId="1076"/>
      <pc:docMkLst>
        <pc:docMk/>
      </pc:docMkLst>
      <pc:sldChg chg="modSp">
        <pc:chgData name="NIKHILESH KUMAR - (App.No. 120127040)" userId="S::nikhilesh.kumar@learner.manipal.edu::a1329520-5e28-4dda-a3a7-b5ab0ec4121e" providerId="AD" clId="Web-{EFA08452-775E-44D2-A656-A4E51CA7E4F7}" dt="2020-11-30T07:48:47.263" v="7" actId="1076"/>
        <pc:sldMkLst>
          <pc:docMk/>
          <pc:sldMk cId="1618442557" sldId="273"/>
        </pc:sldMkLst>
        <pc:spChg chg="mod">
          <ac:chgData name="NIKHILESH KUMAR - (App.No. 120127040)" userId="S::nikhilesh.kumar@learner.manipal.edu::a1329520-5e28-4dda-a3a7-b5ab0ec4121e" providerId="AD" clId="Web-{EFA08452-775E-44D2-A656-A4E51CA7E4F7}" dt="2020-11-30T07:48:47.263" v="7" actId="1076"/>
          <ac:spMkLst>
            <pc:docMk/>
            <pc:sldMk cId="1618442557" sldId="273"/>
            <ac:spMk id="2" creationId="{00000000-0000-0000-0000-000000000000}"/>
          </ac:spMkLst>
        </pc:spChg>
        <pc:spChg chg="mod">
          <ac:chgData name="NIKHILESH KUMAR - (App.No. 120127040)" userId="S::nikhilesh.kumar@learner.manipal.edu::a1329520-5e28-4dda-a3a7-b5ab0ec4121e" providerId="AD" clId="Web-{EFA08452-775E-44D2-A656-A4E51CA7E4F7}" dt="2020-11-30T07:48:41.309" v="5" actId="1076"/>
          <ac:spMkLst>
            <pc:docMk/>
            <pc:sldMk cId="1618442557" sldId="273"/>
            <ac:spMk id="10" creationId="{00000000-0000-0000-0000-000000000000}"/>
          </ac:spMkLst>
        </pc:spChg>
        <pc:picChg chg="mod">
          <ac:chgData name="NIKHILESH KUMAR - (App.No. 120127040)" userId="S::nikhilesh.kumar@learner.manipal.edu::a1329520-5e28-4dda-a3a7-b5ab0ec4121e" providerId="AD" clId="Web-{EFA08452-775E-44D2-A656-A4E51CA7E4F7}" dt="2020-11-30T07:48:44.778" v="6" actId="1076"/>
          <ac:picMkLst>
            <pc:docMk/>
            <pc:sldMk cId="1618442557" sldId="273"/>
            <ac:picMk id="3" creationId="{00000000-0000-0000-0000-000000000000}"/>
          </ac:picMkLst>
        </pc:picChg>
      </pc:sldChg>
    </pc:docChg>
  </pc:docChgLst>
  <pc:docChgLst>
    <pc:chgData name="SAIPRANAV VOJJALA - (App.No. 120132825)" userId="S::saipranav.vojjala@learner.manipal.edu::19313490-3434-4da1-ac66-6e99511dc139" providerId="AD" clId="Web-{A34224EF-6E1C-48CB-8FED-2A5C38A40757}"/>
    <pc:docChg chg="modSld">
      <pc:chgData name="SAIPRANAV VOJJALA - (App.No. 120132825)" userId="S::saipranav.vojjala@learner.manipal.edu::19313490-3434-4da1-ac66-6e99511dc139" providerId="AD" clId="Web-{A34224EF-6E1C-48CB-8FED-2A5C38A40757}" dt="2020-11-22T13:40:03.460" v="0" actId="1076"/>
      <pc:docMkLst>
        <pc:docMk/>
      </pc:docMkLst>
      <pc:sldChg chg="modSp">
        <pc:chgData name="SAIPRANAV VOJJALA - (App.No. 120132825)" userId="S::saipranav.vojjala@learner.manipal.edu::19313490-3434-4da1-ac66-6e99511dc139" providerId="AD" clId="Web-{A34224EF-6E1C-48CB-8FED-2A5C38A40757}" dt="2020-11-22T13:40:03.460" v="0" actId="1076"/>
        <pc:sldMkLst>
          <pc:docMk/>
          <pc:sldMk cId="2610490060" sldId="264"/>
        </pc:sldMkLst>
        <pc:graphicFrameChg chg="mod">
          <ac:chgData name="SAIPRANAV VOJJALA - (App.No. 120132825)" userId="S::saipranav.vojjala@learner.manipal.edu::19313490-3434-4da1-ac66-6e99511dc139" providerId="AD" clId="Web-{A34224EF-6E1C-48CB-8FED-2A5C38A40757}" dt="2020-11-22T13:40:03.460" v="0" actId="1076"/>
          <ac:graphicFrameMkLst>
            <pc:docMk/>
            <pc:sldMk cId="2610490060" sldId="264"/>
            <ac:graphicFrameMk id="4" creationId="{00000000-0000-0000-0000-000000000000}"/>
          </ac:graphicFrameMkLst>
        </pc:graphicFrameChg>
      </pc:sldChg>
    </pc:docChg>
  </pc:docChgLst>
  <pc:docChgLst>
    <pc:chgData name="AGNISH BHATTACHARJEE - (App.No. 120155644)" userId="S::agnish.bhattacharjee@learner.manipal.edu::2ae7e873-3320-4363-9966-a3b75e28aea1" providerId="AD" clId="Web-{93079DA4-139B-4181-B35C-ADFF920276C4}"/>
    <pc:docChg chg="modSld">
      <pc:chgData name="AGNISH BHATTACHARJEE - (App.No. 120155644)" userId="S::agnish.bhattacharjee@learner.manipal.edu::2ae7e873-3320-4363-9966-a3b75e28aea1" providerId="AD" clId="Web-{93079DA4-139B-4181-B35C-ADFF920276C4}" dt="2020-11-30T16:06:28.788" v="6" actId="14100"/>
      <pc:docMkLst>
        <pc:docMk/>
      </pc:docMkLst>
      <pc:sldChg chg="modSp">
        <pc:chgData name="AGNISH BHATTACHARJEE - (App.No. 120155644)" userId="S::agnish.bhattacharjee@learner.manipal.edu::2ae7e873-3320-4363-9966-a3b75e28aea1" providerId="AD" clId="Web-{93079DA4-139B-4181-B35C-ADFF920276C4}" dt="2020-11-30T16:06:28.788" v="6" actId="14100"/>
        <pc:sldMkLst>
          <pc:docMk/>
          <pc:sldMk cId="3466024230" sldId="262"/>
        </pc:sldMkLst>
        <pc:spChg chg="mod">
          <ac:chgData name="AGNISH BHATTACHARJEE - (App.No. 120155644)" userId="S::agnish.bhattacharjee@learner.manipal.edu::2ae7e873-3320-4363-9966-a3b75e28aea1" providerId="AD" clId="Web-{93079DA4-139B-4181-B35C-ADFF920276C4}" dt="2020-11-30T16:06:28.788" v="6" actId="14100"/>
          <ac:spMkLst>
            <pc:docMk/>
            <pc:sldMk cId="3466024230" sldId="262"/>
            <ac:spMk id="3" creationId="{00000000-0000-0000-0000-000000000000}"/>
          </ac:spMkLst>
        </pc:spChg>
      </pc:sldChg>
    </pc:docChg>
  </pc:docChgLst>
  <pc:docChgLst>
    <pc:chgData name="ANUSHKA GUPTA - (App.No. 120118008)" userId="S::anushka.gupta1@learner.manipal.edu::dca82c2a-77c2-41f3-b884-695a46bbe2a7" providerId="AD" clId="Web-{454BA8E8-AACD-4AB0-84E9-D5A89D81C50F}"/>
    <pc:docChg chg="modSld">
      <pc:chgData name="ANUSHKA GUPTA - (App.No. 120118008)" userId="S::anushka.gupta1@learner.manipal.edu::dca82c2a-77c2-41f3-b884-695a46bbe2a7" providerId="AD" clId="Web-{454BA8E8-AACD-4AB0-84E9-D5A89D81C50F}" dt="2020-11-21T05:57:04.864" v="4" actId="1076"/>
      <pc:docMkLst>
        <pc:docMk/>
      </pc:docMkLst>
      <pc:sldChg chg="modSp">
        <pc:chgData name="ANUSHKA GUPTA - (App.No. 120118008)" userId="S::anushka.gupta1@learner.manipal.edu::dca82c2a-77c2-41f3-b884-695a46bbe2a7" providerId="AD" clId="Web-{454BA8E8-AACD-4AB0-84E9-D5A89D81C50F}" dt="2020-11-21T05:57:04.864" v="4" actId="1076"/>
        <pc:sldMkLst>
          <pc:docMk/>
          <pc:sldMk cId="3908767943" sldId="269"/>
        </pc:sldMkLst>
        <pc:spChg chg="mod">
          <ac:chgData name="ANUSHKA GUPTA - (App.No. 120118008)" userId="S::anushka.gupta1@learner.manipal.edu::dca82c2a-77c2-41f3-b884-695a46bbe2a7" providerId="AD" clId="Web-{454BA8E8-AACD-4AB0-84E9-D5A89D81C50F}" dt="2020-11-21T05:57:04.864" v="4" actId="1076"/>
          <ac:spMkLst>
            <pc:docMk/>
            <pc:sldMk cId="3908767943" sldId="269"/>
            <ac:spMk id="2" creationId="{00000000-0000-0000-0000-000000000000}"/>
          </ac:spMkLst>
        </pc:spChg>
        <pc:picChg chg="mod">
          <ac:chgData name="ANUSHKA GUPTA - (App.No. 120118008)" userId="S::anushka.gupta1@learner.manipal.edu::dca82c2a-77c2-41f3-b884-695a46bbe2a7" providerId="AD" clId="Web-{454BA8E8-AACD-4AB0-84E9-D5A89D81C50F}" dt="2020-11-21T05:21:25.181" v="1" actId="1076"/>
          <ac:picMkLst>
            <pc:docMk/>
            <pc:sldMk cId="3908767943" sldId="269"/>
            <ac:picMk id="9" creationId="{00000000-0000-0000-0000-000000000000}"/>
          </ac:picMkLst>
        </pc:picChg>
      </pc:sldChg>
    </pc:docChg>
  </pc:docChgLst>
  <pc:docChgLst>
    <pc:chgData name="ISHA STHANPATI - (App.No. 120123734)" userId="S::isha.sthanpati@learner.manipal.edu::881e3c32-1e32-4e81-8e92-13fa4ee138d7" providerId="AD" clId="Web-{57AD52B5-BACE-47EE-8D4F-C7BCF678B1DA}"/>
    <pc:docChg chg="delSld">
      <pc:chgData name="ISHA STHANPATI - (App.No. 120123734)" userId="S::isha.sthanpati@learner.manipal.edu::881e3c32-1e32-4e81-8e92-13fa4ee138d7" providerId="AD" clId="Web-{57AD52B5-BACE-47EE-8D4F-C7BCF678B1DA}" dt="2020-11-21T10:07:00.766" v="1"/>
      <pc:docMkLst>
        <pc:docMk/>
      </pc:docMkLst>
      <pc:sldChg chg="del">
        <pc:chgData name="ISHA STHANPATI - (App.No. 120123734)" userId="S::isha.sthanpati@learner.manipal.edu::881e3c32-1e32-4e81-8e92-13fa4ee138d7" providerId="AD" clId="Web-{57AD52B5-BACE-47EE-8D4F-C7BCF678B1DA}" dt="2020-11-21T10:07:00.766" v="1"/>
        <pc:sldMkLst>
          <pc:docMk/>
          <pc:sldMk cId="2016443905" sldId="280"/>
        </pc:sldMkLst>
      </pc:sldChg>
      <pc:sldChg chg="del">
        <pc:chgData name="ISHA STHANPATI - (App.No. 120123734)" userId="S::isha.sthanpati@learner.manipal.edu::881e3c32-1e32-4e81-8e92-13fa4ee138d7" providerId="AD" clId="Web-{57AD52B5-BACE-47EE-8D4F-C7BCF678B1DA}" dt="2020-11-21T10:06:54.547" v="0"/>
        <pc:sldMkLst>
          <pc:docMk/>
          <pc:sldMk cId="2542098962" sldId="281"/>
        </pc:sldMkLst>
      </pc:sldChg>
    </pc:docChg>
  </pc:docChgLst>
  <pc:docChgLst>
    <pc:chgData clId="Web-{FDD93205-F0E4-4147-B145-486C402886CD}"/>
    <pc:docChg chg="sldOrd">
      <pc:chgData name="" userId="" providerId="" clId="Web-{FDD93205-F0E4-4147-B145-486C402886CD}" dt="2020-11-23T10:56:21.053" v="0"/>
      <pc:docMkLst>
        <pc:docMk/>
      </pc:docMkLst>
      <pc:sldChg chg="ord">
        <pc:chgData name="" userId="" providerId="" clId="Web-{FDD93205-F0E4-4147-B145-486C402886CD}" dt="2020-11-23T10:56:21.053" v="0"/>
        <pc:sldMkLst>
          <pc:docMk/>
          <pc:sldMk cId="432697696" sldId="272"/>
        </pc:sldMkLst>
      </pc:sldChg>
    </pc:docChg>
  </pc:docChgLst>
  <pc:docChgLst>
    <pc:chgData name="AYUSH BATRA - (App.No. 120167420)" userId="S::ayush.batra@learner.manipal.edu::09616343-3478-4037-99e0-48062317d7ad" providerId="AD" clId="Web-{863322F8-DC18-4D9D-A417-E609550C62FD}"/>
    <pc:docChg chg="addSld delSld">
      <pc:chgData name="AYUSH BATRA - (App.No. 120167420)" userId="S::ayush.batra@learner.manipal.edu::09616343-3478-4037-99e0-48062317d7ad" providerId="AD" clId="Web-{863322F8-DC18-4D9D-A417-E609550C62FD}" dt="2020-11-22T10:32:58.212" v="22"/>
      <pc:docMkLst>
        <pc:docMk/>
      </pc:docMkLst>
      <pc:sldChg chg="new del">
        <pc:chgData name="AYUSH BATRA - (App.No. 120167420)" userId="S::ayush.batra@learner.manipal.edu::09616343-3478-4037-99e0-48062317d7ad" providerId="AD" clId="Web-{863322F8-DC18-4D9D-A417-E609550C62FD}" dt="2020-11-22T10:32:58.212" v="22"/>
        <pc:sldMkLst>
          <pc:docMk/>
          <pc:sldMk cId="15751265" sldId="280"/>
        </pc:sldMkLst>
      </pc:sldChg>
      <pc:sldChg chg="new del">
        <pc:chgData name="AYUSH BATRA - (App.No. 120167420)" userId="S::ayush.batra@learner.manipal.edu::09616343-3478-4037-99e0-48062317d7ad" providerId="AD" clId="Web-{863322F8-DC18-4D9D-A417-E609550C62FD}" dt="2020-11-22T08:37:23.500" v="18"/>
        <pc:sldMkLst>
          <pc:docMk/>
          <pc:sldMk cId="992582936" sldId="280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22.466" v="14"/>
        <pc:sldMkLst>
          <pc:docMk/>
          <pc:sldMk cId="3118435292" sldId="280"/>
        </pc:sldMkLst>
      </pc:sldChg>
      <pc:sldChg chg="new del">
        <pc:chgData name="AYUSH BATRA - (App.No. 120167420)" userId="S::ayush.batra@learner.manipal.edu::09616343-3478-4037-99e0-48062317d7ad" providerId="AD" clId="Web-{863322F8-DC18-4D9D-A417-E609550C62FD}" dt="2020-11-22T06:42:53.691" v="16"/>
        <pc:sldMkLst>
          <pc:docMk/>
          <pc:sldMk cId="3489465959" sldId="280"/>
        </pc:sldMkLst>
      </pc:sldChg>
      <pc:sldChg chg="new del">
        <pc:chgData name="AYUSH BATRA - (App.No. 120167420)" userId="S::ayush.batra@learner.manipal.edu::09616343-3478-4037-99e0-48062317d7ad" providerId="AD" clId="Web-{863322F8-DC18-4D9D-A417-E609550C62FD}" dt="2020-11-22T09:57:01.078" v="20"/>
        <pc:sldMkLst>
          <pc:docMk/>
          <pc:sldMk cId="4044134500" sldId="280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25.622" v="0"/>
        <pc:sldMkLst>
          <pc:docMk/>
          <pc:sldMk cId="3364731008" sldId="281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42.762" v="1"/>
        <pc:sldMkLst>
          <pc:docMk/>
          <pc:sldMk cId="331027102" sldId="282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46.231" v="2"/>
        <pc:sldMkLst>
          <pc:docMk/>
          <pc:sldMk cId="61457060" sldId="283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48.981" v="3"/>
        <pc:sldMkLst>
          <pc:docMk/>
          <pc:sldMk cId="1393649440" sldId="284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50.481" v="4"/>
        <pc:sldMkLst>
          <pc:docMk/>
          <pc:sldMk cId="3885708255" sldId="285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53.184" v="5"/>
        <pc:sldMkLst>
          <pc:docMk/>
          <pc:sldMk cId="1744238136" sldId="286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55.372" v="6"/>
        <pc:sldMkLst>
          <pc:docMk/>
          <pc:sldMk cId="2593450748" sldId="287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1:58.012" v="7"/>
        <pc:sldMkLst>
          <pc:docMk/>
          <pc:sldMk cId="2271215433" sldId="288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02.512" v="8"/>
        <pc:sldMkLst>
          <pc:docMk/>
          <pc:sldMk cId="92777157" sldId="289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04.497" v="9"/>
        <pc:sldMkLst>
          <pc:docMk/>
          <pc:sldMk cId="13979262" sldId="290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06.794" v="10"/>
        <pc:sldMkLst>
          <pc:docMk/>
          <pc:sldMk cId="361281536" sldId="291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08.903" v="11"/>
        <pc:sldMkLst>
          <pc:docMk/>
          <pc:sldMk cId="804506729" sldId="292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12.169" v="12"/>
        <pc:sldMkLst>
          <pc:docMk/>
          <pc:sldMk cId="1991443350" sldId="293"/>
        </pc:sldMkLst>
      </pc:sldChg>
      <pc:sldChg chg="del">
        <pc:chgData name="AYUSH BATRA - (App.No. 120167420)" userId="S::ayush.batra@learner.manipal.edu::09616343-3478-4037-99e0-48062317d7ad" providerId="AD" clId="Web-{863322F8-DC18-4D9D-A417-E609550C62FD}" dt="2020-11-22T06:22:15.090" v="13"/>
        <pc:sldMkLst>
          <pc:docMk/>
          <pc:sldMk cId="3549651845" sldId="294"/>
        </pc:sldMkLst>
      </pc:sldChg>
    </pc:docChg>
  </pc:docChgLst>
  <pc:docChgLst>
    <pc:chgData name="Satyakam [MAHE-MIT]" userId="S::satyakam.deo@manipal.edu::f0454bc9-3fce-484d-9641-dbe05b131ecc" providerId="AD" clId="Web-{9F1563D0-41BB-C7E9-0164-D3124A533DAB}"/>
    <pc:docChg chg="modSld">
      <pc:chgData name="Satyakam [MAHE-MIT]" userId="S::satyakam.deo@manipal.edu::f0454bc9-3fce-484d-9641-dbe05b131ecc" providerId="AD" clId="Web-{9F1563D0-41BB-C7E9-0164-D3124A533DAB}" dt="2020-11-04T16:58:36.394" v="43" actId="1076"/>
      <pc:docMkLst>
        <pc:docMk/>
      </pc:docMkLst>
      <pc:sldChg chg="addSp modSp">
        <pc:chgData name="Satyakam [MAHE-MIT]" userId="S::satyakam.deo@manipal.edu::f0454bc9-3fce-484d-9641-dbe05b131ecc" providerId="AD" clId="Web-{9F1563D0-41BB-C7E9-0164-D3124A533DAB}" dt="2020-11-04T16:58:36.394" v="43" actId="1076"/>
        <pc:sldMkLst>
          <pc:docMk/>
          <pc:sldMk cId="3766748783" sldId="261"/>
        </pc:sldMkLst>
        <pc:spChg chg="add mod">
          <ac:chgData name="Satyakam [MAHE-MIT]" userId="S::satyakam.deo@manipal.edu::f0454bc9-3fce-484d-9641-dbe05b131ecc" providerId="AD" clId="Web-{9F1563D0-41BB-C7E9-0164-D3124A533DAB}" dt="2020-11-04T16:57:54.378" v="38" actId="1076"/>
          <ac:spMkLst>
            <pc:docMk/>
            <pc:sldMk cId="3766748783" sldId="261"/>
            <ac:spMk id="2" creationId="{023D9282-6434-4F98-9975-0927CCEEEE47}"/>
          </ac:spMkLst>
        </pc:spChg>
        <pc:spChg chg="add mod">
          <ac:chgData name="Satyakam [MAHE-MIT]" userId="S::satyakam.deo@manipal.edu::f0454bc9-3fce-484d-9641-dbe05b131ecc" providerId="AD" clId="Web-{9F1563D0-41BB-C7E9-0164-D3124A533DAB}" dt="2020-11-04T16:57:49.800" v="37" actId="1076"/>
          <ac:spMkLst>
            <pc:docMk/>
            <pc:sldMk cId="3766748783" sldId="261"/>
            <ac:spMk id="12" creationId="{08072B3E-21FA-411F-9868-75D16FD68B1D}"/>
          </ac:spMkLst>
        </pc:spChg>
        <pc:spChg chg="add mod">
          <ac:chgData name="Satyakam [MAHE-MIT]" userId="S::satyakam.deo@manipal.edu::f0454bc9-3fce-484d-9641-dbe05b131ecc" providerId="AD" clId="Web-{9F1563D0-41BB-C7E9-0164-D3124A533DAB}" dt="2020-11-04T16:57:45.019" v="36" actId="1076"/>
          <ac:spMkLst>
            <pc:docMk/>
            <pc:sldMk cId="3766748783" sldId="261"/>
            <ac:spMk id="13" creationId="{C99AEB94-4178-48FC-BDFE-4066B1D6EB2C}"/>
          </ac:spMkLst>
        </pc:spChg>
        <pc:spChg chg="add mod">
          <ac:chgData name="Satyakam [MAHE-MIT]" userId="S::satyakam.deo@manipal.edu::f0454bc9-3fce-484d-9641-dbe05b131ecc" providerId="AD" clId="Web-{9F1563D0-41BB-C7E9-0164-D3124A533DAB}" dt="2020-11-04T16:58:36.394" v="43" actId="1076"/>
          <ac:spMkLst>
            <pc:docMk/>
            <pc:sldMk cId="3766748783" sldId="261"/>
            <ac:spMk id="14" creationId="{9CC22938-AF98-4E25-9309-54C1804D3FB1}"/>
          </ac:spMkLst>
        </pc:spChg>
      </pc:sldChg>
    </pc:docChg>
  </pc:docChgLst>
  <pc:docChgLst>
    <pc:chgData name="A. RUTHVIK REDDY - (App.No. 120120896)" userId="S::ruthvik.reddy1@learner.manipal.edu::fb4a1219-82ae-4ba1-936e-073df3e1de9c" providerId="AD" clId="Web-{B3C6366D-B20A-425A-A6C8-D620A6F57D7D}"/>
    <pc:docChg chg="modSld">
      <pc:chgData name="A. RUTHVIK REDDY - (App.No. 120120896)" userId="S::ruthvik.reddy1@learner.manipal.edu::fb4a1219-82ae-4ba1-936e-073df3e1de9c" providerId="AD" clId="Web-{B3C6366D-B20A-425A-A6C8-D620A6F57D7D}" dt="2020-11-25T04:31:37.227" v="0" actId="1076"/>
      <pc:docMkLst>
        <pc:docMk/>
      </pc:docMkLst>
      <pc:sldChg chg="modSp">
        <pc:chgData name="A. RUTHVIK REDDY - (App.No. 120120896)" userId="S::ruthvik.reddy1@learner.manipal.edu::fb4a1219-82ae-4ba1-936e-073df3e1de9c" providerId="AD" clId="Web-{B3C6366D-B20A-425A-A6C8-D620A6F57D7D}" dt="2020-11-25T04:31:37.227" v="0" actId="1076"/>
        <pc:sldMkLst>
          <pc:docMk/>
          <pc:sldMk cId="3908767943" sldId="269"/>
        </pc:sldMkLst>
        <pc:picChg chg="mod">
          <ac:chgData name="A. RUTHVIK REDDY - (App.No. 120120896)" userId="S::ruthvik.reddy1@learner.manipal.edu::fb4a1219-82ae-4ba1-936e-073df3e1de9c" providerId="AD" clId="Web-{B3C6366D-B20A-425A-A6C8-D620A6F57D7D}" dt="2020-11-25T04:31:37.227" v="0" actId="1076"/>
          <ac:picMkLst>
            <pc:docMk/>
            <pc:sldMk cId="3908767943" sldId="269"/>
            <ac:picMk id="9" creationId="{00000000-0000-0000-0000-000000000000}"/>
          </ac:picMkLst>
        </pc:picChg>
      </pc:sldChg>
    </pc:docChg>
  </pc:docChgLst>
  <pc:docChgLst>
    <pc:chgData name="AGNISH BHATTACHARJEE - (App.No. 120155644)" userId="S::agnish.bhattacharjee@learner.manipal.edu::2ae7e873-3320-4363-9966-a3b75e28aea1" providerId="AD" clId="Web-{A6F25CE3-17B1-4CA3-909B-6F5A6BAC4FD6}"/>
    <pc:docChg chg="modSld sldOrd">
      <pc:chgData name="AGNISH BHATTACHARJEE - (App.No. 120155644)" userId="S::agnish.bhattacharjee@learner.manipal.edu::2ae7e873-3320-4363-9966-a3b75e28aea1" providerId="AD" clId="Web-{A6F25CE3-17B1-4CA3-909B-6F5A6BAC4FD6}" dt="2020-12-10T02:41:05.329" v="5" actId="1076"/>
      <pc:docMkLst>
        <pc:docMk/>
      </pc:docMkLst>
      <pc:sldChg chg="ord">
        <pc:chgData name="AGNISH BHATTACHARJEE - (App.No. 120155644)" userId="S::agnish.bhattacharjee@learner.manipal.edu::2ae7e873-3320-4363-9966-a3b75e28aea1" providerId="AD" clId="Web-{A6F25CE3-17B1-4CA3-909B-6F5A6BAC4FD6}" dt="2020-12-10T02:40:20.922" v="0"/>
        <pc:sldMkLst>
          <pc:docMk/>
          <pc:sldMk cId="432697696" sldId="272"/>
        </pc:sldMkLst>
      </pc:sldChg>
      <pc:sldChg chg="modSp ord">
        <pc:chgData name="AGNISH BHATTACHARJEE - (App.No. 120155644)" userId="S::agnish.bhattacharjee@learner.manipal.edu::2ae7e873-3320-4363-9966-a3b75e28aea1" providerId="AD" clId="Web-{A6F25CE3-17B1-4CA3-909B-6F5A6BAC4FD6}" dt="2020-12-10T02:40:46.328" v="4" actId="1076"/>
        <pc:sldMkLst>
          <pc:docMk/>
          <pc:sldMk cId="1618442557" sldId="273"/>
        </pc:sldMkLst>
        <pc:picChg chg="mod">
          <ac:chgData name="AGNISH BHATTACHARJEE - (App.No. 120155644)" userId="S::agnish.bhattacharjee@learner.manipal.edu::2ae7e873-3320-4363-9966-a3b75e28aea1" providerId="AD" clId="Web-{A6F25CE3-17B1-4CA3-909B-6F5A6BAC4FD6}" dt="2020-12-10T02:40:46.328" v="4" actId="1076"/>
          <ac:picMkLst>
            <pc:docMk/>
            <pc:sldMk cId="1618442557" sldId="273"/>
            <ac:picMk id="3" creationId="{00000000-0000-0000-0000-000000000000}"/>
          </ac:picMkLst>
        </pc:picChg>
      </pc:sldChg>
      <pc:sldChg chg="modSp">
        <pc:chgData name="AGNISH BHATTACHARJEE - (App.No. 120155644)" userId="S::agnish.bhattacharjee@learner.manipal.edu::2ae7e873-3320-4363-9966-a3b75e28aea1" providerId="AD" clId="Web-{A6F25CE3-17B1-4CA3-909B-6F5A6BAC4FD6}" dt="2020-12-10T02:41:05.329" v="5" actId="1076"/>
        <pc:sldMkLst>
          <pc:docMk/>
          <pc:sldMk cId="3342283206" sldId="275"/>
        </pc:sldMkLst>
        <pc:picChg chg="mod">
          <ac:chgData name="AGNISH BHATTACHARJEE - (App.No. 120155644)" userId="S::agnish.bhattacharjee@learner.manipal.edu::2ae7e873-3320-4363-9966-a3b75e28aea1" providerId="AD" clId="Web-{A6F25CE3-17B1-4CA3-909B-6F5A6BAC4FD6}" dt="2020-12-10T02:41:05.329" v="5" actId="1076"/>
          <ac:picMkLst>
            <pc:docMk/>
            <pc:sldMk cId="3342283206" sldId="275"/>
            <ac:picMk id="3" creationId="{00000000-0000-0000-0000-000000000000}"/>
          </ac:picMkLst>
        </pc:picChg>
      </pc:sldChg>
    </pc:docChg>
  </pc:docChgLst>
  <pc:docChgLst>
    <pc:chgData name="PARI SHAILESH DHANANI - (App.No. 120173470)" userId="1986c7e0-3dbf-4a93-b485-d1fbe57e67be" providerId="ADAL" clId="{2DFEFEBF-DEC4-4103-A5DE-57569D9091F3}"/>
    <pc:docChg chg="undo custSel delSld modSld sldOrd">
      <pc:chgData name="PARI SHAILESH DHANANI - (App.No. 120173470)" userId="1986c7e0-3dbf-4a93-b485-d1fbe57e67be" providerId="ADAL" clId="{2DFEFEBF-DEC4-4103-A5DE-57569D9091F3}" dt="2020-12-07T17:09:30.450" v="15" actId="47"/>
      <pc:docMkLst>
        <pc:docMk/>
      </pc:docMkLst>
      <pc:sldChg chg="modSp mod">
        <pc:chgData name="PARI SHAILESH DHANANI - (App.No. 120173470)" userId="1986c7e0-3dbf-4a93-b485-d1fbe57e67be" providerId="ADAL" clId="{2DFEFEBF-DEC4-4103-A5DE-57569D9091F3}" dt="2020-12-07T16:39:24.317" v="9" actId="1076"/>
        <pc:sldMkLst>
          <pc:docMk/>
          <pc:sldMk cId="110436465" sldId="257"/>
        </pc:sldMkLst>
        <pc:graphicFrameChg chg="mod">
          <ac:chgData name="PARI SHAILESH DHANANI - (App.No. 120173470)" userId="1986c7e0-3dbf-4a93-b485-d1fbe57e67be" providerId="ADAL" clId="{2DFEFEBF-DEC4-4103-A5DE-57569D9091F3}" dt="2020-12-07T16:39:24.317" v="9" actId="1076"/>
          <ac:graphicFrameMkLst>
            <pc:docMk/>
            <pc:sldMk cId="110436465" sldId="257"/>
            <ac:graphicFrameMk id="7" creationId="{00000000-0000-0000-0000-000000000000}"/>
          </ac:graphicFrameMkLst>
        </pc:graphicFrameChg>
      </pc:sldChg>
      <pc:sldChg chg="modSp mod ord">
        <pc:chgData name="PARI SHAILESH DHANANI - (App.No. 120173470)" userId="1986c7e0-3dbf-4a93-b485-d1fbe57e67be" providerId="ADAL" clId="{2DFEFEBF-DEC4-4103-A5DE-57569D9091F3}" dt="2020-12-07T16:25:18.895" v="4" actId="1076"/>
        <pc:sldMkLst>
          <pc:docMk/>
          <pc:sldMk cId="3908767943" sldId="269"/>
        </pc:sldMkLst>
        <pc:picChg chg="mod">
          <ac:chgData name="PARI SHAILESH DHANANI - (App.No. 120173470)" userId="1986c7e0-3dbf-4a93-b485-d1fbe57e67be" providerId="ADAL" clId="{2DFEFEBF-DEC4-4103-A5DE-57569D9091F3}" dt="2020-12-07T16:25:18.895" v="4" actId="1076"/>
          <ac:picMkLst>
            <pc:docMk/>
            <pc:sldMk cId="3908767943" sldId="269"/>
            <ac:picMk id="9" creationId="{00000000-0000-0000-0000-000000000000}"/>
          </ac:picMkLst>
        </pc:picChg>
      </pc:sldChg>
      <pc:sldChg chg="del">
        <pc:chgData name="PARI SHAILESH DHANANI - (App.No. 120173470)" userId="1986c7e0-3dbf-4a93-b485-d1fbe57e67be" providerId="ADAL" clId="{2DFEFEBF-DEC4-4103-A5DE-57569D9091F3}" dt="2020-12-07T17:09:28.771" v="14" actId="47"/>
        <pc:sldMkLst>
          <pc:docMk/>
          <pc:sldMk cId="1768635658" sldId="280"/>
        </pc:sldMkLst>
      </pc:sldChg>
      <pc:sldChg chg="del">
        <pc:chgData name="PARI SHAILESH DHANANI - (App.No. 120173470)" userId="1986c7e0-3dbf-4a93-b485-d1fbe57e67be" providerId="ADAL" clId="{2DFEFEBF-DEC4-4103-A5DE-57569D9091F3}" dt="2020-12-07T17:09:30.450" v="15" actId="47"/>
        <pc:sldMkLst>
          <pc:docMk/>
          <pc:sldMk cId="3535733927" sldId="281"/>
        </pc:sldMkLst>
      </pc:sldChg>
      <pc:sldChg chg="del">
        <pc:chgData name="PARI SHAILESH DHANANI - (App.No. 120173470)" userId="1986c7e0-3dbf-4a93-b485-d1fbe57e67be" providerId="ADAL" clId="{2DFEFEBF-DEC4-4103-A5DE-57569D9091F3}" dt="2020-12-07T17:09:25.609" v="13" actId="47"/>
        <pc:sldMkLst>
          <pc:docMk/>
          <pc:sldMk cId="3744594098" sldId="282"/>
        </pc:sldMkLst>
      </pc:sldChg>
      <pc:sldChg chg="del ord">
        <pc:chgData name="PARI SHAILESH DHANANI - (App.No. 120173470)" userId="1986c7e0-3dbf-4a93-b485-d1fbe57e67be" providerId="ADAL" clId="{2DFEFEBF-DEC4-4103-A5DE-57569D9091F3}" dt="2020-12-07T17:09:19.157" v="12" actId="47"/>
        <pc:sldMkLst>
          <pc:docMk/>
          <pc:sldMk cId="2181082200" sldId="283"/>
        </pc:sldMkLst>
      </pc:sldChg>
    </pc:docChg>
  </pc:docChgLst>
  <pc:docChgLst>
    <pc:chgData name="ABHINAV ANAND - (App.No. 120136290)" userId="S::abhinav.anand9@learner.manipal.edu::6c29f3cd-10de-4e81-bf62-3e730a9b74e7" providerId="AD" clId="Web-{5D182A9E-3212-41B0-8407-E45F65B187B6}"/>
    <pc:docChg chg="modSld">
      <pc:chgData name="ABHINAV ANAND - (App.No. 120136290)" userId="S::abhinav.anand9@learner.manipal.edu::6c29f3cd-10de-4e81-bf62-3e730a9b74e7" providerId="AD" clId="Web-{5D182A9E-3212-41B0-8407-E45F65B187B6}" dt="2020-11-19T14:20:13.875" v="1" actId="1076"/>
      <pc:docMkLst>
        <pc:docMk/>
      </pc:docMkLst>
      <pc:sldChg chg="modSp">
        <pc:chgData name="ABHINAV ANAND - (App.No. 120136290)" userId="S::abhinav.anand9@learner.manipal.edu::6c29f3cd-10de-4e81-bf62-3e730a9b74e7" providerId="AD" clId="Web-{5D182A9E-3212-41B0-8407-E45F65B187B6}" dt="2020-11-19T14:20:13.875" v="1" actId="1076"/>
        <pc:sldMkLst>
          <pc:docMk/>
          <pc:sldMk cId="3466024230" sldId="262"/>
        </pc:sldMkLst>
        <pc:picChg chg="mod">
          <ac:chgData name="ABHINAV ANAND - (App.No. 120136290)" userId="S::abhinav.anand9@learner.manipal.edu::6c29f3cd-10de-4e81-bf62-3e730a9b74e7" providerId="AD" clId="Web-{5D182A9E-3212-41B0-8407-E45F65B187B6}" dt="2020-11-19T14:20:13.875" v="1" actId="1076"/>
          <ac:picMkLst>
            <pc:docMk/>
            <pc:sldMk cId="3466024230" sldId="262"/>
            <ac:picMk id="9" creationId="{46EC9DD9-5B6B-49DC-8131-953A1167A9F1}"/>
          </ac:picMkLst>
        </pc:picChg>
      </pc:sldChg>
    </pc:docChg>
  </pc:docChgLst>
  <pc:docChgLst>
    <pc:chgData name="ANWAY  DAS - (App.No. 120165673)" userId="S::anway.das@learner.manipal.edu::079d5fe1-00b4-4cfc-b999-6d9d6742b79e" providerId="AD" clId="Web-{8243DCB8-CA2A-4CD8-B0D3-C0C47C6C321A}"/>
    <pc:docChg chg="addSld">
      <pc:chgData name="ANWAY  DAS - (App.No. 120165673)" userId="S::anway.das@learner.manipal.edu::079d5fe1-00b4-4cfc-b999-6d9d6742b79e" providerId="AD" clId="Web-{8243DCB8-CA2A-4CD8-B0D3-C0C47C6C321A}" dt="2020-12-10T04:25:29.703" v="0"/>
      <pc:docMkLst>
        <pc:docMk/>
      </pc:docMkLst>
      <pc:sldChg chg="new">
        <pc:chgData name="ANWAY  DAS - (App.No. 120165673)" userId="S::anway.das@learner.manipal.edu::079d5fe1-00b4-4cfc-b999-6d9d6742b79e" providerId="AD" clId="Web-{8243DCB8-CA2A-4CD8-B0D3-C0C47C6C321A}" dt="2020-12-10T04:25:29.703" v="0"/>
        <pc:sldMkLst>
          <pc:docMk/>
          <pc:sldMk cId="1976544403" sldId="280"/>
        </pc:sldMkLst>
      </pc:sldChg>
    </pc:docChg>
  </pc:docChgLst>
  <pc:docChgLst>
    <pc:chgData name="ISHITA SAHA - (App.No. 120111907)" userId="S::ishita.saha@learner.manipal.edu::b252002d-511b-492e-b0ba-7aa54254b949" providerId="AD" clId="Web-{687C37EE-D5B2-403C-9D4D-68905ABEB2B9}"/>
    <pc:docChg chg="modSld">
      <pc:chgData name="ISHITA SAHA - (App.No. 120111907)" userId="S::ishita.saha@learner.manipal.edu::b252002d-511b-492e-b0ba-7aa54254b949" providerId="AD" clId="Web-{687C37EE-D5B2-403C-9D4D-68905ABEB2B9}" dt="2020-12-17T02:50:18.898" v="8" actId="1076"/>
      <pc:docMkLst>
        <pc:docMk/>
      </pc:docMkLst>
      <pc:sldChg chg="modSp">
        <pc:chgData name="ISHITA SAHA - (App.No. 120111907)" userId="S::ishita.saha@learner.manipal.edu::b252002d-511b-492e-b0ba-7aa54254b949" providerId="AD" clId="Web-{687C37EE-D5B2-403C-9D4D-68905ABEB2B9}" dt="2020-12-17T02:50:18.898" v="8" actId="1076"/>
        <pc:sldMkLst>
          <pc:docMk/>
          <pc:sldMk cId="3766748783" sldId="261"/>
        </pc:sldMkLst>
        <pc:spChg chg="mod">
          <ac:chgData name="ISHITA SAHA - (App.No. 120111907)" userId="S::ishita.saha@learner.manipal.edu::b252002d-511b-492e-b0ba-7aa54254b949" providerId="AD" clId="Web-{687C37EE-D5B2-403C-9D4D-68905ABEB2B9}" dt="2020-12-17T02:50:17.585" v="7" actId="1076"/>
          <ac:spMkLst>
            <pc:docMk/>
            <pc:sldMk cId="3766748783" sldId="261"/>
            <ac:spMk id="9" creationId="{00000000-0000-0000-0000-000000000000}"/>
          </ac:spMkLst>
        </pc:spChg>
        <pc:spChg chg="mod">
          <ac:chgData name="ISHITA SAHA - (App.No. 120111907)" userId="S::ishita.saha@learner.manipal.edu::b252002d-511b-492e-b0ba-7aa54254b949" providerId="AD" clId="Web-{687C37EE-D5B2-403C-9D4D-68905ABEB2B9}" dt="2020-12-17T02:50:15.648" v="6" actId="1076"/>
          <ac:spMkLst>
            <pc:docMk/>
            <pc:sldMk cId="3766748783" sldId="261"/>
            <ac:spMk id="12" creationId="{08072B3E-21FA-411F-9868-75D16FD68B1D}"/>
          </ac:spMkLst>
        </pc:spChg>
        <pc:graphicFrameChg chg="mod">
          <ac:chgData name="ISHITA SAHA - (App.No. 120111907)" userId="S::ishita.saha@learner.manipal.edu::b252002d-511b-492e-b0ba-7aa54254b949" providerId="AD" clId="Web-{687C37EE-D5B2-403C-9D4D-68905ABEB2B9}" dt="2020-12-17T02:50:18.898" v="8" actId="1076"/>
          <ac:graphicFrameMkLst>
            <pc:docMk/>
            <pc:sldMk cId="3766748783" sldId="261"/>
            <ac:graphicFrameMk id="10" creationId="{00000000-0000-0000-0000-000000000000}"/>
          </ac:graphicFrameMkLst>
        </pc:graphicFrameChg>
      </pc:sldChg>
      <pc:sldChg chg="modSp">
        <pc:chgData name="ISHITA SAHA - (App.No. 120111907)" userId="S::ishita.saha@learner.manipal.edu::b252002d-511b-492e-b0ba-7aa54254b949" providerId="AD" clId="Web-{687C37EE-D5B2-403C-9D4D-68905ABEB2B9}" dt="2020-12-17T02:43:31.123" v="1" actId="1076"/>
        <pc:sldMkLst>
          <pc:docMk/>
          <pc:sldMk cId="3908767943" sldId="269"/>
        </pc:sldMkLst>
        <pc:picChg chg="mod">
          <ac:chgData name="ISHITA SAHA - (App.No. 120111907)" userId="S::ishita.saha@learner.manipal.edu::b252002d-511b-492e-b0ba-7aa54254b949" providerId="AD" clId="Web-{687C37EE-D5B2-403C-9D4D-68905ABEB2B9}" dt="2020-12-17T02:43:31.123" v="1" actId="1076"/>
          <ac:picMkLst>
            <pc:docMk/>
            <pc:sldMk cId="3908767943" sldId="269"/>
            <ac:picMk id="9" creationId="{00000000-0000-0000-0000-000000000000}"/>
          </ac:picMkLst>
        </pc:picChg>
      </pc:sldChg>
    </pc:docChg>
  </pc:docChgLst>
  <pc:docChgLst>
    <pc:chgData name="ADITHI BHAT 120112966" userId="30ff793e-4c06-4ae9-b25b-6f5912772ce4" providerId="ADAL" clId="{6CC29F63-3768-0745-A8AB-85D6BCEBDE7E}"/>
    <pc:docChg chg="modSld">
      <pc:chgData name="ADITHI BHAT 120112966" userId="30ff793e-4c06-4ae9-b25b-6f5912772ce4" providerId="ADAL" clId="{6CC29F63-3768-0745-A8AB-85D6BCEBDE7E}" dt="2020-12-09T11:21:41.155" v="0" actId="1076"/>
      <pc:docMkLst>
        <pc:docMk/>
      </pc:docMkLst>
      <pc:sldChg chg="modSp">
        <pc:chgData name="ADITHI BHAT 120112966" userId="30ff793e-4c06-4ae9-b25b-6f5912772ce4" providerId="ADAL" clId="{6CC29F63-3768-0745-A8AB-85D6BCEBDE7E}" dt="2020-12-09T11:21:41.155" v="0" actId="1076"/>
        <pc:sldMkLst>
          <pc:docMk/>
          <pc:sldMk cId="110436465" sldId="257"/>
        </pc:sldMkLst>
        <pc:spChg chg="mod">
          <ac:chgData name="ADITHI BHAT 120112966" userId="30ff793e-4c06-4ae9-b25b-6f5912772ce4" providerId="ADAL" clId="{6CC29F63-3768-0745-A8AB-85D6BCEBDE7E}" dt="2020-12-09T11:21:41.155" v="0" actId="1076"/>
          <ac:spMkLst>
            <pc:docMk/>
            <pc:sldMk cId="110436465" sldId="257"/>
            <ac:spMk id="10" creationId="{00000000-0000-0000-0000-000000000000}"/>
          </ac:spMkLst>
        </pc:spChg>
      </pc:sldChg>
    </pc:docChg>
  </pc:docChgLst>
  <pc:docChgLst>
    <pc:chgData name="AYUSH BATRA - (App.No. 120167420)" userId="S::ayush.batra@learner.manipal.edu::09616343-3478-4037-99e0-48062317d7ad" providerId="AD" clId="Web-{95295901-DBB8-4EB2-A181-8332328BABBF}"/>
    <pc:docChg chg="modSld">
      <pc:chgData name="AYUSH BATRA - (App.No. 120167420)" userId="S::ayush.batra@learner.manipal.edu::09616343-3478-4037-99e0-48062317d7ad" providerId="AD" clId="Web-{95295901-DBB8-4EB2-A181-8332328BABBF}" dt="2020-11-21T18:06:30.631" v="4" actId="1076"/>
      <pc:docMkLst>
        <pc:docMk/>
      </pc:docMkLst>
      <pc:sldChg chg="modSp">
        <pc:chgData name="AYUSH BATRA - (App.No. 120167420)" userId="S::ayush.batra@learner.manipal.edu::09616343-3478-4037-99e0-48062317d7ad" providerId="AD" clId="Web-{95295901-DBB8-4EB2-A181-8332328BABBF}" dt="2020-11-21T18:06:30.631" v="4" actId="1076"/>
        <pc:sldMkLst>
          <pc:docMk/>
          <pc:sldMk cId="3155094122" sldId="265"/>
        </pc:sldMkLst>
        <pc:picChg chg="mod">
          <ac:chgData name="AYUSH BATRA - (App.No. 120167420)" userId="S::ayush.batra@learner.manipal.edu::09616343-3478-4037-99e0-48062317d7ad" providerId="AD" clId="Web-{95295901-DBB8-4EB2-A181-8332328BABBF}" dt="2020-11-21T18:06:30.631" v="4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GARVIT GOPALANI - (App.No. 120163684)" userId="S::garvit.gopalani@learner.manipal.edu::c37ab7be-c308-418e-bf3b-ac9a02c3222d" providerId="AD" clId="Web-{03008DB7-A346-4724-80E4-DA0F3C6B1D85}"/>
    <pc:docChg chg="addSld modSld">
      <pc:chgData name="GARVIT GOPALANI - (App.No. 120163684)" userId="S::garvit.gopalani@learner.manipal.edu::c37ab7be-c308-418e-bf3b-ac9a02c3222d" providerId="AD" clId="Web-{03008DB7-A346-4724-80E4-DA0F3C6B1D85}" dt="2020-11-20T17:36:07.380" v="2"/>
      <pc:docMkLst>
        <pc:docMk/>
      </pc:docMkLst>
      <pc:sldChg chg="modSp">
        <pc:chgData name="GARVIT GOPALANI - (App.No. 120163684)" userId="S::garvit.gopalani@learner.manipal.edu::c37ab7be-c308-418e-bf3b-ac9a02c3222d" providerId="AD" clId="Web-{03008DB7-A346-4724-80E4-DA0F3C6B1D85}" dt="2020-11-20T17:29:47.315" v="0" actId="1076"/>
        <pc:sldMkLst>
          <pc:docMk/>
          <pc:sldMk cId="3311158399" sldId="260"/>
        </pc:sldMkLst>
        <pc:spChg chg="mod">
          <ac:chgData name="GARVIT GOPALANI - (App.No. 120163684)" userId="S::garvit.gopalani@learner.manipal.edu::c37ab7be-c308-418e-bf3b-ac9a02c3222d" providerId="AD" clId="Web-{03008DB7-A346-4724-80E4-DA0F3C6B1D85}" dt="2020-11-20T17:29:47.315" v="0" actId="1076"/>
          <ac:spMkLst>
            <pc:docMk/>
            <pc:sldMk cId="3311158399" sldId="260"/>
            <ac:spMk id="3" creationId="{00000000-0000-0000-0000-000000000000}"/>
          </ac:spMkLst>
        </pc:spChg>
      </pc:sldChg>
      <pc:sldChg chg="new">
        <pc:chgData name="GARVIT GOPALANI - (App.No. 120163684)" userId="S::garvit.gopalani@learner.manipal.edu::c37ab7be-c308-418e-bf3b-ac9a02c3222d" providerId="AD" clId="Web-{03008DB7-A346-4724-80E4-DA0F3C6B1D85}" dt="2020-11-20T17:36:05.442" v="1"/>
        <pc:sldMkLst>
          <pc:docMk/>
          <pc:sldMk cId="2016443905" sldId="280"/>
        </pc:sldMkLst>
      </pc:sldChg>
      <pc:sldChg chg="new">
        <pc:chgData name="GARVIT GOPALANI - (App.No. 120163684)" userId="S::garvit.gopalani@learner.manipal.edu::c37ab7be-c308-418e-bf3b-ac9a02c3222d" providerId="AD" clId="Web-{03008DB7-A346-4724-80E4-DA0F3C6B1D85}" dt="2020-11-20T17:36:07.380" v="2"/>
        <pc:sldMkLst>
          <pc:docMk/>
          <pc:sldMk cId="2542098962" sldId="281"/>
        </pc:sldMkLst>
      </pc:sldChg>
    </pc:docChg>
  </pc:docChgLst>
  <pc:docChgLst>
    <pc:chgData name="APOORV SHAH - (App.No. 120114274)" userId="S::apoorv.shah@learner.manipal.edu::b682ff15-216a-41ea-b582-a96c49672159" providerId="AD" clId="Web-{231447B6-05D6-4B3F-B23E-F8444DD0639A}"/>
    <pc:docChg chg="addSld">
      <pc:chgData name="APOORV SHAH - (App.No. 120114274)" userId="S::apoorv.shah@learner.manipal.edu::b682ff15-216a-41ea-b582-a96c49672159" providerId="AD" clId="Web-{231447B6-05D6-4B3F-B23E-F8444DD0639A}" dt="2020-11-23T10:33:58.089" v="0"/>
      <pc:docMkLst>
        <pc:docMk/>
      </pc:docMkLst>
      <pc:sldChg chg="new">
        <pc:chgData name="APOORV SHAH - (App.No. 120114274)" userId="S::apoorv.shah@learner.manipal.edu::b682ff15-216a-41ea-b582-a96c49672159" providerId="AD" clId="Web-{231447B6-05D6-4B3F-B23E-F8444DD0639A}" dt="2020-11-23T10:33:58.089" v="0"/>
        <pc:sldMkLst>
          <pc:docMk/>
          <pc:sldMk cId="2382451601" sldId="280"/>
        </pc:sldMkLst>
      </pc:sldChg>
    </pc:docChg>
  </pc:docChgLst>
  <pc:docChgLst>
    <pc:chgData name="UTKARSH ANAND - (App.No. 120184034)" userId="S::utkarsh.anand2@learner.manipal.edu::460f932e-e328-4e3b-b19b-57eedd6d8ba8" providerId="AD" clId="Web-{60418017-0971-4899-A46C-D5140276EFC7}"/>
    <pc:docChg chg="addSld delSld">
      <pc:chgData name="UTKARSH ANAND - (App.No. 120184034)" userId="S::utkarsh.anand2@learner.manipal.edu::460f932e-e328-4e3b-b19b-57eedd6d8ba8" providerId="AD" clId="Web-{60418017-0971-4899-A46C-D5140276EFC7}" dt="2020-12-30T21:01:32.656" v="1"/>
      <pc:docMkLst>
        <pc:docMk/>
      </pc:docMkLst>
      <pc:sldChg chg="new del">
        <pc:chgData name="UTKARSH ANAND - (App.No. 120184034)" userId="S::utkarsh.anand2@learner.manipal.edu::460f932e-e328-4e3b-b19b-57eedd6d8ba8" providerId="AD" clId="Web-{60418017-0971-4899-A46C-D5140276EFC7}" dt="2020-12-30T21:01:32.656" v="1"/>
        <pc:sldMkLst>
          <pc:docMk/>
          <pc:sldMk cId="1888836456" sldId="281"/>
        </pc:sldMkLst>
      </pc:sldChg>
    </pc:docChg>
  </pc:docChgLst>
  <pc:docChgLst>
    <pc:chgData name="ANUSHA PANCHUMARTHI - (App.No. 120172469)" userId="S::anusha.panchumarthi@learner.manipal.edu::14bdcfec-5bce-49b4-8cd7-e802f0cb8209" providerId="AD" clId="Web-{C09357A7-5829-4F31-823F-25F707921D9F}"/>
    <pc:docChg chg="modSld">
      <pc:chgData name="ANUSHA PANCHUMARTHI - (App.No. 120172469)" userId="S::anusha.panchumarthi@learner.manipal.edu::14bdcfec-5bce-49b4-8cd7-e802f0cb8209" providerId="AD" clId="Web-{C09357A7-5829-4F31-823F-25F707921D9F}" dt="2020-11-22T16:33:58.191" v="0" actId="1076"/>
      <pc:docMkLst>
        <pc:docMk/>
      </pc:docMkLst>
      <pc:sldChg chg="modSp">
        <pc:chgData name="ANUSHA PANCHUMARTHI - (App.No. 120172469)" userId="S::anusha.panchumarthi@learner.manipal.edu::14bdcfec-5bce-49b4-8cd7-e802f0cb8209" providerId="AD" clId="Web-{C09357A7-5829-4F31-823F-25F707921D9F}" dt="2020-11-22T16:33:58.191" v="0" actId="1076"/>
        <pc:sldMkLst>
          <pc:docMk/>
          <pc:sldMk cId="3155094122" sldId="265"/>
        </pc:sldMkLst>
        <pc:picChg chg="mod">
          <ac:chgData name="ANUSHA PANCHUMARTHI - (App.No. 120172469)" userId="S::anusha.panchumarthi@learner.manipal.edu::14bdcfec-5bce-49b4-8cd7-e802f0cb8209" providerId="AD" clId="Web-{C09357A7-5829-4F31-823F-25F707921D9F}" dt="2020-11-22T16:33:58.191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AYUSH BATRA - (App.No. 120167420)" userId="S::ayush.batra@learner.manipal.edu::09616343-3478-4037-99e0-48062317d7ad" providerId="AD" clId="Web-{1CA74187-F974-40FA-A74F-23D40FE3007A}"/>
    <pc:docChg chg="addSld delSld sldOrd">
      <pc:chgData name="AYUSH BATRA - (App.No. 120167420)" userId="S::ayush.batra@learner.manipal.edu::09616343-3478-4037-99e0-48062317d7ad" providerId="AD" clId="Web-{1CA74187-F974-40FA-A74F-23D40FE3007A}" dt="2020-11-22T18:02:54.299" v="4"/>
      <pc:docMkLst>
        <pc:docMk/>
      </pc:docMkLst>
      <pc:sldChg chg="ord">
        <pc:chgData name="AYUSH BATRA - (App.No. 120167420)" userId="S::ayush.batra@learner.manipal.edu::09616343-3478-4037-99e0-48062317d7ad" providerId="AD" clId="Web-{1CA74187-F974-40FA-A74F-23D40FE3007A}" dt="2020-11-22T18:02:54.299" v="4"/>
        <pc:sldMkLst>
          <pc:docMk/>
          <pc:sldMk cId="1618442557" sldId="273"/>
        </pc:sldMkLst>
      </pc:sldChg>
      <pc:sldChg chg="new del">
        <pc:chgData name="AYUSH BATRA - (App.No. 120167420)" userId="S::ayush.batra@learner.manipal.edu::09616343-3478-4037-99e0-48062317d7ad" providerId="AD" clId="Web-{1CA74187-F974-40FA-A74F-23D40FE3007A}" dt="2020-11-22T12:24:49.571" v="3"/>
        <pc:sldMkLst>
          <pc:docMk/>
          <pc:sldMk cId="1346330853" sldId="280"/>
        </pc:sldMkLst>
      </pc:sldChg>
      <pc:sldChg chg="new del">
        <pc:chgData name="AYUSH BATRA - (App.No. 120167420)" userId="S::ayush.batra@learner.manipal.edu::09616343-3478-4037-99e0-48062317d7ad" providerId="AD" clId="Web-{1CA74187-F974-40FA-A74F-23D40FE3007A}" dt="2020-11-22T12:24:45.742" v="2"/>
        <pc:sldMkLst>
          <pc:docMk/>
          <pc:sldMk cId="1625669114" sldId="281"/>
        </pc:sldMkLst>
      </pc:sldChg>
    </pc:docChg>
  </pc:docChgLst>
  <pc:docChgLst>
    <pc:chgData name="RITWIJ ARYAN PARMAR - (App.No. 120127165)" userId="S::ritwij.parmar@learner.manipal.edu::8879f10f-559b-4b2f-b687-c2364f849d34" providerId="AD" clId="Web-{71F01993-8A35-4C51-B110-F802850BAB4F}"/>
    <pc:docChg chg="sldOrd">
      <pc:chgData name="RITWIJ ARYAN PARMAR - (App.No. 120127165)" userId="S::ritwij.parmar@learner.manipal.edu::8879f10f-559b-4b2f-b687-c2364f849d34" providerId="AD" clId="Web-{71F01993-8A35-4C51-B110-F802850BAB4F}" dt="2020-11-22T23:48:42.073" v="0"/>
      <pc:docMkLst>
        <pc:docMk/>
      </pc:docMkLst>
      <pc:sldChg chg="ord">
        <pc:chgData name="RITWIJ ARYAN PARMAR - (App.No. 120127165)" userId="S::ritwij.parmar@learner.manipal.edu::8879f10f-559b-4b2f-b687-c2364f849d34" providerId="AD" clId="Web-{71F01993-8A35-4C51-B110-F802850BAB4F}" dt="2020-11-22T23:48:42.073" v="0"/>
        <pc:sldMkLst>
          <pc:docMk/>
          <pc:sldMk cId="432697696" sldId="272"/>
        </pc:sldMkLst>
      </pc:sldChg>
    </pc:docChg>
  </pc:docChgLst>
  <pc:docChgLst>
    <pc:chgData name="VISHAL KARMAKAR - (App.No. 120123012)" userId="S::vishal.karmakar@learner.manipal.edu::2dfc3a49-6d13-460d-b72e-5eb2126a1f5c" providerId="AD" clId="Web-{64C86F0F-FCF2-40BB-9D57-029599BBDBCE}"/>
    <pc:docChg chg="modSld">
      <pc:chgData name="VISHAL KARMAKAR - (App.No. 120123012)" userId="S::vishal.karmakar@learner.manipal.edu::2dfc3a49-6d13-460d-b72e-5eb2126a1f5c" providerId="AD" clId="Web-{64C86F0F-FCF2-40BB-9D57-029599BBDBCE}" dt="2020-11-22T08:25:11.993" v="0" actId="1076"/>
      <pc:docMkLst>
        <pc:docMk/>
      </pc:docMkLst>
      <pc:sldChg chg="modSp">
        <pc:chgData name="VISHAL KARMAKAR - (App.No. 120123012)" userId="S::vishal.karmakar@learner.manipal.edu::2dfc3a49-6d13-460d-b72e-5eb2126a1f5c" providerId="AD" clId="Web-{64C86F0F-FCF2-40BB-9D57-029599BBDBCE}" dt="2020-11-22T08:25:11.993" v="0" actId="1076"/>
        <pc:sldMkLst>
          <pc:docMk/>
          <pc:sldMk cId="3908767943" sldId="269"/>
        </pc:sldMkLst>
        <pc:spChg chg="mod">
          <ac:chgData name="VISHAL KARMAKAR - (App.No. 120123012)" userId="S::vishal.karmakar@learner.manipal.edu::2dfc3a49-6d13-460d-b72e-5eb2126a1f5c" providerId="AD" clId="Web-{64C86F0F-FCF2-40BB-9D57-029599BBDBCE}" dt="2020-11-22T08:25:11.993" v="0" actId="1076"/>
          <ac:spMkLst>
            <pc:docMk/>
            <pc:sldMk cId="3908767943" sldId="269"/>
            <ac:spMk id="8" creationId="{00000000-0000-0000-0000-000000000000}"/>
          </ac:spMkLst>
        </pc:spChg>
      </pc:sldChg>
    </pc:docChg>
  </pc:docChgLst>
  <pc:docChgLst>
    <pc:chgData name="RAJ BHUSHAN - (App.No. 120201032)" userId="S::raj.bhushan@learner.manipal.edu::f77c7bca-ddbf-4b4e-a6d4-d47def3d6b2c" providerId="AD" clId="Web-{7262A8A3-CE64-465E-AE65-2DBFEE20C3D4}"/>
    <pc:docChg chg="modSld">
      <pc:chgData name="RAJ BHUSHAN - (App.No. 120201032)" userId="S::raj.bhushan@learner.manipal.edu::f77c7bca-ddbf-4b4e-a6d4-d47def3d6b2c" providerId="AD" clId="Web-{7262A8A3-CE64-465E-AE65-2DBFEE20C3D4}" dt="2020-12-08T16:12:27.617" v="3" actId="20577"/>
      <pc:docMkLst>
        <pc:docMk/>
      </pc:docMkLst>
      <pc:sldChg chg="modSp">
        <pc:chgData name="RAJ BHUSHAN - (App.No. 120201032)" userId="S::raj.bhushan@learner.manipal.edu::f77c7bca-ddbf-4b4e-a6d4-d47def3d6b2c" providerId="AD" clId="Web-{7262A8A3-CE64-465E-AE65-2DBFEE20C3D4}" dt="2020-12-08T16:12:27.617" v="2" actId="20577"/>
        <pc:sldMkLst>
          <pc:docMk/>
          <pc:sldMk cId="3155094122" sldId="265"/>
        </pc:sldMkLst>
        <pc:spChg chg="mod">
          <ac:chgData name="RAJ BHUSHAN - (App.No. 120201032)" userId="S::raj.bhushan@learner.manipal.edu::f77c7bca-ddbf-4b4e-a6d4-d47def3d6b2c" providerId="AD" clId="Web-{7262A8A3-CE64-465E-AE65-2DBFEE20C3D4}" dt="2020-12-08T16:12:27.617" v="2" actId="20577"/>
          <ac:spMkLst>
            <pc:docMk/>
            <pc:sldMk cId="3155094122" sldId="265"/>
            <ac:spMk id="8" creationId="{00000000-0000-0000-0000-000000000000}"/>
          </ac:spMkLst>
        </pc:spChg>
      </pc:sldChg>
    </pc:docChg>
  </pc:docChgLst>
  <pc:docChgLst>
    <pc:chgData name="AKSHAT BHANDARI - (App.No. 120145460)" userId="1bf8c9e6-f7a5-4804-acf1-73f0784e5f88" providerId="ADAL" clId="{4908FC43-0C2A-4625-AAD1-9B0F7B55F327}"/>
    <pc:docChg chg="modSld">
      <pc:chgData name="AKSHAT BHANDARI - (App.No. 120145460)" userId="1bf8c9e6-f7a5-4804-acf1-73f0784e5f88" providerId="ADAL" clId="{4908FC43-0C2A-4625-AAD1-9B0F7B55F327}" dt="2020-12-23T09:47:31.624" v="6" actId="1076"/>
      <pc:docMkLst>
        <pc:docMk/>
      </pc:docMkLst>
      <pc:sldChg chg="modSp mod">
        <pc:chgData name="AKSHAT BHANDARI - (App.No. 120145460)" userId="1bf8c9e6-f7a5-4804-acf1-73f0784e5f88" providerId="ADAL" clId="{4908FC43-0C2A-4625-AAD1-9B0F7B55F327}" dt="2020-12-23T09:26:20.826" v="2" actId="1076"/>
        <pc:sldMkLst>
          <pc:docMk/>
          <pc:sldMk cId="1618442557" sldId="273"/>
        </pc:sldMkLst>
        <pc:spChg chg="mod">
          <ac:chgData name="AKSHAT BHANDARI - (App.No. 120145460)" userId="1bf8c9e6-f7a5-4804-acf1-73f0784e5f88" providerId="ADAL" clId="{4908FC43-0C2A-4625-AAD1-9B0F7B55F327}" dt="2020-12-23T09:26:20.826" v="2" actId="1076"/>
          <ac:spMkLst>
            <pc:docMk/>
            <pc:sldMk cId="1618442557" sldId="273"/>
            <ac:spMk id="2" creationId="{00000000-0000-0000-0000-000000000000}"/>
          </ac:spMkLst>
        </pc:spChg>
        <pc:spChg chg="mod">
          <ac:chgData name="AKSHAT BHANDARI - (App.No. 120145460)" userId="1bf8c9e6-f7a5-4804-acf1-73f0784e5f88" providerId="ADAL" clId="{4908FC43-0C2A-4625-AAD1-9B0F7B55F327}" dt="2020-12-23T09:26:15.995" v="0" actId="1076"/>
          <ac:spMkLst>
            <pc:docMk/>
            <pc:sldMk cId="1618442557" sldId="273"/>
            <ac:spMk id="10" creationId="{00000000-0000-0000-0000-000000000000}"/>
          </ac:spMkLst>
        </pc:spChg>
        <pc:picChg chg="mod">
          <ac:chgData name="AKSHAT BHANDARI - (App.No. 120145460)" userId="1bf8c9e6-f7a5-4804-acf1-73f0784e5f88" providerId="ADAL" clId="{4908FC43-0C2A-4625-AAD1-9B0F7B55F327}" dt="2020-12-23T09:26:17.612" v="1" actId="1076"/>
          <ac:picMkLst>
            <pc:docMk/>
            <pc:sldMk cId="1618442557" sldId="273"/>
            <ac:picMk id="3" creationId="{00000000-0000-0000-0000-000000000000}"/>
          </ac:picMkLst>
        </pc:picChg>
      </pc:sldChg>
      <pc:sldChg chg="modSp mod">
        <pc:chgData name="AKSHAT BHANDARI - (App.No. 120145460)" userId="1bf8c9e6-f7a5-4804-acf1-73f0784e5f88" providerId="ADAL" clId="{4908FC43-0C2A-4625-AAD1-9B0F7B55F327}" dt="2020-12-23T09:47:31.624" v="6" actId="1076"/>
        <pc:sldMkLst>
          <pc:docMk/>
          <pc:sldMk cId="2864565834" sldId="274"/>
        </pc:sldMkLst>
        <pc:spChg chg="mod">
          <ac:chgData name="AKSHAT BHANDARI - (App.No. 120145460)" userId="1bf8c9e6-f7a5-4804-acf1-73f0784e5f88" providerId="ADAL" clId="{4908FC43-0C2A-4625-AAD1-9B0F7B55F327}" dt="2020-12-23T09:34:21.930" v="3" actId="1076"/>
          <ac:spMkLst>
            <pc:docMk/>
            <pc:sldMk cId="2864565834" sldId="274"/>
            <ac:spMk id="2" creationId="{00000000-0000-0000-0000-000000000000}"/>
          </ac:spMkLst>
        </pc:spChg>
        <pc:picChg chg="mod">
          <ac:chgData name="AKSHAT BHANDARI - (App.No. 120145460)" userId="1bf8c9e6-f7a5-4804-acf1-73f0784e5f88" providerId="ADAL" clId="{4908FC43-0C2A-4625-AAD1-9B0F7B55F327}" dt="2020-12-23T09:47:31.624" v="6" actId="1076"/>
          <ac:picMkLst>
            <pc:docMk/>
            <pc:sldMk cId="2864565834" sldId="274"/>
            <ac:picMk id="8" creationId="{00000000-0000-0000-0000-000000000000}"/>
          </ac:picMkLst>
        </pc:picChg>
      </pc:sldChg>
    </pc:docChg>
  </pc:docChgLst>
  <pc:docChgLst>
    <pc:chgData name="AKSHIT GAURAV - (App.No. 120111465)" userId="S::akshit.gaurav@learner.manipal.edu::80a12aef-8f6b-4cc1-876c-df6b7917ac22" providerId="AD" clId="Web-{CDC385CA-6F75-48C5-8FE7-2C4ECC7505F4}"/>
    <pc:docChg chg="modSld">
      <pc:chgData name="AKSHIT GAURAV - (App.No. 120111465)" userId="S::akshit.gaurav@learner.manipal.edu::80a12aef-8f6b-4cc1-876c-df6b7917ac22" providerId="AD" clId="Web-{CDC385CA-6F75-48C5-8FE7-2C4ECC7505F4}" dt="2020-11-21T12:08:02.102" v="2" actId="1076"/>
      <pc:docMkLst>
        <pc:docMk/>
      </pc:docMkLst>
      <pc:sldChg chg="modSp addCm">
        <pc:chgData name="AKSHIT GAURAV - (App.No. 120111465)" userId="S::akshit.gaurav@learner.manipal.edu::80a12aef-8f6b-4cc1-876c-df6b7917ac22" providerId="AD" clId="Web-{CDC385CA-6F75-48C5-8FE7-2C4ECC7505F4}" dt="2020-11-21T12:08:02.102" v="2" actId="1076"/>
        <pc:sldMkLst>
          <pc:docMk/>
          <pc:sldMk cId="3155094122" sldId="265"/>
        </pc:sldMkLst>
        <pc:picChg chg="mod">
          <ac:chgData name="AKSHIT GAURAV - (App.No. 120111465)" userId="S::akshit.gaurav@learner.manipal.edu::80a12aef-8f6b-4cc1-876c-df6b7917ac22" providerId="AD" clId="Web-{CDC385CA-6F75-48C5-8FE7-2C4ECC7505F4}" dt="2020-11-21T12:08:02.102" v="2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MRITYUNJAY SHUKLA - (App.No. 120121673)" userId="S::mrityunjay.shukla@learner.manipal.edu::53876387-3dd9-4bdb-959c-d6ac4bbd20ab" providerId="AD" clId="Web-{C363837D-185E-41A8-9D3D-72D0FAF26BB1}"/>
    <pc:docChg chg="modSld">
      <pc:chgData name="MRITYUNJAY SHUKLA - (App.No. 120121673)" userId="S::mrityunjay.shukla@learner.manipal.edu::53876387-3dd9-4bdb-959c-d6ac4bbd20ab" providerId="AD" clId="Web-{C363837D-185E-41A8-9D3D-72D0FAF26BB1}" dt="2020-11-25T05:00:10.967" v="5" actId="20577"/>
      <pc:docMkLst>
        <pc:docMk/>
      </pc:docMkLst>
      <pc:sldChg chg="modSp">
        <pc:chgData name="MRITYUNJAY SHUKLA - (App.No. 120121673)" userId="S::mrityunjay.shukla@learner.manipal.edu::53876387-3dd9-4bdb-959c-d6ac4bbd20ab" providerId="AD" clId="Web-{C363837D-185E-41A8-9D3D-72D0FAF26BB1}" dt="2020-11-25T05:00:10.967" v="4" actId="20577"/>
        <pc:sldMkLst>
          <pc:docMk/>
          <pc:sldMk cId="110436465" sldId="257"/>
        </pc:sldMkLst>
        <pc:spChg chg="mod">
          <ac:chgData name="MRITYUNJAY SHUKLA - (App.No. 120121673)" userId="S::mrityunjay.shukla@learner.manipal.edu::53876387-3dd9-4bdb-959c-d6ac4bbd20ab" providerId="AD" clId="Web-{C363837D-185E-41A8-9D3D-72D0FAF26BB1}" dt="2020-11-25T05:00:10.967" v="4" actId="20577"/>
          <ac:spMkLst>
            <pc:docMk/>
            <pc:sldMk cId="110436465" sldId="257"/>
            <ac:spMk id="10" creationId="{00000000-0000-0000-0000-000000000000}"/>
          </ac:spMkLst>
        </pc:spChg>
      </pc:sldChg>
    </pc:docChg>
  </pc:docChgLst>
  <pc:docChgLst>
    <pc:chgData name="ADITYA RAJ - (App.No. 120141398)" userId="S::aditya.raj7@learner.manipal.edu::a9a026dc-c2a8-4d5d-8e3e-001c7aa5f9da" providerId="AD" clId="Web-{725ECE98-E910-4A64-827F-B8D4EFC76E5F}"/>
    <pc:docChg chg="modSld">
      <pc:chgData name="ADITYA RAJ - (App.No. 120141398)" userId="S::aditya.raj7@learner.manipal.edu::a9a026dc-c2a8-4d5d-8e3e-001c7aa5f9da" providerId="AD" clId="Web-{725ECE98-E910-4A64-827F-B8D4EFC76E5F}" dt="2020-11-22T14:16:45.880" v="2" actId="1076"/>
      <pc:docMkLst>
        <pc:docMk/>
      </pc:docMkLst>
      <pc:sldChg chg="modSp">
        <pc:chgData name="ADITYA RAJ - (App.No. 120141398)" userId="S::aditya.raj7@learner.manipal.edu::a9a026dc-c2a8-4d5d-8e3e-001c7aa5f9da" providerId="AD" clId="Web-{725ECE98-E910-4A64-827F-B8D4EFC76E5F}" dt="2020-11-22T14:16:25.942" v="0" actId="1076"/>
        <pc:sldMkLst>
          <pc:docMk/>
          <pc:sldMk cId="432697696" sldId="272"/>
        </pc:sldMkLst>
        <pc:spChg chg="mod">
          <ac:chgData name="ADITYA RAJ - (App.No. 120141398)" userId="S::aditya.raj7@learner.manipal.edu::a9a026dc-c2a8-4d5d-8e3e-001c7aa5f9da" providerId="AD" clId="Web-{725ECE98-E910-4A64-827F-B8D4EFC76E5F}" dt="2020-11-22T14:16:25.942" v="0" actId="1076"/>
          <ac:spMkLst>
            <pc:docMk/>
            <pc:sldMk cId="432697696" sldId="272"/>
            <ac:spMk id="9" creationId="{00000000-0000-0000-0000-000000000000}"/>
          </ac:spMkLst>
        </pc:spChg>
      </pc:sldChg>
      <pc:sldChg chg="modSp">
        <pc:chgData name="ADITYA RAJ - (App.No. 120141398)" userId="S::aditya.raj7@learner.manipal.edu::a9a026dc-c2a8-4d5d-8e3e-001c7aa5f9da" providerId="AD" clId="Web-{725ECE98-E910-4A64-827F-B8D4EFC76E5F}" dt="2020-11-22T14:16:45.880" v="2" actId="1076"/>
        <pc:sldMkLst>
          <pc:docMk/>
          <pc:sldMk cId="3342283206" sldId="275"/>
        </pc:sldMkLst>
        <pc:picChg chg="mod">
          <ac:chgData name="ADITYA RAJ - (App.No. 120141398)" userId="S::aditya.raj7@learner.manipal.edu::a9a026dc-c2a8-4d5d-8e3e-001c7aa5f9da" providerId="AD" clId="Web-{725ECE98-E910-4A64-827F-B8D4EFC76E5F}" dt="2020-11-22T14:16:45.880" v="2" actId="1076"/>
          <ac:picMkLst>
            <pc:docMk/>
            <pc:sldMk cId="3342283206" sldId="275"/>
            <ac:picMk id="3" creationId="{00000000-0000-0000-0000-000000000000}"/>
          </ac:picMkLst>
        </pc:picChg>
      </pc:sldChg>
    </pc:docChg>
  </pc:docChgLst>
  <pc:docChgLst>
    <pc:chgData name="ANWAY  DAS - (App.No. 120165673)" userId="S::anway.das@learner.manipal.edu::079d5fe1-00b4-4cfc-b999-6d9d6742b79e" providerId="AD" clId="Web-{098361E5-02E5-497B-AB7B-652AA9ACCD18}"/>
    <pc:docChg chg="modSld">
      <pc:chgData name="ANWAY  DAS - (App.No. 120165673)" userId="S::anway.das@learner.manipal.edu::079d5fe1-00b4-4cfc-b999-6d9d6742b79e" providerId="AD" clId="Web-{098361E5-02E5-497B-AB7B-652AA9ACCD18}" dt="2020-12-10T01:39:20.274" v="15"/>
      <pc:docMkLst>
        <pc:docMk/>
      </pc:docMkLst>
      <pc:sldChg chg="addSp delSp modSp">
        <pc:chgData name="ANWAY  DAS - (App.No. 120165673)" userId="S::anway.das@learner.manipal.edu::079d5fe1-00b4-4cfc-b999-6d9d6742b79e" providerId="AD" clId="Web-{098361E5-02E5-497B-AB7B-652AA9ACCD18}" dt="2020-12-10T01:39:20.274" v="15"/>
        <pc:sldMkLst>
          <pc:docMk/>
          <pc:sldMk cId="3908767943" sldId="269"/>
        </pc:sldMkLst>
        <pc:picChg chg="mod">
          <ac:chgData name="ANWAY  DAS - (App.No. 120165673)" userId="S::anway.das@learner.manipal.edu::079d5fe1-00b4-4cfc-b999-6d9d6742b79e" providerId="AD" clId="Web-{098361E5-02E5-497B-AB7B-652AA9ACCD18}" dt="2020-12-10T01:38:53.743" v="7" actId="1076"/>
          <ac:picMkLst>
            <pc:docMk/>
            <pc:sldMk cId="3908767943" sldId="269"/>
            <ac:picMk id="9" creationId="{00000000-0000-0000-0000-000000000000}"/>
          </ac:picMkLst>
        </pc:picChg>
        <pc:inkChg chg="add del">
          <ac:chgData name="ANWAY  DAS - (App.No. 120165673)" userId="S::anway.das@learner.manipal.edu::079d5fe1-00b4-4cfc-b999-6d9d6742b79e" providerId="AD" clId="Web-{098361E5-02E5-497B-AB7B-652AA9ACCD18}" dt="2020-12-10T01:38:48.102" v="3"/>
          <ac:inkMkLst>
            <pc:docMk/>
            <pc:sldMk cId="3908767943" sldId="269"/>
            <ac:inkMk id="7" creationId="{446588AF-4090-4CBA-95FF-CE1743630CC0}"/>
          </ac:inkMkLst>
        </pc:inkChg>
        <pc:inkChg chg="add del">
          <ac:chgData name="ANWAY  DAS - (App.No. 120165673)" userId="S::anway.das@learner.manipal.edu::079d5fe1-00b4-4cfc-b999-6d9d6742b79e" providerId="AD" clId="Web-{098361E5-02E5-497B-AB7B-652AA9ACCD18}" dt="2020-12-10T01:38:52.227" v="6"/>
          <ac:inkMkLst>
            <pc:docMk/>
            <pc:sldMk cId="3908767943" sldId="269"/>
            <ac:inkMk id="10" creationId="{FD87D4F8-A152-46E0-9816-BDA1F130ED44}"/>
          </ac:inkMkLst>
        </pc:inkChg>
        <pc:inkChg chg="add del">
          <ac:chgData name="ANWAY  DAS - (App.No. 120165673)" userId="S::anway.das@learner.manipal.edu::079d5fe1-00b4-4cfc-b999-6d9d6742b79e" providerId="AD" clId="Web-{098361E5-02E5-497B-AB7B-652AA9ACCD18}" dt="2020-12-10T01:39:03.977" v="11"/>
          <ac:inkMkLst>
            <pc:docMk/>
            <pc:sldMk cId="3908767943" sldId="269"/>
            <ac:inkMk id="11" creationId="{88526B3A-4E0B-40FA-A7B1-2522E9F414A9}"/>
          </ac:inkMkLst>
        </pc:inkChg>
        <pc:inkChg chg="add del">
          <ac:chgData name="ANWAY  DAS - (App.No. 120165673)" userId="S::anway.das@learner.manipal.edu::079d5fe1-00b4-4cfc-b999-6d9d6742b79e" providerId="AD" clId="Web-{098361E5-02E5-497B-AB7B-652AA9ACCD18}" dt="2020-12-10T01:39:03.962" v="10"/>
          <ac:inkMkLst>
            <pc:docMk/>
            <pc:sldMk cId="3908767943" sldId="269"/>
            <ac:inkMk id="12" creationId="{C46D3CDE-8C0A-441A-9B55-D50CA55C1EF5}"/>
          </ac:inkMkLst>
        </pc:inkChg>
        <pc:inkChg chg="add del">
          <ac:chgData name="ANWAY  DAS - (App.No. 120165673)" userId="S::anway.das@learner.manipal.edu::079d5fe1-00b4-4cfc-b999-6d9d6742b79e" providerId="AD" clId="Web-{098361E5-02E5-497B-AB7B-652AA9ACCD18}" dt="2020-12-10T01:39:20.274" v="15"/>
          <ac:inkMkLst>
            <pc:docMk/>
            <pc:sldMk cId="3908767943" sldId="269"/>
            <ac:inkMk id="13" creationId="{EC5B32E8-EB30-48A5-BCCA-79D8F7342D7F}"/>
          </ac:inkMkLst>
        </pc:inkChg>
        <pc:inkChg chg="add del">
          <ac:chgData name="ANWAY  DAS - (App.No. 120165673)" userId="S::anway.das@learner.manipal.edu::079d5fe1-00b4-4cfc-b999-6d9d6742b79e" providerId="AD" clId="Web-{098361E5-02E5-497B-AB7B-652AA9ACCD18}" dt="2020-12-10T01:39:19.024" v="14"/>
          <ac:inkMkLst>
            <pc:docMk/>
            <pc:sldMk cId="3908767943" sldId="269"/>
            <ac:inkMk id="14" creationId="{0A2F4B67-6CF0-4E02-8D48-D1C4E0B132B6}"/>
          </ac:inkMkLst>
        </pc:inkChg>
      </pc:sldChg>
    </pc:docChg>
  </pc:docChgLst>
  <pc:docChgLst>
    <pc:chgData name="VERNON JOHN NORONHA - 200905105" userId="S::vernon.noronha@learner.manipal.edu::012409e7-fd4c-4d5d-ae6f-d8adba2abbdf" providerId="AD" clId="Web-{715FC82F-6E94-4A92-8AC4-24DD825433BE}"/>
    <pc:docChg chg="modSld">
      <pc:chgData name="VERNON JOHN NORONHA - 200905105" userId="S::vernon.noronha@learner.manipal.edu::012409e7-fd4c-4d5d-ae6f-d8adba2abbdf" providerId="AD" clId="Web-{715FC82F-6E94-4A92-8AC4-24DD825433BE}" dt="2020-12-06T09:49:51.567" v="4" actId="1076"/>
      <pc:docMkLst>
        <pc:docMk/>
      </pc:docMkLst>
      <pc:sldChg chg="modSp">
        <pc:chgData name="VERNON JOHN NORONHA - 200905105" userId="S::vernon.noronha@learner.manipal.edu::012409e7-fd4c-4d5d-ae6f-d8adba2abbdf" providerId="AD" clId="Web-{715FC82F-6E94-4A92-8AC4-24DD825433BE}" dt="2020-12-06T09:49:51.567" v="4" actId="1076"/>
        <pc:sldMkLst>
          <pc:docMk/>
          <pc:sldMk cId="110436465" sldId="257"/>
        </pc:sldMkLst>
        <pc:graphicFrameChg chg="mod">
          <ac:chgData name="VERNON JOHN NORONHA - 200905105" userId="S::vernon.noronha@learner.manipal.edu::012409e7-fd4c-4d5d-ae6f-d8adba2abbdf" providerId="AD" clId="Web-{715FC82F-6E94-4A92-8AC4-24DD825433BE}" dt="2020-12-06T09:49:51.567" v="4" actId="1076"/>
          <ac:graphicFrameMkLst>
            <pc:docMk/>
            <pc:sldMk cId="110436465" sldId="257"/>
            <ac:graphicFrameMk id="7" creationId="{00000000-0000-0000-0000-000000000000}"/>
          </ac:graphicFrameMkLst>
        </pc:graphicFrameChg>
      </pc:sldChg>
    </pc:docChg>
  </pc:docChgLst>
  <pc:docChgLst>
    <pc:chgData name="MRITYUNJAY SHUKLA - (App.No. 120121673)" userId="S::mrityunjay.shukla@learner.manipal.edu::53876387-3dd9-4bdb-959c-d6ac4bbd20ab" providerId="AD" clId="Web-{686CC6BA-5D16-4764-BD30-3A25F34D7859}"/>
    <pc:docChg chg="modSld">
      <pc:chgData name="MRITYUNJAY SHUKLA - (App.No. 120121673)" userId="S::mrityunjay.shukla@learner.manipal.edu::53876387-3dd9-4bdb-959c-d6ac4bbd20ab" providerId="AD" clId="Web-{686CC6BA-5D16-4764-BD30-3A25F34D7859}" dt="2020-11-25T04:20:40.849" v="0" actId="1076"/>
      <pc:docMkLst>
        <pc:docMk/>
      </pc:docMkLst>
      <pc:sldChg chg="modSp">
        <pc:chgData name="MRITYUNJAY SHUKLA - (App.No. 120121673)" userId="S::mrityunjay.shukla@learner.manipal.edu::53876387-3dd9-4bdb-959c-d6ac4bbd20ab" providerId="AD" clId="Web-{686CC6BA-5D16-4764-BD30-3A25F34D7859}" dt="2020-11-25T04:20:40.849" v="0" actId="1076"/>
        <pc:sldMkLst>
          <pc:docMk/>
          <pc:sldMk cId="110436465" sldId="257"/>
        </pc:sldMkLst>
        <pc:graphicFrameChg chg="mod">
          <ac:chgData name="MRITYUNJAY SHUKLA - (App.No. 120121673)" userId="S::mrityunjay.shukla@learner.manipal.edu::53876387-3dd9-4bdb-959c-d6ac4bbd20ab" providerId="AD" clId="Web-{686CC6BA-5D16-4764-BD30-3A25F34D7859}" dt="2020-11-25T04:20:40.849" v="0" actId="1076"/>
          <ac:graphicFrameMkLst>
            <pc:docMk/>
            <pc:sldMk cId="110436465" sldId="257"/>
            <ac:graphicFrameMk id="7" creationId="{00000000-0000-0000-0000-000000000000}"/>
          </ac:graphicFrameMkLst>
        </pc:graphicFrameChg>
      </pc:sldChg>
    </pc:docChg>
  </pc:docChgLst>
  <pc:docChgLst>
    <pc:chgData name="ZIYA ZAINAB SEERA VALAPPIL - (App.No. 120131680)" userId="S::ziya.valappil@learner.manipal.edu::f7369cb5-bc85-4837-8b48-096cc416c41b" providerId="AD" clId="Web-{8999BD6A-B468-4FA1-AA74-FFA7DF2F82C5}"/>
    <pc:docChg chg="modSld">
      <pc:chgData name="ZIYA ZAINAB SEERA VALAPPIL - (App.No. 120131680)" userId="S::ziya.valappil@learner.manipal.edu::f7369cb5-bc85-4837-8b48-096cc416c41b" providerId="AD" clId="Web-{8999BD6A-B468-4FA1-AA74-FFA7DF2F82C5}" dt="2020-11-22T11:22:07.069" v="0" actId="1076"/>
      <pc:docMkLst>
        <pc:docMk/>
      </pc:docMkLst>
      <pc:sldChg chg="modSp">
        <pc:chgData name="ZIYA ZAINAB SEERA VALAPPIL - (App.No. 120131680)" userId="S::ziya.valappil@learner.manipal.edu::f7369cb5-bc85-4837-8b48-096cc416c41b" providerId="AD" clId="Web-{8999BD6A-B468-4FA1-AA74-FFA7DF2F82C5}" dt="2020-11-22T11:22:07.069" v="0" actId="1076"/>
        <pc:sldMkLst>
          <pc:docMk/>
          <pc:sldMk cId="1618442557" sldId="273"/>
        </pc:sldMkLst>
        <pc:picChg chg="mod">
          <ac:chgData name="ZIYA ZAINAB SEERA VALAPPIL - (App.No. 120131680)" userId="S::ziya.valappil@learner.manipal.edu::f7369cb5-bc85-4837-8b48-096cc416c41b" providerId="AD" clId="Web-{8999BD6A-B468-4FA1-AA74-FFA7DF2F82C5}" dt="2020-11-22T11:22:07.069" v="0" actId="1076"/>
          <ac:picMkLst>
            <pc:docMk/>
            <pc:sldMk cId="1618442557" sldId="273"/>
            <ac:picMk id="3" creationId="{00000000-0000-0000-0000-000000000000}"/>
          </ac:picMkLst>
        </pc:picChg>
      </pc:sldChg>
    </pc:docChg>
  </pc:docChgLst>
  <pc:docChgLst>
    <pc:chgData name="ISHA STHANPATI - (App.No. 120123734)" userId="S::isha.sthanpati@learner.manipal.edu::881e3c32-1e32-4e81-8e92-13fa4ee138d7" providerId="AD" clId="Web-{838CB1FD-D022-4DFE-137C-6171626BD6B4}"/>
    <pc:docChg chg="sldOrd">
      <pc:chgData name="ISHA STHANPATI - (App.No. 120123734)" userId="S::isha.sthanpati@learner.manipal.edu::881e3c32-1e32-4e81-8e92-13fa4ee138d7" providerId="AD" clId="Web-{838CB1FD-D022-4DFE-137C-6171626BD6B4}" dt="2020-11-22T13:40:48.711" v="1"/>
      <pc:docMkLst>
        <pc:docMk/>
      </pc:docMkLst>
      <pc:sldChg chg="ord">
        <pc:chgData name="ISHA STHANPATI - (App.No. 120123734)" userId="S::isha.sthanpati@learner.manipal.edu::881e3c32-1e32-4e81-8e92-13fa4ee138d7" providerId="AD" clId="Web-{838CB1FD-D022-4DFE-137C-6171626BD6B4}" dt="2020-11-22T13:24:50.503" v="0"/>
        <pc:sldMkLst>
          <pc:docMk/>
          <pc:sldMk cId="432697696" sldId="272"/>
        </pc:sldMkLst>
      </pc:sldChg>
      <pc:sldChg chg="ord">
        <pc:chgData name="ISHA STHANPATI - (App.No. 120123734)" userId="S::isha.sthanpati@learner.manipal.edu::881e3c32-1e32-4e81-8e92-13fa4ee138d7" providerId="AD" clId="Web-{838CB1FD-D022-4DFE-137C-6171626BD6B4}" dt="2020-11-22T13:40:48.711" v="1"/>
        <pc:sldMkLst>
          <pc:docMk/>
          <pc:sldMk cId="1618442557" sldId="273"/>
        </pc:sldMkLst>
      </pc:sldChg>
    </pc:docChg>
  </pc:docChgLst>
  <pc:docChgLst>
    <pc:chgData name="ARYAN UPADHYAYA - (App.No. 120158608)" userId="S::aryan.upadhyaya@learner.manipal.edu::260d3485-dfcd-498f-b44a-7d0ebb3bfb23" providerId="AD" clId="Web-{7E9097D1-F28C-4997-BEDF-6A912BE53522}"/>
    <pc:docChg chg="modSld">
      <pc:chgData name="ARYAN UPADHYAYA - (App.No. 120158608)" userId="S::aryan.upadhyaya@learner.manipal.edu::260d3485-dfcd-498f-b44a-7d0ebb3bfb23" providerId="AD" clId="Web-{7E9097D1-F28C-4997-BEDF-6A912BE53522}" dt="2020-11-21T12:01:41.166" v="1"/>
      <pc:docMkLst>
        <pc:docMk/>
      </pc:docMkLst>
      <pc:sldChg chg="modSp delCm">
        <pc:chgData name="ARYAN UPADHYAYA - (App.No. 120158608)" userId="S::aryan.upadhyaya@learner.manipal.edu::260d3485-dfcd-498f-b44a-7d0ebb3bfb23" providerId="AD" clId="Web-{7E9097D1-F28C-4997-BEDF-6A912BE53522}" dt="2020-11-21T12:01:41.166" v="1"/>
        <pc:sldMkLst>
          <pc:docMk/>
          <pc:sldMk cId="3155094122" sldId="265"/>
        </pc:sldMkLst>
        <pc:picChg chg="mod">
          <ac:chgData name="ARYAN UPADHYAYA - (App.No. 120158608)" userId="S::aryan.upadhyaya@learner.manipal.edu::260d3485-dfcd-498f-b44a-7d0ebb3bfb23" providerId="AD" clId="Web-{7E9097D1-F28C-4997-BEDF-6A912BE53522}" dt="2020-11-21T11:58:58.868" v="0" actId="1076"/>
          <ac:picMkLst>
            <pc:docMk/>
            <pc:sldMk cId="3155094122" sldId="265"/>
            <ac:picMk id="7" creationId="{00000000-0000-0000-0000-000000000000}"/>
          </ac:picMkLst>
        </pc:picChg>
      </pc:sldChg>
    </pc:docChg>
  </pc:docChgLst>
  <pc:docChgLst>
    <pc:chgData name="SAHIL SHARAN - (App.No. 120157689)" userId="S::sahil.sharan@learner.manipal.edu::d5fc4f94-2822-4a55-9aa3-c0c7db80512c" providerId="AD" clId="Web-{B910DF40-7154-4DAE-B6C5-B7D07E9A68A3}"/>
    <pc:docChg chg="modSld">
      <pc:chgData name="SAHIL SHARAN - (App.No. 120157689)" userId="S::sahil.sharan@learner.manipal.edu::d5fc4f94-2822-4a55-9aa3-c0c7db80512c" providerId="AD" clId="Web-{B910DF40-7154-4DAE-B6C5-B7D07E9A68A3}" dt="2020-11-22T08:13:43.805" v="0" actId="1076"/>
      <pc:docMkLst>
        <pc:docMk/>
      </pc:docMkLst>
      <pc:sldChg chg="modSp">
        <pc:chgData name="SAHIL SHARAN - (App.No. 120157689)" userId="S::sahil.sharan@learner.manipal.edu::d5fc4f94-2822-4a55-9aa3-c0c7db80512c" providerId="AD" clId="Web-{B910DF40-7154-4DAE-B6C5-B7D07E9A68A3}" dt="2020-11-22T08:13:43.805" v="0" actId="1076"/>
        <pc:sldMkLst>
          <pc:docMk/>
          <pc:sldMk cId="3766748783" sldId="261"/>
        </pc:sldMkLst>
        <pc:spChg chg="mod">
          <ac:chgData name="SAHIL SHARAN - (App.No. 120157689)" userId="S::sahil.sharan@learner.manipal.edu::d5fc4f94-2822-4a55-9aa3-c0c7db80512c" providerId="AD" clId="Web-{B910DF40-7154-4DAE-B6C5-B7D07E9A68A3}" dt="2020-11-22T08:13:43.805" v="0" actId="1076"/>
          <ac:spMkLst>
            <pc:docMk/>
            <pc:sldMk cId="3766748783" sldId="261"/>
            <ac:spMk id="9" creationId="{00000000-0000-0000-0000-000000000000}"/>
          </ac:spMkLst>
        </pc:spChg>
      </pc:sldChg>
    </pc:docChg>
  </pc:docChgLst>
  <pc:docChgLst>
    <pc:chgData name="S KRISHNAN - (App.No. 120166006)" userId="S::krishnan.s@learner.manipal.edu::9734cba6-ab59-41f5-b255-fe9b679e71b9" providerId="AD" clId="Web-{ED424DC7-483D-44E3-B62F-76C2598D2F3E}"/>
    <pc:docChg chg="sldOrd">
      <pc:chgData name="S KRISHNAN - (App.No. 120166006)" userId="S::krishnan.s@learner.manipal.edu::9734cba6-ab59-41f5-b255-fe9b679e71b9" providerId="AD" clId="Web-{ED424DC7-483D-44E3-B62F-76C2598D2F3E}" dt="2020-11-22T07:17:49.911" v="0"/>
      <pc:docMkLst>
        <pc:docMk/>
      </pc:docMkLst>
      <pc:sldChg chg="ord">
        <pc:chgData name="S KRISHNAN - (App.No. 120166006)" userId="S::krishnan.s@learner.manipal.edu::9734cba6-ab59-41f5-b255-fe9b679e71b9" providerId="AD" clId="Web-{ED424DC7-483D-44E3-B62F-76C2598D2F3E}" dt="2020-11-22T07:17:49.911" v="0"/>
        <pc:sldMkLst>
          <pc:docMk/>
          <pc:sldMk cId="4035768518" sldId="263"/>
        </pc:sldMkLst>
      </pc:sldChg>
    </pc:docChg>
  </pc:docChgLst>
  <pc:docChgLst>
    <pc:chgData name="ANURAG CHOWDHURY - (App.No. 120143878)" userId="S::anurag.chowdhury@learner.manipal.edu::ad5594d7-1233-45d4-90ea-eed10f559fa7" providerId="AD" clId="Web-{41890F49-EF37-47F4-800E-4961920D59C1}"/>
    <pc:docChg chg="modSld">
      <pc:chgData name="ANURAG CHOWDHURY - (App.No. 120143878)" userId="S::anurag.chowdhury@learner.manipal.edu::ad5594d7-1233-45d4-90ea-eed10f559fa7" providerId="AD" clId="Web-{41890F49-EF37-47F4-800E-4961920D59C1}" dt="2020-11-23T03:48:23.111" v="1"/>
      <pc:docMkLst>
        <pc:docMk/>
      </pc:docMkLst>
      <pc:sldChg chg="delSp modSp">
        <pc:chgData name="ANURAG CHOWDHURY - (App.No. 120143878)" userId="S::anurag.chowdhury@learner.manipal.edu::ad5594d7-1233-45d4-90ea-eed10f559fa7" providerId="AD" clId="Web-{41890F49-EF37-47F4-800E-4961920D59C1}" dt="2020-11-23T03:48:23.111" v="1"/>
        <pc:sldMkLst>
          <pc:docMk/>
          <pc:sldMk cId="3155094122" sldId="265"/>
        </pc:sldMkLst>
        <pc:grpChg chg="del mod">
          <ac:chgData name="ANURAG CHOWDHURY - (App.No. 120143878)" userId="S::anurag.chowdhury@learner.manipal.edu::ad5594d7-1233-45d4-90ea-eed10f559fa7" providerId="AD" clId="Web-{41890F49-EF37-47F4-800E-4961920D59C1}" dt="2020-11-23T03:48:23.111" v="1"/>
          <ac:grpSpMkLst>
            <pc:docMk/>
            <pc:sldMk cId="3155094122" sldId="265"/>
            <ac:grpSpMk id="16" creationId="{53A7DC2C-342D-A747-9F76-148B91B4CDBD}"/>
          </ac:grpSpMkLst>
        </pc:grpChg>
      </pc:sldChg>
    </pc:docChg>
  </pc:docChgLst>
  <pc:docChgLst>
    <pc:chgData name="CHRIS WILLIAMS - 200911025" userId="S::chris.williams@learner.manipal.edu::b3f6b90f-da18-42cd-ab99-30a917f7c7d1" providerId="AD" clId="Web-{CC42F22C-4275-4EBB-A9E5-D5C0D70C3230}"/>
    <pc:docChg chg="modSld">
      <pc:chgData name="CHRIS WILLIAMS - 200911025" userId="S::chris.williams@learner.manipal.edu::b3f6b90f-da18-42cd-ab99-30a917f7c7d1" providerId="AD" clId="Web-{CC42F22C-4275-4EBB-A9E5-D5C0D70C3230}" dt="2020-11-23T07:08:43.505" v="0"/>
      <pc:docMkLst>
        <pc:docMk/>
      </pc:docMkLst>
      <pc:sldChg chg="delSp">
        <pc:chgData name="CHRIS WILLIAMS - 200911025" userId="S::chris.williams@learner.manipal.edu::b3f6b90f-da18-42cd-ab99-30a917f7c7d1" providerId="AD" clId="Web-{CC42F22C-4275-4EBB-A9E5-D5C0D70C3230}" dt="2020-11-23T07:08:43.505" v="0"/>
        <pc:sldMkLst>
          <pc:docMk/>
          <pc:sldMk cId="2177046778" sldId="256"/>
        </pc:sldMkLst>
        <pc:inkChg chg="del">
          <ac:chgData name="CHRIS WILLIAMS - 200911025" userId="S::chris.williams@learner.manipal.edu::b3f6b90f-da18-42cd-ab99-30a917f7c7d1" providerId="AD" clId="Web-{CC42F22C-4275-4EBB-A9E5-D5C0D70C3230}" dt="2020-11-23T07:08:43.505" v="0"/>
          <ac:inkMkLst>
            <pc:docMk/>
            <pc:sldMk cId="2177046778" sldId="256"/>
            <ac:inkMk id="4" creationId="{15427DF7-4694-644D-9ACC-851A24086307}"/>
          </ac:inkMkLst>
        </pc:inkChg>
      </pc:sldChg>
    </pc:docChg>
  </pc:docChgLst>
  <pc:docChgLst>
    <pc:chgData name="ASHISH SHARMA - (App.No. 120154211)" userId="S::ashish.sharma@learner.manipal.edu::2e904c34-8d4b-420a-aea5-49d18082663c" providerId="AD" clId="Web-{179825B2-323A-46C0-8CBA-8B8E8B128AAE}"/>
    <pc:docChg chg="addSld delSld">
      <pc:chgData name="ASHISH SHARMA - (App.No. 120154211)" userId="S::ashish.sharma@learner.manipal.edu::2e904c34-8d4b-420a-aea5-49d18082663c" providerId="AD" clId="Web-{179825B2-323A-46C0-8CBA-8B8E8B128AAE}" dt="2020-11-23T16:37:14.109" v="2"/>
      <pc:docMkLst>
        <pc:docMk/>
      </pc:docMkLst>
      <pc:sldChg chg="del">
        <pc:chgData name="ASHISH SHARMA - (App.No. 120154211)" userId="S::ashish.sharma@learner.manipal.edu::2e904c34-8d4b-420a-aea5-49d18082663c" providerId="AD" clId="Web-{179825B2-323A-46C0-8CBA-8B8E8B128AAE}" dt="2020-11-23T16:28:04.065" v="0"/>
        <pc:sldMkLst>
          <pc:docMk/>
          <pc:sldMk cId="2382451601" sldId="280"/>
        </pc:sldMkLst>
      </pc:sldChg>
      <pc:sldChg chg="new del">
        <pc:chgData name="ASHISH SHARMA - (App.No. 120154211)" userId="S::ashish.sharma@learner.manipal.edu::2e904c34-8d4b-420a-aea5-49d18082663c" providerId="AD" clId="Web-{179825B2-323A-46C0-8CBA-8B8E8B128AAE}" dt="2020-11-23T16:37:14.109" v="2"/>
        <pc:sldMkLst>
          <pc:docMk/>
          <pc:sldMk cId="3887180841" sldId="280"/>
        </pc:sldMkLst>
      </pc:sldChg>
    </pc:docChg>
  </pc:docChgLst>
  <pc:docChgLst>
    <pc:chgData name="MADHUMITHA RAMESH - 200902007" userId="S::madhumitha.ramesh@learner.manipal.edu::7e01b215-9b8a-4778-a6f8-b1ae1a102bc8" providerId="AD" clId="Web-{6D8B5948-F46F-4CF9-B9AB-CC9690D40C8C}"/>
    <pc:docChg chg="sldOrd">
      <pc:chgData name="MADHUMITHA RAMESH - 200902007" userId="S::madhumitha.ramesh@learner.manipal.edu::7e01b215-9b8a-4778-a6f8-b1ae1a102bc8" providerId="AD" clId="Web-{6D8B5948-F46F-4CF9-B9AB-CC9690D40C8C}" dt="2020-11-23T06:43:13.482" v="0"/>
      <pc:docMkLst>
        <pc:docMk/>
      </pc:docMkLst>
      <pc:sldChg chg="ord">
        <pc:chgData name="MADHUMITHA RAMESH - 200902007" userId="S::madhumitha.ramesh@learner.manipal.edu::7e01b215-9b8a-4778-a6f8-b1ae1a102bc8" providerId="AD" clId="Web-{6D8B5948-F46F-4CF9-B9AB-CC9690D40C8C}" dt="2020-11-23T06:43:13.482" v="0"/>
        <pc:sldMkLst>
          <pc:docMk/>
          <pc:sldMk cId="1618442557" sldId="273"/>
        </pc:sldMkLst>
      </pc:sldChg>
    </pc:docChg>
  </pc:docChgLst>
  <pc:docChgLst>
    <pc:chgData name="RAYHAN  FAIZEL - (App.No. 120120645)" userId="S::rayhan.faizel@learner.manipal.edu::60982d3c-0d1f-426b-aa2f-deabc3cb20ce" providerId="AD" clId="Web-{CD11E619-BA66-4AE0-8BB6-683AF88421C0}"/>
    <pc:docChg chg="modSld">
      <pc:chgData name="RAYHAN  FAIZEL - (App.No. 120120645)" userId="S::rayhan.faizel@learner.manipal.edu::60982d3c-0d1f-426b-aa2f-deabc3cb20ce" providerId="AD" clId="Web-{CD11E619-BA66-4AE0-8BB6-683AF88421C0}" dt="2020-11-19T19:14:09.670" v="0" actId="1076"/>
      <pc:docMkLst>
        <pc:docMk/>
      </pc:docMkLst>
      <pc:sldChg chg="modSp">
        <pc:chgData name="RAYHAN  FAIZEL - (App.No. 120120645)" userId="S::rayhan.faizel@learner.manipal.edu::60982d3c-0d1f-426b-aa2f-deabc3cb20ce" providerId="AD" clId="Web-{CD11E619-BA66-4AE0-8BB6-683AF88421C0}" dt="2020-11-19T19:14:09.670" v="0" actId="1076"/>
        <pc:sldMkLst>
          <pc:docMk/>
          <pc:sldMk cId="3466024230" sldId="262"/>
        </pc:sldMkLst>
        <pc:picChg chg="mod">
          <ac:chgData name="RAYHAN  FAIZEL - (App.No. 120120645)" userId="S::rayhan.faizel@learner.manipal.edu::60982d3c-0d1f-426b-aa2f-deabc3cb20ce" providerId="AD" clId="Web-{CD11E619-BA66-4AE0-8BB6-683AF88421C0}" dt="2020-11-19T19:14:09.670" v="0" actId="1076"/>
          <ac:picMkLst>
            <pc:docMk/>
            <pc:sldMk cId="3466024230" sldId="262"/>
            <ac:picMk id="9" creationId="{46EC9DD9-5B6B-49DC-8131-953A1167A9F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9E70F-8A4D-428B-9628-00CD54E1202D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CB213-75CD-4F11-95E2-EEDAC7117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27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6T07:04:11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542 6930 14079 0 0,'4'-11'1536'0'0,"2"-5"-17151"0"0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2T08:53:07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3889 7197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791B-2B40-4DE6-AF35-CA437C48B9E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6E783-A24E-4D74-A690-F3DF2C04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6E783-A24E-4D74-A690-F3DF2C042C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100/3</a:t>
            </a:r>
            <a:r>
              <a:rPr lang="en-IN" baseline="0"/>
              <a:t> or 33.33 ohms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3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100/3</a:t>
            </a:r>
            <a:r>
              <a:rPr lang="en-IN" baseline="0"/>
              <a:t> or 33.33 ohms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3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8.25V; 2.25 ohms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8.25V; 2.25 ohms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100/3</a:t>
            </a:r>
            <a:r>
              <a:rPr lang="en-IN" baseline="0"/>
              <a:t> or 33.33 ohms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100/3</a:t>
            </a:r>
            <a:r>
              <a:rPr lang="en-IN" baseline="0"/>
              <a:t> or 33.33 ohms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100/3</a:t>
            </a:r>
            <a:r>
              <a:rPr lang="en-IN" baseline="0"/>
              <a:t> or 33.33 ohms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100/3</a:t>
            </a:r>
            <a:r>
              <a:rPr lang="en-IN" baseline="0"/>
              <a:t> or 33.33 ohms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2623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63" y="51398"/>
            <a:ext cx="847943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51398"/>
            <a:ext cx="6795722" cy="12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4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44600"/>
            <a:ext cx="3703320" cy="4624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4600"/>
            <a:ext cx="3703320" cy="4624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95190"/>
            <a:ext cx="7543800" cy="930381"/>
          </a:xfrm>
        </p:spPr>
        <p:txBody>
          <a:bodyPr>
            <a:normAutofit/>
          </a:bodyPr>
          <a:lstStyle>
            <a:lvl1pPr>
              <a:defRPr lang="en-US" sz="3600" kern="1200" spc="-38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03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348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80418"/>
            <a:ext cx="3703320" cy="398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302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80418"/>
            <a:ext cx="3703320" cy="398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22960" y="95190"/>
            <a:ext cx="7543800" cy="930381"/>
          </a:xfrm>
        </p:spPr>
        <p:txBody>
          <a:bodyPr>
            <a:normAutofit/>
          </a:bodyPr>
          <a:lstStyle>
            <a:lvl1pPr>
              <a:defRPr lang="en-US" sz="3600" kern="1200" spc="-38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44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4D6ECA08-A9B3-4A78-924E-E5AB5B0C2D67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0961" y="40674"/>
            <a:ext cx="2256028" cy="6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2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-313368"/>
            <a:ext cx="8837874" cy="145075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7D21057C-1A31-42A2-BDBE-0A3DA8812C63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2081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92F-969D-47BA-BD66-1E1B05322092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3EE2-8520-4FB9-8E97-DCE7840D6CB4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15BD-B31A-42AA-BB2D-837558CEDFFF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5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20B-1B13-4E43-8A3A-EFD02BC79163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197735"/>
            <a:ext cx="8796271" cy="5079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3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6AF6A60-8BDE-4C9F-83A5-AC6DA5699435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1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70DF-38B6-488C-B82A-87633033E406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8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7524-D48A-47F2-9CFA-01AC6A88360A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A66E-E2B0-4C2B-8502-0D26C05B2DDC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1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87700"/>
            <a:ext cx="7543800" cy="113741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Trebuchet MS" panose="020B0603020202020204" pitchFamily="34" charset="0"/>
              </a:defRPr>
            </a:lvl1pPr>
          </a:lstStyle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62" y="51396"/>
            <a:ext cx="629543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" y="51396"/>
            <a:ext cx="423444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1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93800"/>
            <a:ext cx="7543800" cy="4675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3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03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44600"/>
            <a:ext cx="3703320" cy="4624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4600"/>
            <a:ext cx="3703320" cy="4624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95188"/>
            <a:ext cx="7543800" cy="930381"/>
          </a:xfrm>
        </p:spPr>
        <p:txBody>
          <a:bodyPr>
            <a:normAutofit/>
          </a:bodyPr>
          <a:lstStyle>
            <a:lvl1pPr>
              <a:defRPr lang="en-US" sz="3600" kern="1200" spc="-38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035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348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80418"/>
            <a:ext cx="3703320" cy="398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302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80418"/>
            <a:ext cx="3703320" cy="398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22960" y="95188"/>
            <a:ext cx="7543800" cy="930381"/>
          </a:xfrm>
        </p:spPr>
        <p:txBody>
          <a:bodyPr>
            <a:normAutofit/>
          </a:bodyPr>
          <a:lstStyle>
            <a:lvl1pPr>
              <a:defRPr lang="en-US" sz="3600" kern="1200" spc="-38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449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kern="1200" spc="-38" baseline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404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9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3600" kern="1200" spc="-38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2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>
            <a:lvl1pPr>
              <a:defRPr lang="en-US" sz="3600" kern="1200" spc="-38" baseline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304" y="126492"/>
            <a:ext cx="8186456" cy="864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049589"/>
            <a:ext cx="8796271" cy="52277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8478" y="99087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3" y="126491"/>
            <a:ext cx="734637" cy="8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62" r:id="rId12"/>
    <p:sldLayoutId id="2147483963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8F0088-41DF-44CC-8A1B-F22BAEA16F2E}" type="datetime2">
              <a:rPr lang="en-US" smtClean="0"/>
              <a:t>Wednesday, December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50907B-95CF-4D3F-A6C8-E920CA456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76465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95188"/>
            <a:ext cx="7543800" cy="930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18530"/>
            <a:ext cx="7543800" cy="4750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cap="all" baseline="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CFDA33F-2302-48BF-B9E4-DD1AAB99C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0" y="10520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9" y="126490"/>
            <a:ext cx="589641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82" r:id="rId4"/>
    <p:sldLayoutId id="214748398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0" y="2492812"/>
            <a:ext cx="7543800" cy="1592119"/>
          </a:xfrm>
        </p:spPr>
        <p:txBody>
          <a:bodyPr>
            <a:no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B</a:t>
            </a:r>
            <a:r>
              <a:rPr lang="en-US" sz="5000" b="1">
                <a:solidFill>
                  <a:schemeClr val="accent2"/>
                </a:solidFill>
              </a:rPr>
              <a:t>asic </a:t>
            </a:r>
            <a:r>
              <a:rPr lang="en-US" sz="6000" b="1">
                <a:solidFill>
                  <a:schemeClr val="accent1"/>
                </a:solidFill>
              </a:rPr>
              <a:t>E</a:t>
            </a:r>
            <a:r>
              <a:rPr lang="en-US" sz="5000" b="1">
                <a:solidFill>
                  <a:schemeClr val="accent2"/>
                </a:solidFill>
              </a:rPr>
              <a:t>lectrical </a:t>
            </a:r>
            <a:r>
              <a:rPr lang="en-US" sz="6000" b="1">
                <a:solidFill>
                  <a:schemeClr val="accent1"/>
                </a:solidFill>
              </a:rPr>
              <a:t>T</a:t>
            </a:r>
            <a:r>
              <a:rPr lang="en-US" sz="5000" b="1">
                <a:solidFill>
                  <a:schemeClr val="accent2"/>
                </a:solidFill>
              </a:rPr>
              <a:t>echnology</a:t>
            </a:r>
            <a:endParaRPr lang="en-US" sz="15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63" y="2989130"/>
            <a:ext cx="7543800" cy="1540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100" b="1" cap="none" spc="0">
                <a:solidFill>
                  <a:srgbClr val="C00000"/>
                </a:solidFill>
                <a:latin typeface="Gill Sans MT"/>
              </a:rPr>
              <a:t>TUTORIAL (L01 – L08)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30295"/>
            <a:ext cx="8837874" cy="907094"/>
          </a:xfrm>
        </p:spPr>
        <p:txBody>
          <a:bodyPr/>
          <a:lstStyle/>
          <a:p>
            <a:r>
              <a:rPr lang="en-IN"/>
              <a:t>Q9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23701"/>
          </a:xfrm>
        </p:spPr>
        <p:txBody>
          <a:bodyPr>
            <a:normAutofit fontScale="92500"/>
          </a:bodyPr>
          <a:lstStyle/>
          <a:p>
            <a:pPr lvl="0"/>
            <a:r>
              <a:rPr lang="en-IN"/>
              <a:t>Determine the power consumed by 5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resistor by node voltage analysis</a:t>
            </a:r>
            <a:endParaRPr lang="en-IN"/>
          </a:p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804585" y="5614136"/>
            <a:ext cx="294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2.81W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60576"/>
              </p:ext>
            </p:extLst>
          </p:nvPr>
        </p:nvGraphicFramePr>
        <p:xfrm>
          <a:off x="2160431" y="1944110"/>
          <a:ext cx="4048551" cy="305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SmartDraw" r:id="rId4" imgW="2093760" imgH="1577160" progId="SmartDraw.2">
                  <p:embed/>
                </p:oleObj>
              </mc:Choice>
              <mc:Fallback>
                <p:oleObj name="SmartDraw" r:id="rId4" imgW="2093760" imgH="1577160" progId="SmartDraw.2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31" y="1944110"/>
                        <a:ext cx="4048551" cy="305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76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3F-0A78-41DC-9AB2-3371B436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6C8E-F811-4B47-AEBC-835CD61A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9021A-3AAF-4A74-9974-9771F151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17DF-2BB0-49A1-9FD0-77061C7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4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30295"/>
            <a:ext cx="8837874" cy="907094"/>
          </a:xfrm>
        </p:spPr>
        <p:txBody>
          <a:bodyPr/>
          <a:lstStyle/>
          <a:p>
            <a:r>
              <a:rPr lang="en-IN"/>
              <a:t>Q10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880901"/>
          </a:xfrm>
        </p:spPr>
        <p:txBody>
          <a:bodyPr>
            <a:normAutofit/>
          </a:bodyPr>
          <a:lstStyle/>
          <a:p>
            <a:r>
              <a:rPr lang="en-IN"/>
              <a:t>Using mesh current method, find the current delivered by 6 V voltage source in the circuit below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804585" y="5614136"/>
            <a:ext cx="294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2.073 A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9080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1893"/>
              </p:ext>
            </p:extLst>
          </p:nvPr>
        </p:nvGraphicFramePr>
        <p:xfrm>
          <a:off x="2525486" y="2043731"/>
          <a:ext cx="4039997" cy="347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SmartDraw" r:id="rId4" imgW="2665476" imgH="2295144" progId="SmartDraw.2">
                  <p:embed/>
                </p:oleObj>
              </mc:Choice>
              <mc:Fallback>
                <p:oleObj name="SmartDraw" r:id="rId4" imgW="2665476" imgH="2295144" progId="SmartDraw.2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486" y="2043731"/>
                        <a:ext cx="4039997" cy="3475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20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2043022"/>
            <a:ext cx="6868042" cy="3464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30295"/>
            <a:ext cx="8837874" cy="907094"/>
          </a:xfrm>
        </p:spPr>
        <p:txBody>
          <a:bodyPr/>
          <a:lstStyle/>
          <a:p>
            <a:r>
              <a:rPr lang="en-IN"/>
              <a:t>Q11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1033301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90170" indent="-90170"/>
            <a:r>
              <a:rPr lang="en-IN"/>
              <a:t>For the circuit shown in the figure, determine the node voltages 𝑉</a:t>
            </a:r>
            <a:r>
              <a:rPr lang="en-IN" baseline="-25000"/>
              <a:t>1</a:t>
            </a:r>
            <a:r>
              <a:rPr lang="en-IN"/>
              <a:t>, 𝑉</a:t>
            </a:r>
            <a:r>
              <a:rPr lang="en-IN" baseline="-25000"/>
              <a:t>2</a:t>
            </a:r>
            <a:r>
              <a:rPr lang="en-IN"/>
              <a:t>, 𝑉</a:t>
            </a:r>
            <a:r>
              <a:rPr lang="en-IN" baseline="-25000"/>
              <a:t>3</a:t>
            </a:r>
            <a:r>
              <a:rPr lang="en-IN"/>
              <a:t> using node voltage analysis. Also, find the power dissipated in 20 </a:t>
            </a:r>
            <a:r>
              <a:rPr lang="en-US"/>
              <a:t>Ω resistor</a:t>
            </a:r>
          </a:p>
          <a:p>
            <a:pPr marL="90170" indent="-9017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</a:t>
            </a:r>
            <a:r>
              <a:rPr lang="en-IN" err="1"/>
              <a:t>Engg</a:t>
            </a:r>
            <a:r>
              <a:rPr lang="en-IN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13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97131" y="5369721"/>
                <a:ext cx="5651790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𝐀𝐧𝐬</m:t>
                          </m:r>
                          <m:r>
                            <a:rPr lang="en-US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𝟔𝟐𝐕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𝟎𝟕𝐕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𝟎𝟕𝐕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b="1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31" y="5369721"/>
                <a:ext cx="5651790" cy="1191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30D6A5-4E2B-4D37-A829-A8C42D1C9A8F}"/>
              </a:ext>
            </a:extLst>
          </p:cNvPr>
          <p:cNvSpPr txBox="1"/>
          <p:nvPr/>
        </p:nvSpPr>
        <p:spPr>
          <a:xfrm>
            <a:off x="6794740" y="5601419"/>
            <a:ext cx="2124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P</a:t>
            </a:r>
            <a:r>
              <a:rPr lang="en-GB" b="1" baseline="-25000">
                <a:solidFill>
                  <a:srgbClr val="C00000"/>
                </a:solidFill>
              </a:rPr>
              <a:t>20Ω</a:t>
            </a:r>
            <a:r>
              <a:rPr lang="en-GB" b="1">
                <a:solidFill>
                  <a:srgbClr val="C00000"/>
                </a:solidFill>
              </a:rPr>
              <a:t> = 0.2142 W</a:t>
            </a:r>
            <a:endParaRPr lang="en-GB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28600"/>
            <a:ext cx="8837874" cy="908789"/>
          </a:xfrm>
        </p:spPr>
        <p:txBody>
          <a:bodyPr/>
          <a:lstStyle/>
          <a:p>
            <a:r>
              <a:rPr lang="en-IN"/>
              <a:t>Q12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Using mesh current analysis, determine the power dissipated by 4Ω resistor connected between node A &amp; B </a:t>
            </a:r>
          </a:p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14</a:t>
            </a:fld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90449"/>
              </p:ext>
            </p:extLst>
          </p:nvPr>
        </p:nvGraphicFramePr>
        <p:xfrm>
          <a:off x="733268" y="1899201"/>
          <a:ext cx="4918900" cy="4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SmartDraw" r:id="rId4" imgW="3556800" imgH="2909160" progId="SmartDraw.2">
                  <p:embed/>
                </p:oleObj>
              </mc:Choice>
              <mc:Fallback>
                <p:oleObj name="SmartDraw" r:id="rId4" imgW="3556800" imgH="2909160" progId="SmartDraw.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268" y="1899201"/>
                        <a:ext cx="4918900" cy="402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8500" y="5466695"/>
            <a:ext cx="315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P</a:t>
            </a:r>
            <a:r>
              <a:rPr lang="en-US" sz="2400" b="1" baseline="-25000">
                <a:solidFill>
                  <a:srgbClr val="C00000"/>
                </a:solidFill>
              </a:rPr>
              <a:t>4</a:t>
            </a:r>
            <a:r>
              <a:rPr lang="el-GR" sz="2400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="1" baseline="-250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= 8.1633 W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3352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6" imgW="164880" imgH="164880" progId="Equation.3">
                  <p:embed/>
                </p:oleObj>
              </mc:Choice>
              <mc:Fallback>
                <p:oleObj name="Equation" r:id="rId6" imgW="164880" imgH="1648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18451" y="3295285"/>
          <a:ext cx="281949" cy="30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8451" y="3295285"/>
                        <a:ext cx="281949" cy="30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86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What is the potential difference between points X and Y? Which point is positive with respect to the other- X or Y?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ea typeface="+mj-lt"/>
                <a:cs typeface="+mj-lt"/>
              </a:rPr>
              <a:t>Q13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14515"/>
              </p:ext>
            </p:extLst>
          </p:nvPr>
        </p:nvGraphicFramePr>
        <p:xfrm>
          <a:off x="4523826" y="1626527"/>
          <a:ext cx="4058183" cy="318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SmartDraw" r:id="rId3" imgW="3960720" imgH="2128680" progId="SmartDraw.2">
                  <p:embed/>
                </p:oleObj>
              </mc:Choice>
              <mc:Fallback>
                <p:oleObj name="SmartDraw" r:id="rId3" imgW="3960720" imgH="2128680" progId="SmartDraw.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3826" y="1626527"/>
                        <a:ext cx="4058183" cy="318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36737" y="4577122"/>
            <a:ext cx="214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C00000"/>
                </a:solidFill>
              </a:rPr>
              <a:t>Ans</a:t>
            </a:r>
            <a:r>
              <a:rPr lang="en-US">
                <a:solidFill>
                  <a:srgbClr val="C00000"/>
                </a:solidFill>
              </a:rPr>
              <a:t>:</a:t>
            </a:r>
          </a:p>
          <a:p>
            <a:r>
              <a:rPr lang="en-US">
                <a:solidFill>
                  <a:srgbClr val="C00000"/>
                </a:solidFill>
              </a:rPr>
              <a:t>Y is 3.7 V positive w.r.t. X</a:t>
            </a:r>
          </a:p>
        </p:txBody>
      </p:sp>
    </p:spTree>
    <p:extLst>
      <p:ext uri="{BB962C8B-B14F-4D97-AF65-F5344CB8AC3E}">
        <p14:creationId xmlns:p14="http://schemas.microsoft.com/office/powerpoint/2010/main" val="34095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60" y="1752600"/>
            <a:ext cx="7543800" cy="422492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In the figure shown below replace the network to the left of terminals A &amp; B by its Thevenin equivalent circuit. Hence, determine </a:t>
            </a:r>
            <a:r>
              <a:rPr lang="en-IN" b="1"/>
              <a:t>I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2876" y="4722617"/>
            <a:ext cx="1516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Answer: </a:t>
            </a:r>
            <a:r>
              <a:rPr lang="en-US" b="1" err="1">
                <a:solidFill>
                  <a:srgbClr val="C00000"/>
                </a:solidFill>
              </a:rPr>
              <a:t>R</a:t>
            </a:r>
            <a:r>
              <a:rPr lang="en-US" b="1" baseline="-25000" err="1">
                <a:solidFill>
                  <a:srgbClr val="C00000"/>
                </a:solidFill>
              </a:rPr>
              <a:t>th</a:t>
            </a:r>
            <a:r>
              <a:rPr lang="en-US" b="1">
                <a:solidFill>
                  <a:srgbClr val="C00000"/>
                </a:solidFill>
              </a:rPr>
              <a:t> = 3 </a:t>
            </a:r>
            <a:r>
              <a:rPr lang="el-GR" b="1">
                <a:solidFill>
                  <a:srgbClr val="C00000"/>
                </a:solidFill>
              </a:rPr>
              <a:t>Ω</a:t>
            </a:r>
            <a:r>
              <a:rPr lang="en-US" b="1">
                <a:solidFill>
                  <a:srgbClr val="C00000"/>
                </a:solidFill>
              </a:rPr>
              <a:t>, </a:t>
            </a:r>
          </a:p>
          <a:p>
            <a:r>
              <a:rPr lang="en-US" b="1">
                <a:solidFill>
                  <a:srgbClr val="C00000"/>
                </a:solidFill>
              </a:rPr>
              <a:t>V</a:t>
            </a:r>
            <a:r>
              <a:rPr lang="en-US" b="1" baseline="-25000">
                <a:solidFill>
                  <a:srgbClr val="C00000"/>
                </a:solidFill>
              </a:rPr>
              <a:t>th </a:t>
            </a:r>
            <a:r>
              <a:rPr lang="en-US" b="1">
                <a:solidFill>
                  <a:srgbClr val="C00000"/>
                </a:solidFill>
              </a:rPr>
              <a:t>= 20 V</a:t>
            </a:r>
          </a:p>
          <a:p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>
                <a:solidFill>
                  <a:srgbClr val="C00000"/>
                </a:solidFill>
              </a:rPr>
              <a:t> = -2 A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38338" y="2639616"/>
          <a:ext cx="4201716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SmartDraw" r:id="rId3" imgW="3940920" imgH="1526760" progId="SmartDraw.2">
                  <p:embed/>
                </p:oleObj>
              </mc:Choice>
              <mc:Fallback>
                <p:oleObj name="SmartDraw" r:id="rId3" imgW="3940920" imgH="1526760" progId="SmartDraw.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338" y="2639616"/>
                        <a:ext cx="4201716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2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52600"/>
            <a:ext cx="7543800" cy="582501"/>
          </a:xfrm>
        </p:spPr>
        <p:txBody>
          <a:bodyPr/>
          <a:lstStyle/>
          <a:p>
            <a:r>
              <a:rPr lang="en-US"/>
              <a:t>Using Superposition theorem, find the value of </a:t>
            </a:r>
            <a:r>
              <a:rPr lang="en-US" b="1"/>
              <a:t> V</a:t>
            </a:r>
            <a:r>
              <a:rPr lang="en-US" b="1" baseline="-25000"/>
              <a:t>s</a:t>
            </a:r>
            <a:r>
              <a:rPr lang="en-US" b="1"/>
              <a:t> </a:t>
            </a:r>
            <a:r>
              <a:rPr lang="en-US"/>
              <a:t>if the current in 4 </a:t>
            </a:r>
            <a:r>
              <a:rPr lang="el-GR"/>
              <a:t>Ω</a:t>
            </a:r>
            <a:r>
              <a:rPr lang="en-US"/>
              <a:t> is 0.515 A and the direction is as shown in the diagram below. 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25344" y="4993414"/>
            <a:ext cx="123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Ans</a:t>
            </a:r>
            <a:r>
              <a:rPr lang="en-US" b="1">
                <a:solidFill>
                  <a:srgbClr val="C00000"/>
                </a:solidFill>
              </a:rPr>
              <a:t>: 16 V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62139"/>
              </p:ext>
            </p:extLst>
          </p:nvPr>
        </p:nvGraphicFramePr>
        <p:xfrm>
          <a:off x="2507982" y="2826057"/>
          <a:ext cx="34432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SmartDraw" r:id="rId3" imgW="2669760" imgH="1299960" progId="SmartDraw.2">
                  <p:embed/>
                </p:oleObj>
              </mc:Choice>
              <mc:Fallback>
                <p:oleObj name="SmartDraw" r:id="rId3" imgW="2669760" imgH="1299960" progId="SmartDraw.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7982" y="2826057"/>
                        <a:ext cx="344328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9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52600"/>
            <a:ext cx="7543800" cy="891594"/>
          </a:xfrm>
        </p:spPr>
        <p:txBody>
          <a:bodyPr/>
          <a:lstStyle/>
          <a:p>
            <a:r>
              <a:rPr lang="en-IN"/>
              <a:t>Find the value of</a:t>
            </a:r>
            <a:r>
              <a:rPr lang="en-IN" b="1"/>
              <a:t> R </a:t>
            </a:r>
            <a:r>
              <a:rPr lang="en-IN"/>
              <a:t>such that maximum power is transferred to </a:t>
            </a:r>
            <a:r>
              <a:rPr lang="en-IN" b="1"/>
              <a:t>8 </a:t>
            </a:r>
            <a:r>
              <a:rPr lang="el-GR" b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/>
              <a:t>resistor.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388862"/>
              </p:ext>
            </p:extLst>
          </p:nvPr>
        </p:nvGraphicFramePr>
        <p:xfrm>
          <a:off x="1981016" y="2770368"/>
          <a:ext cx="5184348" cy="1719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SmartDraw" r:id="rId3" imgW="3767040" imgH="1243440" progId="SmartDraw.2">
                  <p:embed/>
                </p:oleObj>
              </mc:Choice>
              <mc:Fallback>
                <p:oleObj name="SmartDraw" r:id="rId3" imgW="3767040" imgH="1243440" progId="SmartDraw.2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016" y="2770368"/>
                        <a:ext cx="5184348" cy="1719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93127" y="5123597"/>
            <a:ext cx="15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Ans</a:t>
            </a:r>
            <a:r>
              <a:rPr lang="en-US" b="1">
                <a:solidFill>
                  <a:srgbClr val="C00000"/>
                </a:solidFill>
              </a:rPr>
              <a:t>: 20 </a:t>
            </a:r>
            <a:r>
              <a:rPr lang="el-GR" b="1">
                <a:solidFill>
                  <a:srgbClr val="C00000"/>
                </a:solidFill>
                <a:cs typeface="Times New Roman" panose="02020603050405020304" pitchFamily="18" charset="0"/>
              </a:rPr>
              <a:t>Ω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80467" y="1229983"/>
                <a:ext cx="7422970" cy="50016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/>
                  <a:t>Figure below shows the plot of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/>
                  <a:t>through a series R-L circuit when a constant voltage of magnitude 50 V is applied to it. Calculate the values of resistance R and inductance L .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80467" y="1229983"/>
                <a:ext cx="7422970" cy="500162"/>
              </a:xfrm>
              <a:blipFill>
                <a:blip r:embed="rId2"/>
                <a:stretch>
                  <a:fillRect l="-1560" t="-6098" r="-1478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Q18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50618" y="4807844"/>
            <a:ext cx="1332962" cy="434663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10000"/>
          </a:bodyPr>
          <a:lstStyle>
            <a:lvl1pPr marL="90488" indent="-904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17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160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err="1">
                <a:solidFill>
                  <a:srgbClr val="C00000"/>
                </a:solidFill>
              </a:rPr>
              <a:t>Ans</a:t>
            </a:r>
            <a:r>
              <a:rPr lang="en-US" sz="1400" b="1">
                <a:solidFill>
                  <a:srgbClr val="C00000"/>
                </a:solidFill>
              </a:rPr>
              <a:t>: R = 5 </a:t>
            </a:r>
            <a:r>
              <a:rPr lang="el-GR" sz="1400" b="1">
                <a:solidFill>
                  <a:srgbClr val="C00000"/>
                </a:solidFill>
                <a:cs typeface="Times New Roman" panose="02020603050405020304" pitchFamily="18" charset="0"/>
              </a:rPr>
              <a:t>Ω</a:t>
            </a:r>
            <a:r>
              <a:rPr lang="en-US" sz="1400" b="1">
                <a:solidFill>
                  <a:srgbClr val="C0000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</a:rPr>
              <a:t>L = 1.5 H</a:t>
            </a:r>
            <a:endParaRPr lang="en-US" sz="1400" b="1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986" t="36801" r="27007" b="14724"/>
          <a:stretch/>
        </p:blipFill>
        <p:spPr>
          <a:xfrm>
            <a:off x="1546195" y="2190252"/>
            <a:ext cx="4887532" cy="28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30295"/>
            <a:ext cx="8837874" cy="907094"/>
          </a:xfrm>
        </p:spPr>
        <p:txBody>
          <a:bodyPr/>
          <a:lstStyle/>
          <a:p>
            <a:r>
              <a:rPr lang="en-IN"/>
              <a:t>Q1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Determine the resistance between A and B in the network shown below</a:t>
            </a:r>
          </a:p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47942" y="2058800"/>
            <a:ext cx="5456613" cy="2956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4585" y="5614136"/>
            <a:ext cx="29427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Ans: R</a:t>
            </a:r>
            <a:r>
              <a:rPr lang="en-US" sz="2400" b="1" baseline="-25000">
                <a:solidFill>
                  <a:srgbClr val="C00000"/>
                </a:solidFill>
              </a:rPr>
              <a:t>AB </a:t>
            </a:r>
            <a:r>
              <a:rPr lang="en-US" sz="2400" b="1">
                <a:solidFill>
                  <a:srgbClr val="C00000"/>
                </a:solidFill>
              </a:rPr>
              <a:t>= 33.33 </a:t>
            </a:r>
            <a:r>
              <a:rPr lang="el-GR" sz="2400" b="1">
                <a:solidFill>
                  <a:srgbClr val="C00000"/>
                </a:solidFill>
                <a:latin typeface="Corbel"/>
              </a:rPr>
              <a:t>Ω</a:t>
            </a:r>
            <a:endParaRPr lang="en-US" sz="2400" b="1">
              <a:solidFill>
                <a:srgbClr val="C0000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509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24" y="1549309"/>
                <a:ext cx="3703320" cy="375938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/>
                  <a:t>For the circuit shown in figure below, the switch </a:t>
                </a:r>
                <a:r>
                  <a:rPr lang="en-US" b="1"/>
                  <a:t>S</a:t>
                </a:r>
                <a:r>
                  <a:rPr lang="en-US"/>
                  <a:t> has been closed for a long time and then opens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 algn="just">
                  <a:buNone/>
                </a:pPr>
                <a:r>
                  <a:rPr lang="de-DE"/>
                  <a:t>Find,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i="0"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=∞)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=∞)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:endParaRPr lang="de-DE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24" y="1549309"/>
                <a:ext cx="3703320" cy="3759382"/>
              </a:xfrm>
              <a:blipFill>
                <a:blip r:embed="rId2"/>
                <a:stretch>
                  <a:fillRect l="-3125" t="-810" r="-2961" b="-3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</a:t>
            </a:r>
            <a:r>
              <a:rPr lang="en-US" err="1"/>
              <a:t>Engg</a:t>
            </a:r>
            <a:r>
              <a:rPr lang="en-US"/>
              <a:t>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449284" y="2499860"/>
                <a:ext cx="6513121" cy="3034836"/>
              </a:xfrm>
              <a:prstGeom prst="rect">
                <a:avLst/>
              </a:prstGeom>
            </p:spPr>
            <p:txBody>
              <a:bodyPr vert="horz" lIns="0" tIns="34290" rIns="0" bIns="34290" rtlCol="0">
                <a:noAutofit/>
              </a:bodyPr>
              <a:lstStyle>
                <a:lvl1pPr marL="90488" indent="-90488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1700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58888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500">
                    <a:solidFill>
                      <a:srgbClr val="C00000"/>
                    </a:solidFill>
                  </a:rPr>
                  <a:t>Answers: 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=−10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15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20−5 </m:t>
                    </m:r>
                    <m:sSub>
                      <m:sSubPr>
                        <m:ctrlPr>
                          <a:rPr lang="de-DE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5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5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DE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=4+2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de-DE" sz="1500">
                    <a:solidFill>
                      <a:srgbClr val="C00000"/>
                    </a:solidFill>
                  </a:rPr>
                  <a:t>.... Initial condition: At t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de-DE" sz="15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4" y="2499860"/>
                <a:ext cx="6513121" cy="3034836"/>
              </a:xfrm>
              <a:prstGeom prst="rect">
                <a:avLst/>
              </a:prstGeom>
              <a:blipFill>
                <a:blip r:embed="rId3"/>
                <a:stretch>
                  <a:fillRect l="-1779" t="-1406" b="-1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928" t="50670" r="32607" b="18270"/>
          <a:stretch/>
        </p:blipFill>
        <p:spPr>
          <a:xfrm>
            <a:off x="3895668" y="2068963"/>
            <a:ext cx="6163371" cy="30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44132" y="2152837"/>
                <a:ext cx="3448596" cy="375938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/>
                  <a:t>For the circuit shown in figure below, the switch </a:t>
                </a:r>
                <a:r>
                  <a:rPr lang="en-US" b="1"/>
                  <a:t>S</a:t>
                </a:r>
                <a:r>
                  <a:rPr lang="en-US"/>
                  <a:t> has been kept open for a long time and then it is closed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 algn="just">
                  <a:buNone/>
                </a:pPr>
                <a:r>
                  <a:rPr lang="de-DE"/>
                  <a:t>Find,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dt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endParaRPr lang="de-DE"/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</m:oMath>
                </a14:m>
                <a:endParaRPr lang="en-US"/>
              </a:p>
              <a:p>
                <a:pPr marL="385763" indent="-385763" algn="just">
                  <a:buFont typeface="+mj-lt"/>
                  <a:buAutoNum type="romanLcPeriod"/>
                </a:pPr>
                <a:r>
                  <a:rPr lang="en-US"/>
                  <a:t>find the time constants of the circuit before and after the switch is closed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4132" y="2152837"/>
                <a:ext cx="3448596" cy="3759382"/>
              </a:xfrm>
              <a:blipFill>
                <a:blip r:embed="rId2"/>
                <a:stretch>
                  <a:fillRect l="-3357" t="-810" r="-3357" b="-4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3990508" y="2919258"/>
                <a:ext cx="5151453" cy="2541068"/>
              </a:xfrm>
              <a:prstGeom prst="rect">
                <a:avLst/>
              </a:prstGeom>
            </p:spPr>
            <p:txBody>
              <a:bodyPr vert="horz" lIns="0" tIns="34290" rIns="0" bIns="34290" rtlCol="0">
                <a:noAutofit/>
              </a:bodyPr>
              <a:lstStyle>
                <a:lvl1pPr marL="90488" indent="-90488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1700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58888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825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200">
                    <a:solidFill>
                      <a:srgbClr val="C00000"/>
                    </a:solidFill>
                  </a:rPr>
                  <a:t>Answers: 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12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12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2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2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2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120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2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2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(To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find the Thevenin’s equivalent resistance)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08" y="2919258"/>
                <a:ext cx="5151453" cy="2541068"/>
              </a:xfrm>
              <a:prstGeom prst="rect">
                <a:avLst/>
              </a:prstGeom>
              <a:blipFill>
                <a:blip r:embed="rId3"/>
                <a:stretch>
                  <a:fillRect l="-1893" t="-1199" r="-1420" b="-1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9143" t="45712" r="30142" b="19795"/>
          <a:stretch/>
        </p:blipFill>
        <p:spPr>
          <a:xfrm>
            <a:off x="4854730" y="1206966"/>
            <a:ext cx="3512030" cy="19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4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98598" y="1333158"/>
                <a:ext cx="7543800" cy="122083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/>
                  <a:t>For the circuit shown below, switch </a:t>
                </a:r>
                <a:r>
                  <a:rPr lang="en-US" b="1"/>
                  <a:t>S</a:t>
                </a:r>
                <a:r>
                  <a:rPr lang="en-US"/>
                  <a:t> is kept in position </a:t>
                </a:r>
                <a:r>
                  <a:rPr lang="en-US" b="1"/>
                  <a:t>‘1’ </a:t>
                </a:r>
                <a:r>
                  <a:rPr lang="en-US"/>
                  <a:t>for a long time and then it is moved to position </a:t>
                </a:r>
                <a:r>
                  <a:rPr lang="en-US" b="1"/>
                  <a:t>‘2’</a:t>
                </a:r>
                <a:r>
                  <a:rPr lang="en-US"/>
                  <a:t>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/>
                  <a:t>. Find 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:r>
                  <a:rPr lang="en-US"/>
                  <a:t>The current expression for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𝐢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385763" indent="-385763" algn="just">
                  <a:buFont typeface="+mj-lt"/>
                  <a:buAutoNum type="romanLcPeriod"/>
                </a:pPr>
                <a:r>
                  <a:rPr lang="en-US"/>
                  <a:t> Calculate the time constants of the circuit before and after the switching phases.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598" y="1333158"/>
                <a:ext cx="7543800" cy="1220833"/>
              </a:xfrm>
              <a:blipFill>
                <a:blip r:embed="rId2"/>
                <a:stretch>
                  <a:fillRect l="-1535" t="-3000" r="-153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8644" t="46664" r="18892" b="14459"/>
          <a:stretch/>
        </p:blipFill>
        <p:spPr>
          <a:xfrm>
            <a:off x="1033931" y="2854874"/>
            <a:ext cx="5711735" cy="24590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565848" y="4616871"/>
                <a:ext cx="2419003" cy="1521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>
                    <a:solidFill>
                      <a:srgbClr val="C00000"/>
                    </a:solidFill>
                  </a:rPr>
                  <a:t>Answers: </a:t>
                </a: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b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385763" indent="-385763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𝐁𝐞𝐟𝐨𝐫𝐞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𝐀𝐟𝐭𝐞𝐫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l-G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48" y="4616871"/>
                <a:ext cx="2419003" cy="1521827"/>
              </a:xfrm>
              <a:prstGeom prst="rect">
                <a:avLst/>
              </a:prstGeom>
              <a:blipFill>
                <a:blip r:embed="rId4"/>
                <a:stretch>
                  <a:fillRect l="-2015" t="-20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48" y="230295"/>
            <a:ext cx="8837874" cy="907094"/>
          </a:xfrm>
        </p:spPr>
        <p:txBody>
          <a:bodyPr/>
          <a:lstStyle/>
          <a:p>
            <a:r>
              <a:rPr lang="en-IN"/>
              <a:t>Q2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Determine the resistance between A and B in the network shown below</a:t>
            </a:r>
          </a:p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828233" y="5527426"/>
            <a:ext cx="294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R</a:t>
            </a:r>
            <a:r>
              <a:rPr lang="en-US" sz="2400" b="1" baseline="-25000">
                <a:solidFill>
                  <a:srgbClr val="C00000"/>
                </a:solidFill>
              </a:rPr>
              <a:t>AB </a:t>
            </a:r>
            <a:r>
              <a:rPr lang="en-US" sz="2400" b="1">
                <a:solidFill>
                  <a:srgbClr val="C00000"/>
                </a:solidFill>
              </a:rPr>
              <a:t>= 2 </a:t>
            </a:r>
            <a:r>
              <a:rPr lang="el-GR" sz="2400" b="1">
                <a:solidFill>
                  <a:srgbClr val="C00000"/>
                </a:solidFill>
              </a:rPr>
              <a:t>Ω</a:t>
            </a:r>
            <a:endParaRPr lang="en-US" sz="2400" b="1">
              <a:solidFill>
                <a:srgbClr val="C00000"/>
              </a:solidFill>
            </a:endParaRPr>
          </a:p>
        </p:txBody>
      </p:sp>
      <p:pic>
        <p:nvPicPr>
          <p:cNvPr id="9" name="Picture 8" descr="C:\Users\MAHE\Desktop\ckt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63" y="1905343"/>
            <a:ext cx="4953000" cy="336191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6C449D-DC47-4A2B-A7BB-CD2B29E46155}"/>
                  </a:ext>
                </a:extLst>
              </p14:cNvPr>
              <p14:cNvContentPartPr/>
              <p14:nvPr/>
            </p14:nvContentPartPr>
            <p14:xfrm>
              <a:off x="74543" y="4189440"/>
              <a:ext cx="19050" cy="190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6C449D-DC47-4A2B-A7BB-CD2B29E461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048" y="4155422"/>
                <a:ext cx="190500" cy="864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76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Q3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75435" y="1478804"/>
            <a:ext cx="8796271" cy="507965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A network of 9 conductors connects 6 points A, B, C, a, b &amp; c as shown. The figure denotes resistances in ohms. Find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The resistance between B &amp; b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The resistance between b &amp; c (small)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The resistance between B &amp; c (small)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The resistance between B &amp; C (caps)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+mj-lt"/>
              <a:buAutoNum type="alphaLcParenR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522" y="4716058"/>
            <a:ext cx="16383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>
                <a:solidFill>
                  <a:srgbClr val="C00000"/>
                </a:solidFill>
              </a:rPr>
              <a:t>Answer :</a:t>
            </a:r>
          </a:p>
          <a:p>
            <a:pPr marL="257175" indent="-257175">
              <a:buFont typeface="+mj-lt"/>
              <a:buAutoNum type="alphaLcParenR"/>
            </a:pPr>
            <a:r>
              <a:rPr lang="en-US" sz="1350" b="1">
                <a:solidFill>
                  <a:srgbClr val="C00000"/>
                </a:solidFill>
              </a:rPr>
              <a:t>1 </a:t>
            </a:r>
            <a:r>
              <a:rPr lang="el-GR" sz="1350" b="1">
                <a:solidFill>
                  <a:srgbClr val="C00000"/>
                </a:solidFill>
              </a:rPr>
              <a:t>Ω</a:t>
            </a:r>
            <a:endParaRPr lang="en-US" sz="1350" b="1">
              <a:solidFill>
                <a:srgbClr val="C00000"/>
              </a:solidFill>
            </a:endParaRPr>
          </a:p>
          <a:p>
            <a:pPr marL="257175" indent="-257175">
              <a:buFont typeface="+mj-lt"/>
              <a:buAutoNum type="alphaLcParenR"/>
            </a:pPr>
            <a:r>
              <a:rPr lang="en-US" sz="1350" b="1">
                <a:solidFill>
                  <a:srgbClr val="C00000"/>
                </a:solidFill>
              </a:rPr>
              <a:t>7/12 </a:t>
            </a:r>
            <a:r>
              <a:rPr lang="el-GR" sz="1350" b="1">
                <a:solidFill>
                  <a:srgbClr val="C00000"/>
                </a:solidFill>
              </a:rPr>
              <a:t>Ω</a:t>
            </a:r>
            <a:endParaRPr lang="en-US" sz="1350" b="1">
              <a:solidFill>
                <a:srgbClr val="C00000"/>
              </a:solidFill>
            </a:endParaRPr>
          </a:p>
          <a:p>
            <a:pPr marL="257175" indent="-257175">
              <a:buFont typeface="+mj-lt"/>
              <a:buAutoNum type="alphaLcParenR"/>
            </a:pPr>
            <a:r>
              <a:rPr lang="en-US" sz="1350" b="1">
                <a:solidFill>
                  <a:srgbClr val="C00000"/>
                </a:solidFill>
              </a:rPr>
              <a:t>13/12 </a:t>
            </a:r>
            <a:r>
              <a:rPr lang="el-GR" sz="1350" b="1">
                <a:solidFill>
                  <a:srgbClr val="C00000"/>
                </a:solidFill>
              </a:rPr>
              <a:t>Ω</a:t>
            </a:r>
            <a:endParaRPr lang="en-US" sz="1350" b="1">
              <a:solidFill>
                <a:srgbClr val="C00000"/>
              </a:solidFill>
            </a:endParaRPr>
          </a:p>
          <a:p>
            <a:pPr marL="257175" indent="-257175">
              <a:buFont typeface="+mj-lt"/>
              <a:buAutoNum type="alphaLcParenR"/>
            </a:pPr>
            <a:r>
              <a:rPr lang="en-US" sz="1350" b="1">
                <a:solidFill>
                  <a:srgbClr val="C00000"/>
                </a:solidFill>
              </a:rPr>
              <a:t>7/12 </a:t>
            </a:r>
            <a:r>
              <a:rPr lang="el-GR" sz="1350" b="1">
                <a:solidFill>
                  <a:srgbClr val="C00000"/>
                </a:solidFill>
              </a:rPr>
              <a:t>Ω</a:t>
            </a:r>
            <a:endParaRPr lang="en-US" sz="1350" b="1">
              <a:solidFill>
                <a:srgbClr val="C00000"/>
              </a:solidFill>
            </a:endParaRPr>
          </a:p>
          <a:p>
            <a:pPr marL="257175" indent="-257175">
              <a:buFont typeface="+mj-lt"/>
              <a:buAutoNum type="alphaLcParenR"/>
            </a:pPr>
            <a:endParaRPr lang="en-US" sz="1350" b="1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84659"/>
              </p:ext>
            </p:extLst>
          </p:nvPr>
        </p:nvGraphicFramePr>
        <p:xfrm>
          <a:off x="4848064" y="3248118"/>
          <a:ext cx="3915530" cy="272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SmartDraw" r:id="rId3" imgW="3864600" imgH="2121120" progId="SmartDraw.2">
                  <p:embed/>
                </p:oleObj>
              </mc:Choice>
              <mc:Fallback>
                <p:oleObj name="SmartDraw" r:id="rId3" imgW="3864600" imgH="2121120" progId="SmartDraw.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064" y="3248118"/>
                        <a:ext cx="3915530" cy="2723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28600"/>
            <a:ext cx="8837874" cy="908789"/>
          </a:xfrm>
        </p:spPr>
        <p:txBody>
          <a:bodyPr/>
          <a:lstStyle/>
          <a:p>
            <a:r>
              <a:rPr lang="en-IN"/>
              <a:t>Q4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913792" cy="4842995"/>
          </a:xfrm>
        </p:spPr>
        <p:txBody>
          <a:bodyPr vert="horz" lIns="0" tIns="45720" rIns="0" bIns="45720" rtlCol="0" anchor="t">
            <a:normAutofit/>
          </a:bodyPr>
          <a:lstStyle/>
          <a:p>
            <a:pPr marL="90170" lvl="0" indent="-90170"/>
            <a:r>
              <a:rPr lang="en-IN"/>
              <a:t>For the circuit shown below, obtain a single voltage source in series with a resistance across the output terminals by applying source transformation technique</a:t>
            </a:r>
            <a:endParaRPr lang="en-US"/>
          </a:p>
          <a:p>
            <a:pPr marL="90170" indent="-9017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992050" y="5755190"/>
            <a:ext cx="286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8.25V; 2.25 </a:t>
            </a:r>
            <a:r>
              <a:rPr lang="el-GR" sz="2400" b="1">
                <a:solidFill>
                  <a:srgbClr val="C00000"/>
                </a:solidFill>
              </a:rPr>
              <a:t>Ω</a:t>
            </a:r>
            <a:endParaRPr lang="en-US" sz="2400" b="1">
              <a:solidFill>
                <a:srgbClr val="C00000"/>
              </a:solidFill>
            </a:endParaRPr>
          </a:p>
        </p:txBody>
      </p:sp>
      <p:pic>
        <p:nvPicPr>
          <p:cNvPr id="4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2F678C7-FAEC-448F-901F-B7329474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59745"/>
            <a:ext cx="2743200" cy="1738509"/>
          </a:xfrm>
          <a:prstGeom prst="rect">
            <a:avLst/>
          </a:prstGeom>
        </p:spPr>
      </p:pic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46EC9DD9-5B6B-49DC-8131-953A116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86" y="2348171"/>
            <a:ext cx="5186853" cy="32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2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28600"/>
            <a:ext cx="8837874" cy="908789"/>
          </a:xfrm>
        </p:spPr>
        <p:txBody>
          <a:bodyPr/>
          <a:lstStyle/>
          <a:p>
            <a:r>
              <a:rPr lang="en-IN"/>
              <a:t>Q5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lvl="0" indent="-90170"/>
            <a:r>
              <a:rPr lang="en-IN"/>
              <a:t>Find the current through 8Ω resistor by source transformation method, in the circuit shown below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992050" y="5755190"/>
            <a:ext cx="286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150 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00" y="2268000"/>
            <a:ext cx="4724400" cy="29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168980"/>
            <a:ext cx="8796271" cy="507965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Using node voltage method find the current flowing through 5 </a:t>
            </a:r>
            <a:r>
              <a:rPr lang="el-GR" sz="2400">
                <a:solidFill>
                  <a:schemeClr val="tx1"/>
                </a:solidFill>
              </a:rPr>
              <a:t>Ω</a:t>
            </a:r>
            <a:r>
              <a:rPr lang="en-US" sz="2400">
                <a:solidFill>
                  <a:schemeClr val="tx1"/>
                </a:solidFill>
              </a:rPr>
              <a:t> resistor. Also find the potential difference between A &amp; B. </a:t>
            </a:r>
          </a:p>
          <a:p>
            <a:r>
              <a:rPr lang="en-GB" sz="2400">
                <a:solidFill>
                  <a:schemeClr val="tx1"/>
                </a:solidFill>
              </a:rPr>
              <a:t>Verify your answer using mesh current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51915"/>
              </p:ext>
            </p:extLst>
          </p:nvPr>
        </p:nvGraphicFramePr>
        <p:xfrm>
          <a:off x="2942088" y="2736263"/>
          <a:ext cx="3559969" cy="313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SmartDraw" r:id="rId3" imgW="2636280" imgH="2308680" progId="SmartDraw.2">
                  <p:embed/>
                </p:oleObj>
              </mc:Choice>
              <mc:Fallback>
                <p:oleObj name="SmartDraw" r:id="rId3" imgW="2636280" imgH="2308680" progId="SmartDraw.2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088" y="2736263"/>
                        <a:ext cx="3559969" cy="3130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3087" y="5612501"/>
                <a:ext cx="259155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50" b="1">
                    <a:solidFill>
                      <a:srgbClr val="C00000"/>
                    </a:solidFill>
                  </a:rPr>
                  <a:t>Answer : I</a:t>
                </a:r>
                <a:r>
                  <a:rPr lang="en-US" sz="1350" b="1" baseline="-25000">
                    <a:solidFill>
                      <a:srgbClr val="C00000"/>
                    </a:solidFill>
                  </a:rPr>
                  <a:t>5</a:t>
                </a:r>
                <a:r>
                  <a:rPr lang="el-GR" sz="1350" b="1" baseline="-25000">
                    <a:solidFill>
                      <a:srgbClr val="C00000"/>
                    </a:solidFill>
                  </a:rPr>
                  <a:t>Ω</a:t>
                </a:r>
                <a:r>
                  <a:rPr lang="en-US" sz="1350" b="1" baseline="-25000">
                    <a:solidFill>
                      <a:srgbClr val="C00000"/>
                    </a:solidFill>
                  </a:rPr>
                  <a:t> </a:t>
                </a:r>
                <a:r>
                  <a:rPr lang="en-US" sz="1350" b="1">
                    <a:solidFill>
                      <a:srgbClr val="C00000"/>
                    </a:solidFill>
                  </a:rPr>
                  <a:t>= 0.58 A </a:t>
                </a:r>
              </a:p>
              <a:p>
                <a:r>
                  <a:rPr lang="en-US" sz="1350" b="1">
                    <a:solidFill>
                      <a:srgbClr val="C00000"/>
                    </a:solidFill>
                  </a:rPr>
                  <a:t>V</a:t>
                </a:r>
                <a:r>
                  <a:rPr lang="en-US" sz="1350" b="1" baseline="-2500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35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350" b="1" baseline="-25000">
                    <a:solidFill>
                      <a:srgbClr val="C00000"/>
                    </a:solidFill>
                  </a:rPr>
                  <a:t> </a:t>
                </a:r>
                <a:r>
                  <a:rPr lang="en-US" sz="1350" b="1">
                    <a:solidFill>
                      <a:srgbClr val="C00000"/>
                    </a:solidFill>
                  </a:rPr>
                  <a:t>V</a:t>
                </a:r>
                <a:r>
                  <a:rPr lang="en-US" sz="1350" b="1" baseline="-25000">
                    <a:solidFill>
                      <a:srgbClr val="C00000"/>
                    </a:solidFill>
                  </a:rPr>
                  <a:t>B </a:t>
                </a:r>
                <a:r>
                  <a:rPr lang="en-US" sz="1350" b="1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35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350" b="1">
                    <a:solidFill>
                      <a:srgbClr val="C00000"/>
                    </a:solidFill>
                  </a:rPr>
                  <a:t>3.97 V</a:t>
                </a:r>
                <a:endParaRPr lang="en-US" sz="135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87" y="5612501"/>
                <a:ext cx="2591552" cy="507831"/>
              </a:xfrm>
              <a:prstGeom prst="rect">
                <a:avLst/>
              </a:prstGeom>
              <a:blipFill>
                <a:blip r:embed="rId5"/>
                <a:stretch>
                  <a:fillRect l="-469" t="-2410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5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Q7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32429" y="864614"/>
                <a:ext cx="8796271" cy="5130829"/>
              </a:xfrm>
            </p:spPr>
            <p:txBody>
              <a:bodyPr>
                <a:normAutofit/>
              </a:bodyPr>
              <a:lstStyle/>
              <a:p>
                <a:r>
                  <a:rPr lang="en-US" sz="2200">
                    <a:solidFill>
                      <a:schemeClr val="tx1"/>
                    </a:solidFill>
                  </a:rPr>
                  <a:t>For an electric network, a set of node voltage equations in matrix form is given below. Construct the network taking into account the fact that between nodes 2 and 3 there is a practical voltage source of emf 32 V and internal resistance as derived from the equations below.</a:t>
                </a:r>
              </a:p>
              <a:p>
                <a:pPr marL="150876" lvl="1" indent="0">
                  <a:buNone/>
                </a:pPr>
                <a:endParaRPr lang="en-IN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5087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−1/8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29/80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−1/8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−1/16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429" y="864614"/>
                <a:ext cx="8796271" cy="5130829"/>
              </a:xfrm>
              <a:blipFill>
                <a:blip r:embed="rId3"/>
                <a:stretch>
                  <a:fillRect l="-901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25233"/>
              </p:ext>
            </p:extLst>
          </p:nvPr>
        </p:nvGraphicFramePr>
        <p:xfrm>
          <a:off x="3083993" y="3883296"/>
          <a:ext cx="3331524" cy="208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SmartDraw" r:id="rId4" imgW="2907720" imgH="1820880" progId="SmartDraw.2">
                  <p:embed/>
                </p:oleObj>
              </mc:Choice>
              <mc:Fallback>
                <p:oleObj name="SmartDraw" r:id="rId4" imgW="2907720" imgH="1820880" progId="SmartDraw.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3993" y="3883296"/>
                        <a:ext cx="3331524" cy="208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80304" y="3972267"/>
            <a:ext cx="11225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>
                <a:solidFill>
                  <a:srgbClr val="C00000"/>
                </a:solidFill>
              </a:rPr>
              <a:t>Network:</a:t>
            </a:r>
            <a:endParaRPr lang="en-US" sz="135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D9282-6434-4F98-9975-0927CCEEEE47}"/>
              </a:ext>
            </a:extLst>
          </p:cNvPr>
          <p:cNvSpPr txBox="1"/>
          <p:nvPr/>
        </p:nvSpPr>
        <p:spPr>
          <a:xfrm>
            <a:off x="3157268" y="4537495"/>
            <a:ext cx="42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A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72B3E-21FA-411F-9868-75D16FD68B1D}"/>
              </a:ext>
            </a:extLst>
          </p:cNvPr>
          <p:cNvSpPr txBox="1"/>
          <p:nvPr/>
        </p:nvSpPr>
        <p:spPr>
          <a:xfrm>
            <a:off x="4861607" y="4996494"/>
            <a:ext cx="42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B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AEB94-4178-48FC-BDFE-4066B1D6EB2C}"/>
              </a:ext>
            </a:extLst>
          </p:cNvPr>
          <p:cNvSpPr txBox="1"/>
          <p:nvPr/>
        </p:nvSpPr>
        <p:spPr>
          <a:xfrm>
            <a:off x="5903344" y="4537494"/>
            <a:ext cx="42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22938-AF98-4E25-9309-54C1804D3FB1}"/>
              </a:ext>
            </a:extLst>
          </p:cNvPr>
          <p:cNvSpPr txBox="1"/>
          <p:nvPr/>
        </p:nvSpPr>
        <p:spPr>
          <a:xfrm>
            <a:off x="4580626" y="5975230"/>
            <a:ext cx="42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D </a:t>
            </a:r>
          </a:p>
        </p:txBody>
      </p:sp>
    </p:spTree>
    <p:extLst>
      <p:ext uri="{BB962C8B-B14F-4D97-AF65-F5344CB8AC3E}">
        <p14:creationId xmlns:p14="http://schemas.microsoft.com/office/powerpoint/2010/main" val="37667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230295"/>
            <a:ext cx="8837874" cy="907094"/>
          </a:xfrm>
        </p:spPr>
        <p:txBody>
          <a:bodyPr/>
          <a:lstStyle/>
          <a:p>
            <a:r>
              <a:rPr lang="en-IN"/>
              <a:t>Q8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58" y="1345055"/>
            <a:ext cx="8837874" cy="499901"/>
          </a:xfrm>
        </p:spPr>
        <p:txBody>
          <a:bodyPr/>
          <a:lstStyle/>
          <a:p>
            <a:pPr lvl="0"/>
            <a:r>
              <a:rPr lang="en-IN"/>
              <a:t>Find the voltage across 5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resistor using mesh current analysis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804585" y="5614136"/>
            <a:ext cx="294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C00000"/>
                </a:solidFill>
              </a:rPr>
              <a:t>Ans</a:t>
            </a:r>
            <a:r>
              <a:rPr lang="en-US" sz="2400" b="1">
                <a:solidFill>
                  <a:srgbClr val="C00000"/>
                </a:solidFill>
              </a:rPr>
              <a:t>: 0.714V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0D8A95-A08F-47D9-A098-3D31AD4CDBAF}"/>
                  </a:ext>
                </a:extLst>
              </p14:cNvPr>
              <p14:cNvContentPartPr/>
              <p14:nvPr/>
            </p14:nvContentPartPr>
            <p14:xfrm>
              <a:off x="-1026542" y="2268746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0D8A95-A08F-47D9-A098-3D31AD4CD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02792" y="1792496"/>
                <a:ext cx="952500" cy="9525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92106"/>
              </p:ext>
            </p:extLst>
          </p:nvPr>
        </p:nvGraphicFramePr>
        <p:xfrm>
          <a:off x="2466000" y="2151600"/>
          <a:ext cx="3429000" cy="300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SmartDraw" r:id="rId6" imgW="1764720" imgH="1540440" progId="SmartDraw.2">
                  <p:embed/>
                </p:oleObj>
              </mc:Choice>
              <mc:Fallback>
                <p:oleObj name="SmartDraw" r:id="rId6" imgW="1764720" imgH="1540440" progId="SmartDraw.2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000" y="2151600"/>
                        <a:ext cx="3429000" cy="3002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49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12" ma:contentTypeDescription="Create a new document." ma:contentTypeScope="" ma:versionID="0dce61613ac3950acf06e45584103b0d">
  <xsd:schema xmlns:xsd="http://www.w3.org/2001/XMLSchema" xmlns:xs="http://www.w3.org/2001/XMLSchema" xmlns:p="http://schemas.microsoft.com/office/2006/metadata/properties" xmlns:ns2="f270879a-e90d-4710-ac4c-8026706bc8e1" xmlns:ns3="6511f2d8-192d-425b-8924-b1777095c6df" targetNamespace="http://schemas.microsoft.com/office/2006/metadata/properties" ma:root="true" ma:fieldsID="1b9b49ce8518fee4af73f00fbd9cd2ab" ns2:_="" ns3:_="">
    <xsd:import namespace="f270879a-e90d-4710-ac4c-8026706bc8e1"/>
    <xsd:import namespace="6511f2d8-192d-425b-8924-b1777095c6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f2d8-192d-425b-8924-b1777095c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5AAF3-0107-4A87-9365-4C24529A15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5C9040-513C-402A-8DD5-3D7B5D839C3B}">
  <ds:schemaRefs>
    <ds:schemaRef ds:uri="6511f2d8-192d-425b-8924-b1777095c6df"/>
    <ds:schemaRef ds:uri="f270879a-e90d-4710-ac4c-8026706bc8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8F84965-7F0B-47A2-8922-C69591E2847D}">
  <ds:schemaRefs>
    <ds:schemaRef ds:uri="6511f2d8-192d-425b-8924-b1777095c6df"/>
    <ds:schemaRef ds:uri="f270879a-e90d-4710-ac4c-8026706bc8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On-screen Show (4:3)</PresentationFormat>
  <Slides>22</Slides>
  <Notes>10</Notes>
  <HiddenSlides>1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Retrospect</vt:lpstr>
      <vt:lpstr>BET_VK</vt:lpstr>
      <vt:lpstr>Retrospect</vt:lpstr>
      <vt:lpstr>Basic Electrical Technology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PowerPoint Presentation</vt:lpstr>
      <vt:lpstr>Q10</vt:lpstr>
      <vt:lpstr>Q11</vt:lpstr>
      <vt:lpstr>Q12</vt:lpstr>
      <vt:lpstr>Q13</vt:lpstr>
      <vt:lpstr>Q14</vt:lpstr>
      <vt:lpstr>Q15</vt:lpstr>
      <vt:lpstr>Q16</vt:lpstr>
      <vt:lpstr>Q18</vt:lpstr>
      <vt:lpstr>Q19</vt:lpstr>
      <vt:lpstr>Q20</vt:lpstr>
      <vt:lpstr>Q21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Electrical Technology [ELE 1051]</dc:title>
  <dc:creator>SATYAKAM</dc:creator>
  <cp:revision>1</cp:revision>
  <dcterms:created xsi:type="dcterms:W3CDTF">2019-07-11T04:58:38Z</dcterms:created>
  <dcterms:modified xsi:type="dcterms:W3CDTF">2020-12-31T06:33:14Z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