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0" r:id="rId4"/>
    <p:sldId id="271" r:id="rId5"/>
    <p:sldId id="258" r:id="rId6"/>
    <p:sldId id="259" r:id="rId7"/>
    <p:sldId id="260" r:id="rId8"/>
    <p:sldId id="261" r:id="rId9"/>
    <p:sldId id="272" r:id="rId10"/>
    <p:sldId id="273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68" r:id="rId20"/>
    <p:sldId id="26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07T04:36:28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2744 1906 175 0,'0'0'317'0,"0"0"-26"0,0 0-41 0,0 0-31 15,0 0-38-15,0 0-24 0,0 0-35 0,0 0-22 16,0 0-28-16,0 0-32 0,0 0-38 0,0 0-42 0,0 0-45 16,0 0-38-16,0 0-157 0,0 0-303 15,0 0 134-15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07T04:36:28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2744 1906 175 0,'0'0'317'0,"0"0"-26"0,0 0-41 0,0 0-31 15,0 0-38-15,0 0-24 0,0 0-35 0,0 0-22 16,0 0-28-16,0 0-32 0,0 0-38 0,0 0-42 0,0 0-45 16,0 0-38-16,0 0-157 0,0 0-303 15,0 0 134-15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4733-3EED-453E-AE74-B07CB2B0218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900C-E033-45F4-BF28-67777945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900C-E033-45F4-BF28-677779451E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900C-E033-45F4-BF28-677779451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1323-08FA-4F6D-84F8-9609AA2D28F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99ED-97D6-4184-8793-F5757A03A734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96EA-5678-4F94-9485-49D670E56791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FA4-6844-48EB-A288-E04FF242988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EB17-0882-48A7-8E6F-6A272D8BAB62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DB8B-BB0B-4FA7-90FF-554B107DCA68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A386-F839-4630-90DE-3BD05776535F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D41-B79F-42BD-834F-B0B5A12A02A9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DE0B-B05A-4E10-9BEA-1243F806AFC3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917E-56E1-4092-B86F-5B30B3412778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D55A-AA7A-4922-B5D8-E50147276ACD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cyril Joseph, ICE,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BA4E-9B1C-4825-8130-C8FA861130DF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cyril Joseph, ICE,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E279-2594-4BFA-A964-77134EB1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95" y="1122362"/>
            <a:ext cx="10854091" cy="2697469"/>
          </a:xfrm>
        </p:spPr>
        <p:txBody>
          <a:bodyPr>
            <a:noAutofit/>
          </a:bodyPr>
          <a:lstStyle/>
          <a:p>
            <a:r>
              <a:rPr lang="en-US" sz="3600" b="1" dirty="0"/>
              <a:t>CAMS &amp; followers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87840" y="6861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680400"/>
                <a:ext cx="11880" cy="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58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2183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Translating Cam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363E-26D0-AFD7-4F38-F794CEC3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005012"/>
            <a:ext cx="5905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990006" cy="52183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type of surface contact between cam and follower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C2918-7AE0-9258-EC27-3084850B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06" y="1545807"/>
            <a:ext cx="2743200" cy="4993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93EF7-6F96-21E0-BEAF-7D84169E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4" y="2430567"/>
            <a:ext cx="8470490" cy="23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5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990006" cy="52183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type of surface contact between cam and follower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51B0-2FE8-B493-6181-AC8D9BF3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97" y="1897933"/>
            <a:ext cx="2152650" cy="4279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9795C-1160-6912-852D-4BAAEBAA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4" y="2322948"/>
            <a:ext cx="9227881" cy="20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990006" cy="52183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type of surface contact between cam and follower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1BAA9-9A8E-E3C2-3228-260DAD48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537" y="1798253"/>
            <a:ext cx="2339463" cy="4468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76B3B-AA88-6852-F5ED-0A9C0D2F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4" y="2622601"/>
            <a:ext cx="8440993" cy="11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990006" cy="52183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type of surface contact between cam and follower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6EF7-E8C1-516B-3EB2-454CEBA0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68" y="1570092"/>
            <a:ext cx="2583426" cy="4786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5CA204-55CC-C877-1274-3480C5ED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9" y="2849049"/>
            <a:ext cx="9277473" cy="12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7" y="353961"/>
            <a:ext cx="10990006" cy="57961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followers’ motion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E7689-9D6E-E1FC-14FF-D288420A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22" y="3341534"/>
            <a:ext cx="5057775" cy="3075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C0463-77F7-55D1-A0C1-500FBD8A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43" y="1001661"/>
            <a:ext cx="922603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7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7" y="353961"/>
            <a:ext cx="10990006" cy="57961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Classification based on line of motion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74AD1-72CA-5FBB-2013-322F42AF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0" y="1100355"/>
            <a:ext cx="10779690" cy="5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7" y="353961"/>
            <a:ext cx="10990006" cy="57961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Forced closed cam follower system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A02EF-C600-5591-1499-EE5E5518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05" y="1222506"/>
            <a:ext cx="10125081" cy="51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7" y="353961"/>
            <a:ext cx="10990006" cy="57961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Form closed cam follower system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17294-D538-6959-1944-834005C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7" y="1338422"/>
            <a:ext cx="10237838" cy="49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2DB28-8E9F-7822-3189-B2A9ED9F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25" y="1180734"/>
            <a:ext cx="9607346" cy="51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87840" y="6861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480" y="676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D3DF38D-75C2-A678-E441-BF81375BE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59" y="1161025"/>
            <a:ext cx="8001769" cy="44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9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8A41-CD41-1FA7-65DC-BF8E6659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71" y="747713"/>
            <a:ext cx="9971755" cy="50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FD0C-F37F-F37A-E6DF-6ACE4BF1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0" y="201100"/>
            <a:ext cx="9910149" cy="102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E47E9-1A82-0253-ECC0-E566DC6A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0" y="1157287"/>
            <a:ext cx="573635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D6F-5302-5E82-1753-28765930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IN" dirty="0"/>
              <a:t>Cams &amp; Followers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3D51-3397-D312-9DF6-055B3680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97"/>
            <a:ext cx="10650794" cy="4775866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rebuchet MS" panose="020B0603020202020204" pitchFamily="34" charset="0"/>
              </a:rPr>
              <a:t>Cams are mechanical devices that are used to convert rotatory motion to oscillatory motion and oscillatory motion to rotatory motion. </a:t>
            </a:r>
          </a:p>
          <a:p>
            <a:endParaRPr lang="en-IN" sz="2200" dirty="0">
              <a:latin typeface="Trebuchet MS" panose="020B0603020202020204" pitchFamily="34" charset="0"/>
            </a:endParaRPr>
          </a:p>
          <a:p>
            <a:r>
              <a:rPr lang="en-IN" sz="2200" dirty="0">
                <a:latin typeface="Trebuchet MS" panose="020B0603020202020204" pitchFamily="34" charset="0"/>
              </a:rPr>
              <a:t>There are two links: cam acts like an input member and follower that acts like an output member.</a:t>
            </a:r>
          </a:p>
          <a:p>
            <a:endParaRPr lang="en-IN" sz="2200" dirty="0">
              <a:latin typeface="Trebuchet MS" panose="020B060302020202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In a cam-follower pair, the cam usually rotates while the follower translates or oscillates. </a:t>
            </a:r>
          </a:p>
          <a:p>
            <a:endParaRPr lang="en-US" sz="22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Complicated output motions which are otherwise difficult to achieve can easily be produced with the help of cams. 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95C8-CF68-E37A-1D90-4A99067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8D6F-5302-5E82-1753-28765930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IN" dirty="0"/>
              <a:t>Cams &amp; Followers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95C8-CF68-E37A-1D90-4A99067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2E954-ACCE-19C0-1943-59947FF4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640"/>
            <a:ext cx="11951982" cy="54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2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597172"/>
            <a:ext cx="765774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30" y="2117392"/>
            <a:ext cx="5371034" cy="44215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45" y="842986"/>
            <a:ext cx="8529851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2" y="952168"/>
            <a:ext cx="9678904" cy="49029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84" y="895859"/>
            <a:ext cx="9239534" cy="419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E279-2594-4BFA-A964-77134EB1B43D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63127-C7F9-4361-4B67-33794ED9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2183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Heart shaped Cam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C4DFE-B76D-8A0D-4093-CEBC5D17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42" y="1794080"/>
            <a:ext cx="9895706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181</Words>
  <Application>Microsoft Office PowerPoint</Application>
  <PresentationFormat>Widescreen</PresentationFormat>
  <Paragraphs>43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Trebuchet MS</vt:lpstr>
      <vt:lpstr>Office Theme</vt:lpstr>
      <vt:lpstr>CAMS &amp; followers   </vt:lpstr>
      <vt:lpstr>PowerPoint Presentation</vt:lpstr>
      <vt:lpstr>Cams &amp; Followers</vt:lpstr>
      <vt:lpstr>Cams &amp; Followers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&amp; followers</dc:title>
  <dc:creator>MAHE</dc:creator>
  <cp:lastModifiedBy>Ramakrishna Kini K [MAHE-MIT]</cp:lastModifiedBy>
  <cp:revision>29</cp:revision>
  <dcterms:created xsi:type="dcterms:W3CDTF">2016-10-05T03:27:02Z</dcterms:created>
  <dcterms:modified xsi:type="dcterms:W3CDTF">2022-10-11T11:41:49Z</dcterms:modified>
</cp:coreProperties>
</file>