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0E0-64FC-77D5-C7C4-30E5CBC86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45A78-13F7-1B0E-17F7-3E4C4737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ECB2-0EC2-69A9-3FB6-F886FE8C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BBD1-54B4-EEB8-F0AD-9118C128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1E52-5BFC-A460-B998-13EB5A91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9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CB89-B82E-7202-7521-B1596F27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0C1D5-0256-393A-9608-CD9ECEAC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8143-9858-2113-7E47-D613603A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4A75-C638-2A98-AA04-AAF17E5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9B77-12DD-D7DA-D02D-DC15393F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9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8DBD4-EAE0-8A69-4BF4-6E93A43F7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1D6E-CDDD-08F0-A28A-CDB25197A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2B7F-07FB-1E7A-DA58-4537FC95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BBB98-6CEB-C884-8E3A-369B237D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9160-3A42-2DDB-3E9E-45CAC23D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D914-832B-22A6-0AF5-E604460B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3285-9EA7-92E1-1B54-90F455FD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46A2-6A46-2A81-678D-22E31863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E8CC-B2E8-BB80-3AEB-AADB7C9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F1C0-5AED-5AB2-15F0-CEF5CD3D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2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80D8-1A36-2738-5F57-82A66399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D5E9-8F83-71EE-4B98-72E604A9B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8D34-0836-6743-B13E-4866E69E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B140-F012-1E64-0A26-08406D7C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34FE-4066-A3DE-EB4E-078FD908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EFEC-04FD-8202-0D77-668C0CF5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049A-51B4-5BA2-2DFF-021789AE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4760-0FD1-0F08-ECA8-7A1E197D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D05D3-DDC0-296D-0531-D36DC0CF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2FB0-0FFC-BC58-0CCF-BBC86669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C3E6-1F5A-70BC-BB69-88AFCEB9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D580-96B0-1EEC-839A-6DD7D843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0CF9D-86CA-013C-58C7-A23829120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8FE5C-C9A6-09F5-4DA4-CD7F72E9D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B8FF4-17A9-4CE2-17C1-C81B48272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7DCF3-076F-CDE0-8270-33229E40E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7EA9B-96DE-F855-8250-477EE8BF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8DA60-D550-319B-9E6F-67B8937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5F8DE-3D72-84A8-C90E-3BEEA28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8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D046-9BC0-1DB0-BC75-911C2F27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7D98B-D2CD-886F-4A35-796FDC2A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3727-2F2B-EB11-9CE1-747D21BE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06D52-8F99-ECF3-925C-295C607F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2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41A76-89AE-106F-85F8-693F41CC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8D96F-2675-1166-44CB-BD32A87C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68F5F-E81F-1D03-7720-9E036E3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4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9915-2875-86C0-14F8-D90FC87E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3F0C-4C0B-4C2E-9C96-42074BDD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D5FE7-5796-EB05-51BA-4A153E15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49757-2810-ED2F-D3C0-44AED25E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F878D-D427-DE9B-DC73-A2AC60A7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A168B-5370-B804-26BA-AE11CA7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B18F-E8DD-6CC1-DC85-F7124E4D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DDD5D-9796-4DDD-EF06-FCA579875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A693A-B868-562A-CF38-2B0131604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6AC49-ADA3-F3DF-1969-B16E7E64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779F7-82B2-52C3-45D5-10D32B9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A87B-32B2-3124-8930-A029AB91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5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5A722-9F07-36B3-E1AE-110B168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9543-3EF2-8C51-355A-C4653DD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55C3-AEB8-AB42-A4E8-30C6B8D2B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6098-C87B-4BC9-B82B-E6237B4646D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FCD7-284E-C086-8828-74E635E50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3A61-6617-744C-B40B-B3ABDB6EC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7C83-FF90-40D7-9C73-844416127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6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E201-40ED-B248-5D31-D03526413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182" y="2650912"/>
            <a:ext cx="9144000" cy="1115870"/>
          </a:xfrm>
        </p:spPr>
        <p:txBody>
          <a:bodyPr/>
          <a:lstStyle/>
          <a:p>
            <a:r>
              <a:rPr lang="en-US" b="1" dirty="0"/>
              <a:t>SPECIAL MACHINES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62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 – Working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Similar to a cylindrical induction motor, this induction motor also works at below synchronous speed because it can’t run at synchronous speed. </a:t>
            </a:r>
          </a:p>
          <a:p>
            <a:pPr algn="just"/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When this motor is an induction or asynchronous motor, therefore the secondary coil speed is not high at the synchronous speed.</a:t>
            </a:r>
          </a:p>
          <a:p>
            <a:pPr algn="just"/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The main difference between these two speeds is called slip. So the linear induction motor’s slip can be given by</a:t>
            </a:r>
          </a:p>
          <a:p>
            <a:pPr algn="just"/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Linear induction motor slip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(s) = (vs – v)/vs</a:t>
            </a:r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9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Induction Motor – Characteristics</a:t>
            </a:r>
            <a:endParaRPr lang="en-IN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F9AEF4-6ECB-0DF9-A16D-4BAF559D8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7" y="1714701"/>
            <a:ext cx="6005213" cy="4393982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Whenever this motor begins from an inactive condition &amp; speeds up to a synchronous speed, then thrust force attains a maximum at a translation speed &amp; after that, it falls. </a:t>
            </a:r>
          </a:p>
          <a:p>
            <a:endParaRPr lang="en-US" sz="22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sz="22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This is due to the amount of difference within the magnetic flux in the aluminum sheet being decreased when the difference in the magnetic field produced through the coil attains a synchronous speed. </a:t>
            </a:r>
            <a:endParaRPr lang="en-US" sz="2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565CC60-263B-2F77-5C77-9B9D2444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27" y="1782981"/>
            <a:ext cx="5736673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040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 – Working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Similar to a cylindrical induction motor, this induction motor also works at below synchronous speed because it can’t run at synchronous speed. </a:t>
            </a:r>
          </a:p>
          <a:p>
            <a:pPr algn="just"/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When this motor is an induction or asynchronous motor, therefore the secondary coil speed is not high at the synchronous speed.</a:t>
            </a:r>
          </a:p>
          <a:p>
            <a:pPr algn="just"/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The main difference between these two speeds is called slip. So the linear induction motor’s slip can be given by</a:t>
            </a:r>
          </a:p>
          <a:p>
            <a:pPr algn="just"/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Linear induction motor slip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(s) = (vs – v)/vs</a:t>
            </a:r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/>
              <a:t>Linear Induction Motor vs Induction Motor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Linear induction motors have a magnetic core that is fixed to the stator, which helps to maintain alignment with the rotor. </a:t>
            </a:r>
          </a:p>
          <a:p>
            <a:pPr algn="just"/>
            <a:endParaRPr lang="en-US" sz="24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This means that there is no need for an external power source or control system to keep the rotor properly aligned with the stator. </a:t>
            </a:r>
          </a:p>
          <a:p>
            <a:pPr algn="just"/>
            <a:endParaRPr lang="en-US" sz="24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In addition, because there is no need for brushes or slip rings, linear induction motors are much simpler than standard induction motors.</a:t>
            </a:r>
            <a:endParaRPr lang="en-US" sz="36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6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4" y="365125"/>
            <a:ext cx="10466696" cy="767639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These motors are not expensive.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Simple construction.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Maintenance cost is less because of the deficiency of rotating parts.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There is no limitation for maximum speed because of centrifugal forces.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These are used in long-length applications because they don’t have secondary parts</a:t>
            </a:r>
          </a:p>
          <a:p>
            <a:pPr marL="0" indent="0" algn="just">
              <a:buNone/>
            </a:pPr>
            <a:endParaRPr lang="en-US" sz="36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7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4" y="365125"/>
            <a:ext cx="10466696" cy="767639"/>
          </a:xfrm>
        </p:spPr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This motor has a larger air gap which is typically 25 mm, so it results in less power factor.</a:t>
            </a:r>
          </a:p>
          <a:p>
            <a:pPr algn="just"/>
            <a:endParaRPr lang="en-US" sz="22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 larger air-gap &amp; non-magnetic reaction rail requires more magnetizing current which results in a low-power factor &amp; poor efficiency.</a:t>
            </a:r>
          </a:p>
          <a:p>
            <a:pPr algn="just"/>
            <a:endParaRPr lang="en-US" sz="22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 efficiency of this motor is low &amp; they generate more heat.</a:t>
            </a:r>
          </a:p>
          <a:p>
            <a:pPr algn="just"/>
            <a:endParaRPr lang="en-US" sz="22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6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4" y="365125"/>
            <a:ext cx="10466696" cy="767639"/>
          </a:xfrm>
        </p:spPr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These help handle materials in cranes.</a:t>
            </a: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transportation wherever the primary is arranged on the vehicle &amp; the secondary is laid through the track.</a:t>
            </a:r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Used like an actuator for movement of the door.</a:t>
            </a: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These motors are utilized within accelerators for rigs to test the performance of the vehicles in impact conditions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These are used in conveyors, electromagnetic pumps &amp; trolley cars.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8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 type of induction motor that is used to attain linear motion instead of rotating motion by changing the input of electrical energy to linear motion is known as a linear induction motor.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with rotary motors, linear motors frequently run on a three-phase power supply and can support very high speeds.</a:t>
            </a:r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They are therefore often used where contactless force is required, where low maintenance is desirable, or where the duty cycle is low.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82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998017"/>
          </a:xfrm>
        </p:spPr>
        <p:txBody>
          <a:bodyPr/>
          <a:lstStyle/>
          <a:p>
            <a:r>
              <a:rPr lang="en-US" dirty="0"/>
              <a:t>Linear Induction Motor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F6CDBC-543E-7E31-B0C2-D62AA7382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9051" y="1085577"/>
            <a:ext cx="3190875" cy="28289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3B3207-2F71-7792-1180-E09E26B9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20" y="4232326"/>
            <a:ext cx="6602414" cy="16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 - Construction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C8E02-0A26-7A5E-A18B-60BD088A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73" y="1660175"/>
            <a:ext cx="5508152" cy="4111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15E4D-22BD-FCE4-0817-AD306F0EF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409" y="2462566"/>
            <a:ext cx="4076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type of motor, the stator and rotor are called </a:t>
            </a:r>
            <a:r>
              <a:rPr lang="en-US" sz="2400" b="1" i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secondary of the linear induction motor consists of a flat </a:t>
            </a:r>
            <a:r>
              <a:rPr lang="en-US" sz="2400" b="0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conductor with a ferromagnetic core</a:t>
            </a:r>
          </a:p>
          <a:p>
            <a:endParaRPr lang="en-US" sz="2400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Primary of Linear Induction Motor is flat and three phase winding is wound on it.</a:t>
            </a:r>
          </a:p>
          <a:p>
            <a:endParaRPr lang="en-US" sz="24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Now if we make the Rotor of Induction Motor flat then it will be nothing but a sheet of flat </a:t>
            </a:r>
            <a:r>
              <a:rPr lang="en-US" sz="2400" b="0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1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 – Working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120953" cy="463476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Once power is given to the motor, these two will interact with each another but the primary must be fixed while the secondary moves.</a:t>
            </a:r>
          </a:p>
          <a:p>
            <a:endParaRPr lang="en-US" sz="2000" dirty="0">
              <a:solidFill>
                <a:srgbClr val="222222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If a three-phase supply is given to the primary of this motor then a magnetic flux can be generated which will move across the primary length.</a:t>
            </a:r>
          </a:p>
          <a:p>
            <a:endParaRPr lang="en-US" sz="20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So due to this magnetic flux moving, a current will be produced within the conductor.</a:t>
            </a:r>
          </a:p>
          <a:p>
            <a:endParaRPr lang="en-US" sz="2000" dirty="0">
              <a:solidFill>
                <a:srgbClr val="222222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 current induced within the secondary of this motor will interact with the traveling flux &amp; generates a linear force or linear motion.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 – Working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 3- phase supply is provided to the stator winding, then a magnetic field can be formed. So this field moves at a liner synchronous speed which can be given as</a:t>
            </a:r>
          </a:p>
          <a:p>
            <a:pPr marL="0" indent="0" algn="ctr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Vs = 2τf m/ sec</a:t>
            </a:r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‘τ’ is the Pole pitch in the meter.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‘f’ is Frequency in Hz.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Here the synchronous speed is not directed through the number of poles and any preferred linear speed can be attained by changing pole pitch</a:t>
            </a:r>
          </a:p>
          <a:p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When flux moves linearly then it induces currents within the rotor plate. </a:t>
            </a:r>
          </a:p>
          <a:p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So, the induced currents interacting through the field generate thrust on the rotor plate &amp; pull the rotor plate in a similar direction.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 – Working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Similar to a cylindrical induction motor, this induction motor also works at below synchronous speed because it can’t run at synchronous speed. </a:t>
            </a:r>
          </a:p>
          <a:p>
            <a:pPr algn="just"/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When this motor is an induction or asynchronous motor, therefore the secondary coil speed is not high at the synchronous speed.</a:t>
            </a:r>
          </a:p>
          <a:p>
            <a:pPr algn="just"/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The main difference between these two speeds is called slip. So the linear induction motor’s slip can be given by</a:t>
            </a:r>
          </a:p>
          <a:p>
            <a:pPr algn="just"/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Linear induction motor slip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(s) = (vs – v)/vs</a:t>
            </a:r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4E8-4D6D-41B6-72C1-06E44B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Induction Motor – Working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B32-4DF7-C966-0A79-466CF9A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97"/>
            <a:ext cx="10898875" cy="4634766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Similar to a cylindrical induction motor, this induction motor also works at below synchronous speed because it can’t run at synchronous speed. </a:t>
            </a:r>
          </a:p>
          <a:p>
            <a:pPr algn="just"/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When this motor is an induction or asynchronous motor, therefore the secondary coil speed is not high at the synchronous speed.</a:t>
            </a:r>
          </a:p>
          <a:p>
            <a:pPr algn="just"/>
            <a:endParaRPr lang="en-US" sz="1800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The main difference between these two speeds is called slip. So the linear induction motor’s slip can be given by</a:t>
            </a:r>
          </a:p>
          <a:p>
            <a:pPr algn="just"/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Linear induction motor slip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(s) = (vs – v)/vs</a:t>
            </a:r>
            <a:endParaRPr lang="en-US" sz="18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4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1067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Times New Roman</vt:lpstr>
      <vt:lpstr>Office Theme</vt:lpstr>
      <vt:lpstr>SPECIAL MACHINES</vt:lpstr>
      <vt:lpstr>Linear Induction Motor</vt:lpstr>
      <vt:lpstr>Linear Induction Motor</vt:lpstr>
      <vt:lpstr>Linear Induction Motor - Construction</vt:lpstr>
      <vt:lpstr>Linear Induction Motor</vt:lpstr>
      <vt:lpstr>Linear Induction Motor – Working </vt:lpstr>
      <vt:lpstr>Linear Induction Motor – Working </vt:lpstr>
      <vt:lpstr>Linear Induction Motor – Working </vt:lpstr>
      <vt:lpstr>Linear Induction Motor – Working </vt:lpstr>
      <vt:lpstr>Linear Induction Motor – Working </vt:lpstr>
      <vt:lpstr>Linear Induction Motor – Characteristics</vt:lpstr>
      <vt:lpstr>Linear Induction Motor – Working </vt:lpstr>
      <vt:lpstr>Linear Induction Motor vs Induction Motor</vt:lpstr>
      <vt:lpstr>Advantages</vt:lpstr>
      <vt:lpstr>Disadvantages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MACHINES</dc:title>
  <dc:creator>Ramakrishna Kini K [MAHE-MIT]</dc:creator>
  <cp:lastModifiedBy>Ramakrishna Kini K [MAHE-MIT]</cp:lastModifiedBy>
  <cp:revision>8</cp:revision>
  <dcterms:created xsi:type="dcterms:W3CDTF">2022-10-27T04:21:51Z</dcterms:created>
  <dcterms:modified xsi:type="dcterms:W3CDTF">2022-10-31T10:35:02Z</dcterms:modified>
</cp:coreProperties>
</file>