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1" r:id="rId6"/>
    <p:sldId id="263" r:id="rId7"/>
    <p:sldId id="268" r:id="rId8"/>
    <p:sldId id="270" r:id="rId9"/>
    <p:sldId id="26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9:16:43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 1431 208 0,'4'-12'-83'0,"3"6"54"0,0-2 63 0,-3 0-51 16,0 3 26-16,0 1-19 0,-3-1 13 15,3 1-9 1,0 1 1-16,-3 0-1 0,3 1-11 0,1-1-17 0,-5 3 7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57400"/>
            <a:ext cx="5105400" cy="2868168"/>
          </a:xfrm>
        </p:spPr>
        <p:txBody>
          <a:bodyPr/>
          <a:lstStyle/>
          <a:p>
            <a:pPr algn="ctr"/>
            <a:r>
              <a:rPr lang="en-US" dirty="0" smtClean="0"/>
              <a:t>PRESENT WORTH AND </a:t>
            </a:r>
            <a:br>
              <a:rPr lang="en-US" dirty="0" smtClean="0"/>
            </a:br>
            <a:r>
              <a:rPr lang="en-US" dirty="0" smtClean="0"/>
              <a:t>FUTURE WORTH</a:t>
            </a:r>
            <a:br>
              <a:rPr lang="en-US" dirty="0" smtClean="0"/>
            </a:b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33400"/>
            <a:ext cx="6172200" cy="110124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Basis for Comparison of Alternatives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92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7772400" cy="59985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An entrepreneur intending to start a new business knows that the first few years are the most difficult.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To lessen the chance of failure, a loan plan for start up capital is proposed in which interest paid during the first two years will be at 3% and at 6% for the next two years of the 6 years loan.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How large a loan can be justified for proposed repayments at the end of years 2,4,and 6 respectively </a:t>
            </a:r>
            <a:r>
              <a:rPr lang="en-US" dirty="0" err="1" smtClean="0"/>
              <a:t>Rs</a:t>
            </a:r>
            <a:r>
              <a:rPr lang="en-US" dirty="0" smtClean="0"/>
              <a:t>. 20,000 , </a:t>
            </a:r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. 30,000 and Rs.50,000?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4135"/>
            <a:ext cx="1828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1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Conditions For Using Cash Flow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7772400" cy="5257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Cash flows are known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Cash flows are in constant value rupees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interest rate is known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Comparisons are made with before tax cash flows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Comparisons do not include intangible consideration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Comparison do not include consideration of availability of funds to implement alternatives.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Revenue dominated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5105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Example 1: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/>
              <a:t>The details of the feasibility report of a project are shown below. Check the feasibility of the project based on Present Worth Method if </a:t>
            </a:r>
            <a:r>
              <a:rPr lang="en-US" dirty="0" err="1" smtClean="0"/>
              <a:t>i</a:t>
            </a:r>
            <a:r>
              <a:rPr lang="en-US" dirty="0" smtClean="0"/>
              <a:t>=20%.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Initial outlay- Rs.50,00,000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Life of Project- 20 years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Annual Equivalent Revenues- Rs.15,00,000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Modernizing cost at the end of 10</a:t>
            </a:r>
            <a:r>
              <a:rPr lang="en-US" baseline="30000" dirty="0" smtClean="0"/>
              <a:t>th</a:t>
            </a:r>
            <a:r>
              <a:rPr lang="en-US" dirty="0" smtClean="0"/>
              <a:t> year- Rs.20,00,000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Salvage value at the end of project life- Rs.5,00,000</a:t>
            </a:r>
          </a:p>
        </p:txBody>
      </p:sp>
    </p:spTree>
    <p:extLst>
      <p:ext uri="{BB962C8B-B14F-4D97-AF65-F5344CB8AC3E}">
        <p14:creationId xmlns:p14="http://schemas.microsoft.com/office/powerpoint/2010/main" val="39621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8153400" cy="556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826" y="685800"/>
            <a:ext cx="1828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25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229600" cy="792162"/>
          </a:xfrm>
        </p:spPr>
        <p:txBody>
          <a:bodyPr/>
          <a:lstStyle/>
          <a:p>
            <a:r>
              <a:rPr lang="en-US" dirty="0" smtClean="0"/>
              <a:t>Cash Dominated cash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38"/>
          <a:stretch/>
        </p:blipFill>
        <p:spPr bwMode="auto">
          <a:xfrm>
            <a:off x="96982" y="914400"/>
            <a:ext cx="803756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20" y="1138535"/>
            <a:ext cx="1828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3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599"/>
            <a:ext cx="7696200" cy="547947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Assets A1 and A2 have the capability of satisfactorily  performing a required function. Asset A2 has an initial cost of Rs.32000 and an expected salvage value of Rs.4000 at the end of its 4 years service life. Assets A1 costs 9000 less initially, with an economic life 1 year shorter than that of  A2; but A1 has no salvage value, and its annual operating costs exceed those of A2  by 2500.  When the required rate of return is 15% state which alternative is preferred.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871"/>
            <a:ext cx="8229600" cy="526026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Comparison of Assets </a:t>
            </a:r>
            <a:r>
              <a:rPr lang="en-US" sz="2800" u="sng" dirty="0"/>
              <a:t>H</a:t>
            </a:r>
            <a:r>
              <a:rPr lang="en-US" sz="2800" u="sng" dirty="0" smtClean="0"/>
              <a:t>aving Unequal Lives</a:t>
            </a:r>
            <a:endParaRPr lang="en-US" sz="2800" u="sng" dirty="0"/>
          </a:p>
        </p:txBody>
      </p:sp>
      <p:sp>
        <p:nvSpPr>
          <p:cNvPr id="2" name="Rectangle 1"/>
          <p:cNvSpPr/>
          <p:nvPr/>
        </p:nvSpPr>
        <p:spPr>
          <a:xfrm>
            <a:off x="193964" y="782582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Common multiple method (LCM)</a:t>
            </a:r>
          </a:p>
        </p:txBody>
      </p:sp>
    </p:spTree>
    <p:extLst>
      <p:ext uri="{BB962C8B-B14F-4D97-AF65-F5344CB8AC3E}">
        <p14:creationId xmlns:p14="http://schemas.microsoft.com/office/powerpoint/2010/main" val="8647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5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Study period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153400" cy="6248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A new rock pit will be operated for a construction project that will last 5 years. Rock can be loaded from an elevated box loader served by a conveyor from the pit or by mobile shovel loaders.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The box loader and conveyor have an initial cost of Rs.2,64,000 and will have no salvage value at the end of the project.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Two shovel loaders each priced Rs.42,000 can provide the same capacity, but their operating costs together will be Rs.36,000 per year more than the box loader. Normal service life for a shovel loader is 3 years with zero salvage value, but a 2 year old machine can likely be sold for Rs.10,000. which alternative is preferred when the interest rate is 13%?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6320" y="492480"/>
              <a:ext cx="18000" cy="2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440" y="489960"/>
                <a:ext cx="23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0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7848600" cy="1981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Example </a:t>
            </a:r>
            <a:r>
              <a:rPr lang="en-US" sz="2400" b="1" dirty="0"/>
              <a:t>7</a:t>
            </a:r>
            <a:r>
              <a:rPr lang="en-US" sz="2400" b="1" dirty="0" smtClean="0"/>
              <a:t>: </a:t>
            </a:r>
            <a:r>
              <a:rPr lang="en-US" sz="2400" dirty="0" smtClean="0"/>
              <a:t>Two types of trucks are available for transportation use. They are needed for 10 years. The details are.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7344"/>
              </p:ext>
            </p:extLst>
          </p:nvPr>
        </p:nvGraphicFramePr>
        <p:xfrm>
          <a:off x="249382" y="2133600"/>
          <a:ext cx="7772400" cy="275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Truck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A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Truck 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cost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annual maintenance cost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life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years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years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salvage value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2,00,000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5,00,000</a:t>
                      </a:r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181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 smtClean="0"/>
              <a:t>Both truck deliver the same amount of work. Assume interest rate of 7% compounded semiannually. Which truck is to be preferred on PW basis. Use CFD for analysis.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413" y="5226804"/>
            <a:ext cx="8153400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/>
              <a:t>For the same numerical compare the alternatives using Future Worth Method.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067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749</TotalTime>
  <Words>554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Trebuchet MS</vt:lpstr>
      <vt:lpstr>Wingdings</vt:lpstr>
      <vt:lpstr>Wingdings 2</vt:lpstr>
      <vt:lpstr>Opulent</vt:lpstr>
      <vt:lpstr>PRESENT WORTH AND  FUTURE WORTH ANALYSIS </vt:lpstr>
      <vt:lpstr>Conditions For Using Cash Flow Approach</vt:lpstr>
      <vt:lpstr>Revenue dominated cash flows</vt:lpstr>
      <vt:lpstr>PowerPoint Presentation</vt:lpstr>
      <vt:lpstr>Cash Dominated cash flows</vt:lpstr>
      <vt:lpstr>PowerPoint Presentation</vt:lpstr>
      <vt:lpstr>Comparison of Assets Having Unequal Lives</vt:lpstr>
      <vt:lpstr>Study period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AND FUTURE WORTH</dc:title>
  <dc:creator>ACER</dc:creator>
  <cp:lastModifiedBy>mahe</cp:lastModifiedBy>
  <cp:revision>58</cp:revision>
  <dcterms:created xsi:type="dcterms:W3CDTF">2006-08-16T00:00:00Z</dcterms:created>
  <dcterms:modified xsi:type="dcterms:W3CDTF">2022-08-25T08:25:45Z</dcterms:modified>
</cp:coreProperties>
</file>