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106-4396-468F-87BA-77E07A265A5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B3BB-C856-41F5-8B57-67705A43E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THUMB IMPLEMENTATION  </a:t>
            </a:r>
          </a:p>
        </p:txBody>
      </p:sp>
    </p:spTree>
    <p:extLst>
      <p:ext uri="{BB962C8B-B14F-4D97-AF65-F5344CB8AC3E}">
        <p14:creationId xmlns:p14="http://schemas.microsoft.com/office/powerpoint/2010/main" val="10652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n-US" dirty="0"/>
              <a:t>The Thumb instruction set addresses the issue of code density.</a:t>
            </a:r>
          </a:p>
          <a:p>
            <a:r>
              <a:rPr lang="en-US" dirty="0"/>
              <a:t> It may be viewed as a compressed form of a subset of the ARM instruction set. </a:t>
            </a:r>
          </a:p>
          <a:p>
            <a:r>
              <a:rPr lang="en-US" dirty="0"/>
              <a:t>Thumb instructions map onto ARM instructions, and the Thumb programmer's model maps onto the ARM programmer's model.</a:t>
            </a:r>
          </a:p>
          <a:p>
            <a:r>
              <a:rPr lang="en-US" dirty="0"/>
              <a:t>If T bit in CPSR is set the processor interprets the instruction stream as 16-bit Thumb instructions, otherwise it interprets it as standard ARM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40921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THUMB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07" y="610958"/>
            <a:ext cx="11165618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ARM cores start up, after reset, executing ARM instructions. </a:t>
            </a:r>
          </a:p>
          <a:p>
            <a:pPr algn="just"/>
            <a:r>
              <a:rPr lang="en-US" dirty="0"/>
              <a:t>The normal way they switch to execute Thumb instructions is by executing a Branch and Exchange (BX) instruction.</a:t>
            </a:r>
          </a:p>
          <a:p>
            <a:pPr algn="just"/>
            <a:r>
              <a:rPr lang="en-US" dirty="0"/>
              <a:t>This instruction sets the T bit if the bottom bit of the specified register was set, and switches the program counter to the address given in the remainder of the register.</a:t>
            </a: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20" y="3886200"/>
            <a:ext cx="7080665" cy="132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4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THUMB 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explicit switch back to an ARM instruction stream can be caused by executing a Thumb BX instruction.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71" y="2749549"/>
            <a:ext cx="6925103" cy="139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414838"/>
            <a:ext cx="10077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implicit return to an ARM instruction stream takes place whenever an exception is taken. (An exception entry is always handled in ARM)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578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590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Thumb programmer's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27" y="1524000"/>
            <a:ext cx="8224346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462"/>
            <a:ext cx="10515600" cy="6257925"/>
          </a:xfrm>
        </p:spPr>
        <p:txBody>
          <a:bodyPr>
            <a:normAutofit/>
          </a:bodyPr>
          <a:lstStyle/>
          <a:p>
            <a:r>
              <a:rPr lang="en-IN" dirty="0"/>
              <a:t>The Thumb instruction set is a subset of the ARM instruction set and the instructions operate on a restricted view of the ARM registers.</a:t>
            </a:r>
          </a:p>
          <a:p>
            <a:r>
              <a:rPr lang="en-IN" dirty="0"/>
              <a:t>The instruction set gives full access to the eight 'Lo' general purpose registers r0 to r7, and makes extensive use of r13 to r15 for special purposes:</a:t>
            </a:r>
          </a:p>
          <a:p>
            <a:r>
              <a:rPr lang="en-IN" dirty="0"/>
              <a:t> r13 is used as a stack pointer.</a:t>
            </a:r>
          </a:p>
          <a:p>
            <a:r>
              <a:rPr lang="en-IN" dirty="0"/>
              <a:t> r14 is used as the link register.</a:t>
            </a:r>
          </a:p>
          <a:p>
            <a:r>
              <a:rPr lang="en-IN" dirty="0"/>
              <a:t> r15 is the program counter (PC).</a:t>
            </a:r>
          </a:p>
          <a:p>
            <a:endParaRPr lang="en-IN" dirty="0"/>
          </a:p>
          <a:p>
            <a:r>
              <a:rPr lang="en-IN" dirty="0"/>
              <a:t> The remaining registers (r8 to r12 and the CPSR) have only restricted access.</a:t>
            </a:r>
          </a:p>
        </p:txBody>
      </p:sp>
    </p:spTree>
    <p:extLst>
      <p:ext uri="{BB962C8B-B14F-4D97-AF65-F5344CB8AC3E}">
        <p14:creationId xmlns:p14="http://schemas.microsoft.com/office/powerpoint/2010/main" val="20572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Thumb-ARM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Thumb instructions are 16 bits long. They map onto ARM instructions so they inherit many properties of the ARM instruction set.</a:t>
            </a:r>
          </a:p>
          <a:p>
            <a:pPr algn="just"/>
            <a:r>
              <a:rPr lang="en-US" dirty="0"/>
              <a:t>The load-store architecture with data processing, data transfer and control flow instructions.</a:t>
            </a:r>
          </a:p>
          <a:p>
            <a:pPr algn="just"/>
            <a:r>
              <a:rPr lang="en-US" dirty="0"/>
              <a:t>Support for 8-bit byte, 16-bit half-word and 32-bit word data types where half-words are aligned on 2-byte boundaries and words are aligned on 4-byte boundaries.</a:t>
            </a:r>
          </a:p>
          <a:p>
            <a:pPr algn="just"/>
            <a:r>
              <a:rPr lang="en-US" dirty="0"/>
              <a:t>A 32-bit </a:t>
            </a:r>
            <a:r>
              <a:rPr lang="en-US" dirty="0" err="1"/>
              <a:t>unsegmented</a:t>
            </a:r>
            <a:r>
              <a:rPr lang="en-US" dirty="0"/>
              <a:t> memory.</a:t>
            </a:r>
          </a:p>
        </p:txBody>
      </p:sp>
    </p:spTree>
    <p:extLst>
      <p:ext uri="{BB962C8B-B14F-4D97-AF65-F5344CB8AC3E}">
        <p14:creationId xmlns:p14="http://schemas.microsoft.com/office/powerpoint/2010/main" val="177532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Thumb-ARM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Most Thumb instructions are executed unconditionally.</a:t>
            </a:r>
          </a:p>
          <a:p>
            <a:pPr marL="0" indent="0" algn="just">
              <a:buNone/>
            </a:pPr>
            <a:r>
              <a:rPr lang="en-US" i="1" dirty="0"/>
              <a:t>                    (All </a:t>
            </a:r>
            <a:r>
              <a:rPr lang="en-US" dirty="0"/>
              <a:t>ARM instructions are executed conditionally.)</a:t>
            </a:r>
          </a:p>
          <a:p>
            <a:pPr algn="just"/>
            <a:r>
              <a:rPr lang="en-US" dirty="0"/>
              <a:t>Many Thumb data processing instructions use a 2-address format (the destination register is the same as one of the source registers).</a:t>
            </a:r>
          </a:p>
          <a:p>
            <a:pPr marL="0" indent="0" algn="just">
              <a:buNone/>
            </a:pPr>
            <a:r>
              <a:rPr lang="en-US" dirty="0"/>
              <a:t>   (ARM data processing instructions, with the exception of the 64-bit multiplies, use a 3-address format.)</a:t>
            </a:r>
          </a:p>
          <a:p>
            <a:pPr algn="just"/>
            <a:r>
              <a:rPr lang="en-US" dirty="0"/>
              <a:t>Thumb instruction formats are less regular than ARM instruction formats, as a result of the dense encoding.</a:t>
            </a:r>
          </a:p>
        </p:txBody>
      </p:sp>
    </p:spTree>
    <p:extLst>
      <p:ext uri="{BB962C8B-B14F-4D97-AF65-F5344CB8AC3E}">
        <p14:creationId xmlns:p14="http://schemas.microsoft.com/office/powerpoint/2010/main" val="6564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THUMB IMPLEMENTATION  </vt:lpstr>
      <vt:lpstr>PowerPoint Presentation</vt:lpstr>
      <vt:lpstr>THUMB ENTRY</vt:lpstr>
      <vt:lpstr>THUMB EXIT</vt:lpstr>
      <vt:lpstr>The Thumb programmer's model</vt:lpstr>
      <vt:lpstr>PowerPoint Presentation</vt:lpstr>
      <vt:lpstr>Thumb-ARM similarities</vt:lpstr>
      <vt:lpstr>Thumb-ARM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THUMB INSTRUCTION </dc:title>
  <dc:creator>Mahe</dc:creator>
  <cp:lastModifiedBy>Ganesh  Nayak [MAHE-MIT]</cp:lastModifiedBy>
  <cp:revision>13</cp:revision>
  <dcterms:created xsi:type="dcterms:W3CDTF">2013-10-21T05:47:31Z</dcterms:created>
  <dcterms:modified xsi:type="dcterms:W3CDTF">2022-11-05T05:38:14Z</dcterms:modified>
</cp:coreProperties>
</file>