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4" r:id="rId3"/>
    <p:sldId id="275" r:id="rId4"/>
    <p:sldId id="276" r:id="rId5"/>
    <p:sldId id="277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0407E-041A-45EE-BD3B-8101E1332BF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D493-8A32-4F93-80D8-00C5F14B6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9106-4396-468F-87BA-77E07A265A5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33425"/>
          </a:xfrm>
        </p:spPr>
        <p:txBody>
          <a:bodyPr/>
          <a:lstStyle/>
          <a:p>
            <a:r>
              <a:rPr lang="en-US" b="1" dirty="0"/>
              <a:t>LPC214X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63879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LPC2141/2/4/6/8 microcontrollers are based on a 32/16 bit ARM7TDMI-S CPU .</a:t>
            </a:r>
          </a:p>
          <a:p>
            <a:pPr algn="just"/>
            <a:r>
              <a:rPr lang="en-IN" dirty="0"/>
              <a:t>With real-time emulation and embedded trace support, that combines the microcontroller with embedded high speed flash memory ranging from 32 kB to 512 kB.</a:t>
            </a:r>
          </a:p>
          <a:p>
            <a:pPr algn="just"/>
            <a:r>
              <a:rPr lang="en-IN" dirty="0"/>
              <a:t> A 128-bit wide memory interface and a unique accelerator architecture enable 32-bit code execution at the maximum clock rate. </a:t>
            </a:r>
          </a:p>
          <a:p>
            <a:pPr algn="just"/>
            <a:r>
              <a:rPr lang="en-IN" dirty="0"/>
              <a:t>For critical code size applications, the alternative 16-bit Thumb mode reduces code by more than 30 % with minimal performance penalty.</a:t>
            </a:r>
          </a:p>
        </p:txBody>
      </p:sp>
    </p:spTree>
    <p:extLst>
      <p:ext uri="{BB962C8B-B14F-4D97-AF65-F5344CB8AC3E}">
        <p14:creationId xmlns:p14="http://schemas.microsoft.com/office/powerpoint/2010/main" val="385286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88"/>
            <a:ext cx="10515600" cy="5934075"/>
          </a:xfrm>
        </p:spPr>
        <p:txBody>
          <a:bodyPr>
            <a:normAutofit/>
          </a:bodyPr>
          <a:lstStyle/>
          <a:p>
            <a:r>
              <a:rPr lang="en-IN" dirty="0"/>
              <a:t>Due to their tiny size and low power consumption, LPC2141/2/4/6/8 are ideal for applications where miniaturization is a key requirement, such as access control and point-of-sale. </a:t>
            </a:r>
          </a:p>
          <a:p>
            <a:r>
              <a:rPr lang="en-IN" dirty="0"/>
              <a:t>A blend of serial communications interfaces ranging from a USB 2.0 Full Speed device, multiple UARTs, SPI, SSP to I2Cs, and on-chip SRAM of 8 kB up to 40 kB.</a:t>
            </a:r>
          </a:p>
          <a:p>
            <a:r>
              <a:rPr lang="en-IN" dirty="0"/>
              <a:t>Various 32-bit timers, single or dual 10-bit ADC(s), 10-bit DAC, PWM channels and 45 fast GPIO lines with up to nine external interrupt pins make these microcontrollers particularly suitable for industrial control and medical systems.</a:t>
            </a:r>
          </a:p>
        </p:txBody>
      </p:sp>
    </p:spTree>
    <p:extLst>
      <p:ext uri="{BB962C8B-B14F-4D97-AF65-F5344CB8AC3E}">
        <p14:creationId xmlns:p14="http://schemas.microsoft.com/office/powerpoint/2010/main" val="213545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214313"/>
            <a:ext cx="10515600" cy="6334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of LPC214X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7726"/>
            <a:ext cx="10515600" cy="559593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16/32-bit ARM7TDMI-S microcontroller </a:t>
            </a:r>
          </a:p>
          <a:p>
            <a:r>
              <a:rPr lang="en-IN" b="1" dirty="0"/>
              <a:t> </a:t>
            </a:r>
            <a:r>
              <a:rPr lang="en-IN" dirty="0"/>
              <a:t>8 to 40 kB of on-chip static RAM and 32 to 512 kB of on-chip flash program memory.</a:t>
            </a:r>
          </a:p>
          <a:p>
            <a:r>
              <a:rPr lang="en-IN" dirty="0"/>
              <a:t>128 bit wide interface/accelerator enables high speed 60 MHz operation.</a:t>
            </a:r>
          </a:p>
          <a:p>
            <a:r>
              <a:rPr lang="en-IN" dirty="0"/>
              <a:t>In-System/In-Application Programming (ISP/IAP) via on-chip boot-loader software.</a:t>
            </a:r>
          </a:p>
          <a:p>
            <a:r>
              <a:rPr lang="en-IN" dirty="0"/>
              <a:t>Single flash sector or full chip erase in 400 </a:t>
            </a:r>
            <a:r>
              <a:rPr lang="en-IN" dirty="0" err="1"/>
              <a:t>ms</a:t>
            </a:r>
            <a:r>
              <a:rPr lang="en-IN" dirty="0"/>
              <a:t> and programming of 256 bytes in 1 </a:t>
            </a:r>
            <a:r>
              <a:rPr lang="en-IN" dirty="0" err="1"/>
              <a:t>ms</a:t>
            </a:r>
            <a:r>
              <a:rPr lang="en-IN" dirty="0"/>
              <a:t>.</a:t>
            </a:r>
          </a:p>
          <a:p>
            <a:r>
              <a:rPr lang="en-IN" dirty="0"/>
              <a:t>Embedded ICE RT and Embedded Trace interfaces offer real-time debugging with the on-chip Real Monitor software and high speed tracing of instruction execution.</a:t>
            </a:r>
          </a:p>
          <a:p>
            <a:r>
              <a:rPr lang="en-IN" dirty="0"/>
              <a:t>USB 2.0 Full Speed compliant Device Controller with 2 kB of endpoint RAM.</a:t>
            </a:r>
          </a:p>
          <a:p>
            <a:r>
              <a:rPr lang="en-IN" dirty="0"/>
              <a:t>In addition, the LPC2146/8 provide 8 kB of on-chip RAM accessible to USB by DMA.</a:t>
            </a:r>
          </a:p>
        </p:txBody>
      </p:sp>
    </p:spTree>
    <p:extLst>
      <p:ext uri="{BB962C8B-B14F-4D97-AF65-F5344CB8AC3E}">
        <p14:creationId xmlns:p14="http://schemas.microsoft.com/office/powerpoint/2010/main" val="13604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396875"/>
            <a:ext cx="10982325" cy="6103938"/>
          </a:xfrm>
        </p:spPr>
        <p:txBody>
          <a:bodyPr>
            <a:normAutofit/>
          </a:bodyPr>
          <a:lstStyle/>
          <a:p>
            <a:r>
              <a:rPr lang="en-IN" dirty="0"/>
              <a:t>One or two 10-bit A/D converters provide a total of 6/14 </a:t>
            </a:r>
            <a:r>
              <a:rPr lang="en-IN" dirty="0" err="1"/>
              <a:t>analog</a:t>
            </a:r>
            <a:r>
              <a:rPr lang="en-IN" dirty="0"/>
              <a:t> inputs, with conversion times as low as 2.44 micro s per channel.</a:t>
            </a:r>
          </a:p>
          <a:p>
            <a:r>
              <a:rPr lang="en-IN" b="1" dirty="0"/>
              <a:t> </a:t>
            </a:r>
            <a:r>
              <a:rPr lang="en-IN" dirty="0"/>
              <a:t>Single 10-bit D/A converter provides variable </a:t>
            </a:r>
            <a:r>
              <a:rPr lang="en-IN" dirty="0" err="1"/>
              <a:t>analog</a:t>
            </a:r>
            <a:r>
              <a:rPr lang="en-IN" dirty="0"/>
              <a:t> output.</a:t>
            </a:r>
          </a:p>
          <a:p>
            <a:r>
              <a:rPr lang="en-IN" dirty="0"/>
              <a:t>Two 32-bit timers/external event counters (with four capture and four compare channels each), PWM unit (six outputs) and watchdog.</a:t>
            </a:r>
          </a:p>
          <a:p>
            <a:r>
              <a:rPr lang="en-IN" dirty="0"/>
              <a:t>Low power real-time clock with independent power and dedicated 32 kHz clock input.</a:t>
            </a:r>
          </a:p>
          <a:p>
            <a:r>
              <a:rPr lang="en-IN" dirty="0"/>
              <a:t>Multiple serial interfaces including two UARTs (16C550), two Fast I2C-bus (400 </a:t>
            </a:r>
            <a:r>
              <a:rPr lang="en-IN" dirty="0" err="1"/>
              <a:t>kbit</a:t>
            </a:r>
            <a:r>
              <a:rPr lang="en-IN" dirty="0"/>
              <a:t>/s), SPI and SSP with buffering and variable data length capabilities.</a:t>
            </a:r>
          </a:p>
          <a:p>
            <a:r>
              <a:rPr lang="en-IN" dirty="0"/>
              <a:t>Up to nine external interrupt pins available.</a:t>
            </a:r>
          </a:p>
        </p:txBody>
      </p:sp>
    </p:spTree>
    <p:extLst>
      <p:ext uri="{BB962C8B-B14F-4D97-AF65-F5344CB8AC3E}">
        <p14:creationId xmlns:p14="http://schemas.microsoft.com/office/powerpoint/2010/main" val="334816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913"/>
            <a:ext cx="10515600" cy="6043612"/>
          </a:xfrm>
        </p:spPr>
        <p:txBody>
          <a:bodyPr>
            <a:normAutofit/>
          </a:bodyPr>
          <a:lstStyle/>
          <a:p>
            <a:r>
              <a:rPr lang="en-IN" dirty="0"/>
              <a:t>60 MHz maximum CPU clock available from programmable on chip PLL.</a:t>
            </a:r>
          </a:p>
          <a:p>
            <a:r>
              <a:rPr lang="en-IN" dirty="0"/>
              <a:t>On-chip integrated oscillator operates with an external crystal in range from 1 MHz to 30 MHz and with an external oscillator up to 50 </a:t>
            </a:r>
            <a:r>
              <a:rPr lang="en-IN" dirty="0" err="1"/>
              <a:t>MHz.</a:t>
            </a:r>
            <a:endParaRPr lang="en-IN" dirty="0"/>
          </a:p>
          <a:p>
            <a:r>
              <a:rPr lang="en-IN" dirty="0"/>
              <a:t>Power saving modes include Idle and Power-down.</a:t>
            </a:r>
          </a:p>
          <a:p>
            <a:r>
              <a:rPr lang="en-IN" dirty="0"/>
              <a:t>Individual enable/disable of peripheral functions as well as peripheral clock scaling for additional power optimization.</a:t>
            </a:r>
          </a:p>
          <a:p>
            <a:r>
              <a:rPr lang="en-IN" dirty="0"/>
              <a:t>Processor wake-up from Power-down mode via external interrupt, USB, Brown-Out Detect (BOD) or Real-Time Clock (RTC).</a:t>
            </a:r>
          </a:p>
          <a:p>
            <a:r>
              <a:rPr lang="en-IN" dirty="0"/>
              <a:t>Single power supply chip with Power-On Reset (POR) and BOD circuits:</a:t>
            </a:r>
          </a:p>
          <a:p>
            <a:r>
              <a:rPr lang="en-IN" dirty="0"/>
              <a:t>CPU operating voltage range of 3.0 V to 3.6 V</a:t>
            </a:r>
          </a:p>
        </p:txBody>
      </p:sp>
    </p:spTree>
    <p:extLst>
      <p:ext uri="{BB962C8B-B14F-4D97-AF65-F5344CB8AC3E}">
        <p14:creationId xmlns:p14="http://schemas.microsoft.com/office/powerpoint/2010/main" val="332973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30628"/>
            <a:ext cx="10490426" cy="661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30628"/>
            <a:ext cx="2085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47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Accelerator Module (MAM)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48" y="1945742"/>
            <a:ext cx="6687218" cy="41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0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548</Words>
  <Application>Microsoft Office PowerPoint</Application>
  <PresentationFormat>Widescreen</PresentationFormat>
  <Paragraphs>31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LPC214X</vt:lpstr>
      <vt:lpstr>PowerPoint Presentation</vt:lpstr>
      <vt:lpstr>Features of LPC214X</vt:lpstr>
      <vt:lpstr>PowerPoint Presentation</vt:lpstr>
      <vt:lpstr>PowerPoint Presentation</vt:lpstr>
      <vt:lpstr>PowerPoint Presentation</vt:lpstr>
      <vt:lpstr>Memory Accelerator Module (MAM)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THUMB INSTRUCTION </dc:title>
  <dc:creator>Mahe</dc:creator>
  <cp:lastModifiedBy>Ganesh  Nayak [MAHE-MIT]</cp:lastModifiedBy>
  <cp:revision>27</cp:revision>
  <dcterms:created xsi:type="dcterms:W3CDTF">2013-10-21T05:47:31Z</dcterms:created>
  <dcterms:modified xsi:type="dcterms:W3CDTF">2022-11-08T09:46:07Z</dcterms:modified>
</cp:coreProperties>
</file>