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43"/>
  </p:notesMasterIdLst>
  <p:sldIdLst>
    <p:sldId id="350" r:id="rId5"/>
    <p:sldId id="335" r:id="rId6"/>
    <p:sldId id="336" r:id="rId7"/>
    <p:sldId id="376" r:id="rId8"/>
    <p:sldId id="339" r:id="rId9"/>
    <p:sldId id="340" r:id="rId10"/>
    <p:sldId id="341" r:id="rId11"/>
    <p:sldId id="342" r:id="rId12"/>
    <p:sldId id="343" r:id="rId13"/>
    <p:sldId id="377" r:id="rId14"/>
    <p:sldId id="373" r:id="rId15"/>
    <p:sldId id="344" r:id="rId16"/>
    <p:sldId id="345" r:id="rId17"/>
    <p:sldId id="346" r:id="rId18"/>
    <p:sldId id="347" r:id="rId19"/>
    <p:sldId id="348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8B41E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F818D-CD46-45EF-8F04-4014812E9093}" v="1" dt="2021-02-26T06:18:11.957"/>
    <p1510:client id="{0458BAFF-25E0-442C-9150-86901D6538D8}" v="6" dt="2021-03-13T16:02:53.291"/>
    <p1510:client id="{0786C4B0-E36F-4C3E-88E9-E283E80E3277}" v="4" dt="2021-02-17T18:35:57.448"/>
    <p1510:client id="{09EC1C59-4A69-45DC-BC89-41078D6E9D53}" v="2" dt="2021-02-26T18:08:21.954"/>
    <p1510:client id="{2DE57D08-8290-4C41-BFB1-B603EC587586}" v="6" dt="2021-02-11T10:16:44.434"/>
    <p1510:client id="{3C54B107-FE89-45CE-9DAD-C8DC9806546D}" v="10" dt="2021-02-15T17:35:58.210"/>
    <p1510:client id="{3EDAA732-483C-49E0-9C0E-32140CFFD0DD}" v="1" dt="2021-03-13T15:42:45.158"/>
    <p1510:client id="{44805C76-C7C0-4B22-B8F0-97C6C5C819FF}" v="1" dt="2021-02-10T04:17:56.701"/>
    <p1510:client id="{45D9BF8F-7145-4A9B-88B1-9CB952431139}" v="2" dt="2021-03-05T14:04:00.488"/>
    <p1510:client id="{527E4716-9B3D-4F12-847F-537A09804BBB}" v="2" dt="2021-03-05T06:34:43.855"/>
    <p1510:client id="{54B56E3C-E1E3-4752-A801-62A05D3F36F5}" v="1" dt="2021-02-09T05:53:26.566"/>
    <p1510:client id="{5C65CE3D-B680-43F0-AC7A-7FF0A7408111}" v="2" dt="2021-02-17T06:23:41.501"/>
    <p1510:client id="{62F16C87-D59B-499B-9C85-A6AB82CB4E96}" v="2" dt="2021-03-03T16:56:58.228"/>
    <p1510:client id="{7C1B6BB4-9FEB-4BB6-B03F-B229F9D4C594}" v="5" dt="2021-02-26T10:42:02.664"/>
    <p1510:client id="{8786D7F5-E4D7-4561-8B22-199529C84ED5}" v="1" dt="2021-03-06T09:32:39.632"/>
    <p1510:client id="{A24EA012-3C7B-4045-94EB-5EA83D9F15AA}" v="16" dt="2021-03-07T14:29:50.621"/>
    <p1510:client id="{A4A5A1C6-7104-4715-8464-F7B402CB71B4}" v="10" dt="2021-03-03T06:23:14.462"/>
    <p1510:client id="{B2DD2CF4-6ED7-41D8-9FD8-AAD6A4AFB4CF}" v="5" dt="2021-02-28T11:52:29.320"/>
    <p1510:client id="{B57FAB2E-C69A-4134-88E1-DB8B11891DDC}" v="2" dt="2021-02-22T09:58:27.740"/>
    <p1510:client id="{B6DC30EE-1633-412E-B57C-44211542C8B3}" v="1" dt="2021-02-28T04:49:41.902"/>
    <p1510:client id="{B76870A2-7805-4A30-95C7-44AFF914D614}" v="6" dt="2021-03-03T17:17:20.971"/>
    <p1510:client id="{BCF58FB6-9707-46CE-AC70-696C607DE752}" v="2" dt="2021-02-24T13:40:07.864"/>
    <p1510:client id="{C8B6D58E-D927-413F-950D-ED7A93173A5A}" v="1" dt="2021-02-27T10:44:50.447"/>
    <p1510:client id="{CA921327-7D9E-41A7-86EA-59B428E5EFFF}" v="15" dt="2021-03-06T03:29:56.217"/>
    <p1510:client id="{D790B1E3-E072-4C25-8657-C8474B01D7D8}" v="1" dt="2021-02-14T04:12:43.609"/>
    <p1510:client id="{D7EA33B5-28ED-4102-8F6E-45C42AFCE98C}" v="2" dt="2021-03-05T07:53:24.549"/>
    <p1510:client id="{E1F02710-50A6-4FBB-B7D2-3AA53646C5D0}" v="1" dt="2021-03-01T04:45:16.260"/>
    <p1510:client id="{ED61009E-353F-4D18-85EB-39B62A4EEB3F}" v="2" dt="2021-03-06T06:24:56.779"/>
    <p1510:client id="{FA429D02-566E-449B-8509-8881A1F78B8E}" v="1" dt="2021-03-02T23:06:42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ARUNAY KAUSHAL - (App.No. 120112302)" userId="S::vaarunay.kaushal@learner.manipal.edu::4515f2cb-9535-4a2e-b9ee-9dd6e19cabb7" providerId="AD" clId="Web-{B2DD2CF4-6ED7-41D8-9FD8-AAD6A4AFB4CF}"/>
    <pc:docChg chg="modSld">
      <pc:chgData name="VAARUNAY KAUSHAL - (App.No. 120112302)" userId="S::vaarunay.kaushal@learner.manipal.edu::4515f2cb-9535-4a2e-b9ee-9dd6e19cabb7" providerId="AD" clId="Web-{B2DD2CF4-6ED7-41D8-9FD8-AAD6A4AFB4CF}" dt="2021-02-28T11:52:29.320" v="4" actId="1076"/>
      <pc:docMkLst>
        <pc:docMk/>
      </pc:docMkLst>
      <pc:sldChg chg="modSp">
        <pc:chgData name="VAARUNAY KAUSHAL - (App.No. 120112302)" userId="S::vaarunay.kaushal@learner.manipal.edu::4515f2cb-9535-4a2e-b9ee-9dd6e19cabb7" providerId="AD" clId="Web-{B2DD2CF4-6ED7-41D8-9FD8-AAD6A4AFB4CF}" dt="2021-02-28T11:13:10.924" v="2" actId="1076"/>
        <pc:sldMkLst>
          <pc:docMk/>
          <pc:sldMk cId="1423968797" sldId="358"/>
        </pc:sldMkLst>
        <pc:picChg chg="mod">
          <ac:chgData name="VAARUNAY KAUSHAL - (App.No. 120112302)" userId="S::vaarunay.kaushal@learner.manipal.edu::4515f2cb-9535-4a2e-b9ee-9dd6e19cabb7" providerId="AD" clId="Web-{B2DD2CF4-6ED7-41D8-9FD8-AAD6A4AFB4CF}" dt="2021-02-28T11:13:10.924" v="2" actId="1076"/>
          <ac:picMkLst>
            <pc:docMk/>
            <pc:sldMk cId="1423968797" sldId="358"/>
            <ac:picMk id="13" creationId="{00000000-0000-0000-0000-000000000000}"/>
          </ac:picMkLst>
        </pc:picChg>
      </pc:sldChg>
      <pc:sldChg chg="modSp">
        <pc:chgData name="VAARUNAY KAUSHAL - (App.No. 120112302)" userId="S::vaarunay.kaushal@learner.manipal.edu::4515f2cb-9535-4a2e-b9ee-9dd6e19cabb7" providerId="AD" clId="Web-{B2DD2CF4-6ED7-41D8-9FD8-AAD6A4AFB4CF}" dt="2021-02-28T11:52:29.320" v="4" actId="1076"/>
        <pc:sldMkLst>
          <pc:docMk/>
          <pc:sldMk cId="3358799606" sldId="370"/>
        </pc:sldMkLst>
        <pc:spChg chg="mod">
          <ac:chgData name="VAARUNAY KAUSHAL - (App.No. 120112302)" userId="S::vaarunay.kaushal@learner.manipal.edu::4515f2cb-9535-4a2e-b9ee-9dd6e19cabb7" providerId="AD" clId="Web-{B2DD2CF4-6ED7-41D8-9FD8-AAD6A4AFB4CF}" dt="2021-02-28T11:52:29.320" v="4" actId="1076"/>
          <ac:spMkLst>
            <pc:docMk/>
            <pc:sldMk cId="3358799606" sldId="370"/>
            <ac:spMk id="89" creationId="{00000000-0000-0000-0000-000000000000}"/>
          </ac:spMkLst>
        </pc:spChg>
      </pc:sldChg>
    </pc:docChg>
  </pc:docChgLst>
  <pc:docChgLst>
    <pc:chgData name="ANWAY  DAS - (App.No. 120165673)" userId="S::anway.das@learner.manipal.edu::079d5fe1-00b4-4cfc-b999-6d9d6742b79e" providerId="AD" clId="Web-{7C1B6BB4-9FEB-4BB6-B03F-B229F9D4C594}"/>
    <pc:docChg chg="modSld">
      <pc:chgData name="ANWAY  DAS - (App.No. 120165673)" userId="S::anway.das@learner.manipal.edu::079d5fe1-00b4-4cfc-b999-6d9d6742b79e" providerId="AD" clId="Web-{7C1B6BB4-9FEB-4BB6-B03F-B229F9D4C594}" dt="2021-02-26T10:42:02.664" v="1" actId="1076"/>
      <pc:docMkLst>
        <pc:docMk/>
      </pc:docMkLst>
      <pc:sldChg chg="modSp">
        <pc:chgData name="ANWAY  DAS - (App.No. 120165673)" userId="S::anway.das@learner.manipal.edu::079d5fe1-00b4-4cfc-b999-6d9d6742b79e" providerId="AD" clId="Web-{7C1B6BB4-9FEB-4BB6-B03F-B229F9D4C594}" dt="2021-02-26T10:42:02.664" v="1" actId="1076"/>
        <pc:sldMkLst>
          <pc:docMk/>
          <pc:sldMk cId="505046387" sldId="350"/>
        </pc:sldMkLst>
        <pc:spChg chg="mod">
          <ac:chgData name="ANWAY  DAS - (App.No. 120165673)" userId="S::anway.das@learner.manipal.edu::079d5fe1-00b4-4cfc-b999-6d9d6742b79e" providerId="AD" clId="Web-{7C1B6BB4-9FEB-4BB6-B03F-B229F9D4C594}" dt="2021-02-26T10:42:02.664" v="1" actId="1076"/>
          <ac:spMkLst>
            <pc:docMk/>
            <pc:sldMk cId="505046387" sldId="350"/>
            <ac:spMk id="2" creationId="{00000000-0000-0000-0000-000000000000}"/>
          </ac:spMkLst>
        </pc:spChg>
      </pc:sldChg>
    </pc:docChg>
  </pc:docChgLst>
  <pc:docChgLst>
    <pc:chgData name="ADITI SANDEEP - (App.No. 120169317)" userId="S::aditi.sandeep@learner.manipal.edu::5710a96b-ba8d-48a1-bea3-4f2541176e29" providerId="AD" clId="Web-{2DE57D08-8290-4C41-BFB1-B603EC587586}"/>
    <pc:docChg chg="modSld">
      <pc:chgData name="ADITI SANDEEP - (App.No. 120169317)" userId="S::aditi.sandeep@learner.manipal.edu::5710a96b-ba8d-48a1-bea3-4f2541176e29" providerId="AD" clId="Web-{2DE57D08-8290-4C41-BFB1-B603EC587586}" dt="2021-02-11T10:16:44.434" v="5" actId="14100"/>
      <pc:docMkLst>
        <pc:docMk/>
      </pc:docMkLst>
      <pc:sldChg chg="modSp">
        <pc:chgData name="ADITI SANDEEP - (App.No. 120169317)" userId="S::aditi.sandeep@learner.manipal.edu::5710a96b-ba8d-48a1-bea3-4f2541176e29" providerId="AD" clId="Web-{2DE57D08-8290-4C41-BFB1-B603EC587586}" dt="2021-02-11T10:16:44.434" v="5" actId="14100"/>
        <pc:sldMkLst>
          <pc:docMk/>
          <pc:sldMk cId="2595890634" sldId="338"/>
        </pc:sldMkLst>
        <pc:picChg chg="mod">
          <ac:chgData name="ADITI SANDEEP - (App.No. 120169317)" userId="S::aditi.sandeep@learner.manipal.edu::5710a96b-ba8d-48a1-bea3-4f2541176e29" providerId="AD" clId="Web-{2DE57D08-8290-4C41-BFB1-B603EC587586}" dt="2021-02-11T10:16:44.434" v="5" actId="14100"/>
          <ac:picMkLst>
            <pc:docMk/>
            <pc:sldMk cId="2595890634" sldId="338"/>
            <ac:picMk id="4" creationId="{00000000-0000-0000-0000-000000000000}"/>
          </ac:picMkLst>
        </pc:picChg>
      </pc:sldChg>
    </pc:docChg>
  </pc:docChgLst>
  <pc:docChgLst>
    <pc:chgData name="NEEIL SINGH NANDAL - 200968019" userId="S::neeil.nandal@learner.manipal.edu::6337fc29-f2ba-49b7-99ec-8f90f0cf3066" providerId="AD" clId="Web-{54B56E3C-E1E3-4752-A801-62A05D3F36F5}"/>
    <pc:docChg chg="addSld">
      <pc:chgData name="NEEIL SINGH NANDAL - 200968019" userId="S::neeil.nandal@learner.manipal.edu::6337fc29-f2ba-49b7-99ec-8f90f0cf3066" providerId="AD" clId="Web-{54B56E3C-E1E3-4752-A801-62A05D3F36F5}" dt="2021-02-09T05:53:26.566" v="0"/>
      <pc:docMkLst>
        <pc:docMk/>
      </pc:docMkLst>
      <pc:sldChg chg="new">
        <pc:chgData name="NEEIL SINGH NANDAL - 200968019" userId="S::neeil.nandal@learner.manipal.edu::6337fc29-f2ba-49b7-99ec-8f90f0cf3066" providerId="AD" clId="Web-{54B56E3C-E1E3-4752-A801-62A05D3F36F5}" dt="2021-02-09T05:53:26.566" v="0"/>
        <pc:sldMkLst>
          <pc:docMk/>
          <pc:sldMk cId="236802191" sldId="373"/>
        </pc:sldMkLst>
      </pc:sldChg>
    </pc:docChg>
  </pc:docChgLst>
  <pc:docChgLst>
    <pc:chgData name="VISHWAS S - (App.No. 120234206)" userId="S::vishwas.s@learner.manipal.edu::f251190b-eab4-4ffe-bf9d-08d25468aff6" providerId="AD" clId="Web-{A24EA012-3C7B-4045-94EB-5EA83D9F15AA}"/>
    <pc:docChg chg="addSld delSld modSld">
      <pc:chgData name="VISHWAS S - (App.No. 120234206)" userId="S::vishwas.s@learner.manipal.edu::f251190b-eab4-4ffe-bf9d-08d25468aff6" providerId="AD" clId="Web-{A24EA012-3C7B-4045-94EB-5EA83D9F15AA}" dt="2021-03-07T14:29:50.621" v="11"/>
      <pc:docMkLst>
        <pc:docMk/>
      </pc:docMkLst>
      <pc:sldChg chg="modSp">
        <pc:chgData name="VISHWAS S - (App.No. 120234206)" userId="S::vishwas.s@learner.manipal.edu::f251190b-eab4-4ffe-bf9d-08d25468aff6" providerId="AD" clId="Web-{A24EA012-3C7B-4045-94EB-5EA83D9F15AA}" dt="2021-03-07T14:15:36.288" v="1" actId="1076"/>
        <pc:sldMkLst>
          <pc:docMk/>
          <pc:sldMk cId="4108861939" sldId="343"/>
        </pc:sldMkLst>
        <pc:spChg chg="mod">
          <ac:chgData name="VISHWAS S - (App.No. 120234206)" userId="S::vishwas.s@learner.manipal.edu::f251190b-eab4-4ffe-bf9d-08d25468aff6" providerId="AD" clId="Web-{A24EA012-3C7B-4045-94EB-5EA83D9F15AA}" dt="2021-03-07T14:15:36.288" v="1" actId="1076"/>
          <ac:spMkLst>
            <pc:docMk/>
            <pc:sldMk cId="4108861939" sldId="343"/>
            <ac:spMk id="12" creationId="{00000000-0000-0000-0000-000000000000}"/>
          </ac:spMkLst>
        </pc:spChg>
        <pc:picChg chg="mod">
          <ac:chgData name="VISHWAS S - (App.No. 120234206)" userId="S::vishwas.s@learner.manipal.edu::f251190b-eab4-4ffe-bf9d-08d25468aff6" providerId="AD" clId="Web-{A24EA012-3C7B-4045-94EB-5EA83D9F15AA}" dt="2021-03-07T14:15:22.209" v="0" actId="1076"/>
          <ac:picMkLst>
            <pc:docMk/>
            <pc:sldMk cId="4108861939" sldId="343"/>
            <ac:picMk id="88065" creationId="{00000000-0000-0000-0000-000000000000}"/>
          </ac:picMkLst>
        </pc:picChg>
      </pc:sldChg>
      <pc:sldChg chg="add del">
        <pc:chgData name="VISHWAS S - (App.No. 120234206)" userId="S::vishwas.s@learner.manipal.edu::f251190b-eab4-4ffe-bf9d-08d25468aff6" providerId="AD" clId="Web-{A24EA012-3C7B-4045-94EB-5EA83D9F15AA}" dt="2021-03-07T14:28:26.932" v="7"/>
        <pc:sldMkLst>
          <pc:docMk/>
          <pc:sldMk cId="449244317" sldId="347"/>
        </pc:sldMkLst>
      </pc:sldChg>
      <pc:sldChg chg="del">
        <pc:chgData name="VISHWAS S - (App.No. 120234206)" userId="S::vishwas.s@learner.manipal.edu::f251190b-eab4-4ffe-bf9d-08d25468aff6" providerId="AD" clId="Web-{A24EA012-3C7B-4045-94EB-5EA83D9F15AA}" dt="2021-03-07T14:28:10.775" v="4"/>
        <pc:sldMkLst>
          <pc:docMk/>
          <pc:sldMk cId="2963040122" sldId="374"/>
        </pc:sldMkLst>
      </pc:sldChg>
      <pc:sldChg chg="del">
        <pc:chgData name="VISHWAS S - (App.No. 120234206)" userId="S::vishwas.s@learner.manipal.edu::f251190b-eab4-4ffe-bf9d-08d25468aff6" providerId="AD" clId="Web-{A24EA012-3C7B-4045-94EB-5EA83D9F15AA}" dt="2021-03-07T14:29:50.621" v="11"/>
        <pc:sldMkLst>
          <pc:docMk/>
          <pc:sldMk cId="1031140080" sldId="375"/>
        </pc:sldMkLst>
      </pc:sldChg>
      <pc:sldChg chg="add del">
        <pc:chgData name="VISHWAS S - (App.No. 120234206)" userId="S::vishwas.s@learner.manipal.edu::f251190b-eab4-4ffe-bf9d-08d25468aff6" providerId="AD" clId="Web-{A24EA012-3C7B-4045-94EB-5EA83D9F15AA}" dt="2021-03-07T14:28:42.698" v="10"/>
        <pc:sldMkLst>
          <pc:docMk/>
          <pc:sldMk cId="1556601370" sldId="378"/>
        </pc:sldMkLst>
      </pc:sldChg>
      <pc:sldChg chg="del">
        <pc:chgData name="VISHWAS S - (App.No. 120234206)" userId="S::vishwas.s@learner.manipal.edu::f251190b-eab4-4ffe-bf9d-08d25468aff6" providerId="AD" clId="Web-{A24EA012-3C7B-4045-94EB-5EA83D9F15AA}" dt="2021-03-07T14:28:13.384" v="5"/>
        <pc:sldMkLst>
          <pc:docMk/>
          <pc:sldMk cId="247738222" sldId="379"/>
        </pc:sldMkLst>
      </pc:sldChg>
      <pc:sldChg chg="new del">
        <pc:chgData name="VISHWAS S - (App.No. 120234206)" userId="S::vishwas.s@learner.manipal.edu::f251190b-eab4-4ffe-bf9d-08d25468aff6" providerId="AD" clId="Web-{A24EA012-3C7B-4045-94EB-5EA83D9F15AA}" dt="2021-03-07T14:27:25.196" v="3"/>
        <pc:sldMkLst>
          <pc:docMk/>
          <pc:sldMk cId="3255162092" sldId="380"/>
        </pc:sldMkLst>
      </pc:sldChg>
    </pc:docChg>
  </pc:docChgLst>
  <pc:docChgLst>
    <pc:chgData name="THIRUVEEDULA BALAJI KARTHEEK - (App.No. 120206779)" userId="S::thiruveedula.kartheek@learner.manipal.edu::15312a30-e8ad-4e2d-8bab-06859f33b4ad" providerId="AD" clId="Web-{F13F8B5B-6D3B-4E2E-8D0E-175E3EFCAF9F}"/>
    <pc:docChg chg="modSld">
      <pc:chgData name="THIRUVEEDULA BALAJI KARTHEEK - (App.No. 120206779)" userId="S::thiruveedula.kartheek@learner.manipal.edu::15312a30-e8ad-4e2d-8bab-06859f33b4ad" providerId="AD" clId="Web-{F13F8B5B-6D3B-4E2E-8D0E-175E3EFCAF9F}" dt="2021-02-02T13:03:14.349" v="10" actId="20577"/>
      <pc:docMkLst>
        <pc:docMk/>
      </pc:docMkLst>
      <pc:sldChg chg="modSp">
        <pc:chgData name="THIRUVEEDULA BALAJI KARTHEEK - (App.No. 120206779)" userId="S::thiruveedula.kartheek@learner.manipal.edu::15312a30-e8ad-4e2d-8bab-06859f33b4ad" providerId="AD" clId="Web-{F13F8B5B-6D3B-4E2E-8D0E-175E3EFCAF9F}" dt="2021-02-02T13:03:14.349" v="10" actId="20577"/>
        <pc:sldMkLst>
          <pc:docMk/>
          <pc:sldMk cId="505046387" sldId="350"/>
        </pc:sldMkLst>
        <pc:spChg chg="mod">
          <ac:chgData name="THIRUVEEDULA BALAJI KARTHEEK - (App.No. 120206779)" userId="S::thiruveedula.kartheek@learner.manipal.edu::15312a30-e8ad-4e2d-8bab-06859f33b4ad" providerId="AD" clId="Web-{F13F8B5B-6D3B-4E2E-8D0E-175E3EFCAF9F}" dt="2021-02-02T13:03:14.349" v="10" actId="20577"/>
          <ac:spMkLst>
            <pc:docMk/>
            <pc:sldMk cId="505046387" sldId="350"/>
            <ac:spMk id="2" creationId="{00000000-0000-0000-0000-000000000000}"/>
          </ac:spMkLst>
        </pc:spChg>
      </pc:sldChg>
    </pc:docChg>
  </pc:docChgLst>
  <pc:docChgLst>
    <pc:chgData name="ANWAY  DAS - (App.No. 120165673)" userId="S::anway.das@learner.manipal.edu::079d5fe1-00b4-4cfc-b999-6d9d6742b79e" providerId="AD" clId="Web-{09EC1C59-4A69-45DC-BC89-41078D6E9D53}"/>
    <pc:docChg chg="delSld modSld">
      <pc:chgData name="ANWAY  DAS - (App.No. 120165673)" userId="S::anway.das@learner.manipal.edu::079d5fe1-00b4-4cfc-b999-6d9d6742b79e" providerId="AD" clId="Web-{09EC1C59-4A69-45DC-BC89-41078D6E9D53}" dt="2021-02-26T18:08:21.954" v="1"/>
      <pc:docMkLst>
        <pc:docMk/>
      </pc:docMkLst>
      <pc:sldChg chg="modSp del">
        <pc:chgData name="ANWAY  DAS - (App.No. 120165673)" userId="S::anway.das@learner.manipal.edu::079d5fe1-00b4-4cfc-b999-6d9d6742b79e" providerId="AD" clId="Web-{09EC1C59-4A69-45DC-BC89-41078D6E9D53}" dt="2021-02-26T18:08:21.954" v="1"/>
        <pc:sldMkLst>
          <pc:docMk/>
          <pc:sldMk cId="3841463174" sldId="357"/>
        </pc:sldMkLst>
        <pc:picChg chg="mod">
          <ac:chgData name="ANWAY  DAS - (App.No. 120165673)" userId="S::anway.das@learner.manipal.edu::079d5fe1-00b4-4cfc-b999-6d9d6742b79e" providerId="AD" clId="Web-{09EC1C59-4A69-45DC-BC89-41078D6E9D53}" dt="2021-02-26T16:48:01.525" v="0" actId="1076"/>
          <ac:picMkLst>
            <pc:docMk/>
            <pc:sldMk cId="3841463174" sldId="357"/>
            <ac:picMk id="7" creationId="{00000000-0000-0000-0000-000000000000}"/>
          </ac:picMkLst>
        </pc:picChg>
      </pc:sldChg>
    </pc:docChg>
  </pc:docChgLst>
  <pc:docChgLst>
    <pc:chgData name="SHRUTI SAIRAH THOMAS - 200905193" userId="S::shruti.thomas@learner.manipal.edu::af2c689b-3d17-48b2-b8e8-980b1a6c9d7a" providerId="AD" clId="Web-{3EDAA732-483C-49E0-9C0E-32140CFFD0DD}"/>
    <pc:docChg chg="modSld">
      <pc:chgData name="SHRUTI SAIRAH THOMAS - 200905193" userId="S::shruti.thomas@learner.manipal.edu::af2c689b-3d17-48b2-b8e8-980b1a6c9d7a" providerId="AD" clId="Web-{3EDAA732-483C-49E0-9C0E-32140CFFD0DD}" dt="2021-03-13T15:42:45.158" v="0" actId="14100"/>
      <pc:docMkLst>
        <pc:docMk/>
      </pc:docMkLst>
      <pc:sldChg chg="modSp">
        <pc:chgData name="SHRUTI SAIRAH THOMAS - 200905193" userId="S::shruti.thomas@learner.manipal.edu::af2c689b-3d17-48b2-b8e8-980b1a6c9d7a" providerId="AD" clId="Web-{3EDAA732-483C-49E0-9C0E-32140CFFD0DD}" dt="2021-03-13T15:42:45.158" v="0" actId="14100"/>
        <pc:sldMkLst>
          <pc:docMk/>
          <pc:sldMk cId="2222778713" sldId="335"/>
        </pc:sldMkLst>
        <pc:spChg chg="mod">
          <ac:chgData name="SHRUTI SAIRAH THOMAS - 200905193" userId="S::shruti.thomas@learner.manipal.edu::af2c689b-3d17-48b2-b8e8-980b1a6c9d7a" providerId="AD" clId="Web-{3EDAA732-483C-49E0-9C0E-32140CFFD0DD}" dt="2021-03-13T15:42:45.158" v="0" actId="14100"/>
          <ac:spMkLst>
            <pc:docMk/>
            <pc:sldMk cId="2222778713" sldId="335"/>
            <ac:spMk id="3" creationId="{00000000-0000-0000-0000-000000000000}"/>
          </ac:spMkLst>
        </pc:spChg>
      </pc:sldChg>
    </pc:docChg>
  </pc:docChgLst>
  <pc:docChgLst>
    <pc:chgData name="JUSTIN VIZI KURUVILLA - (App.No. 120196103)" userId="S::justin.kuruvilla@learner.manipal.edu::cbf65b4a-fa0a-4b29-aa45-826ba35eacc8" providerId="AD" clId="Web-{B57FAB2E-C69A-4134-88E1-DB8B11891DDC}"/>
    <pc:docChg chg="delSld">
      <pc:chgData name="JUSTIN VIZI KURUVILLA - (App.No. 120196103)" userId="S::justin.kuruvilla@learner.manipal.edu::cbf65b4a-fa0a-4b29-aa45-826ba35eacc8" providerId="AD" clId="Web-{B57FAB2E-C69A-4134-88E1-DB8B11891DDC}" dt="2021-02-22T09:58:27.740" v="1"/>
      <pc:docMkLst>
        <pc:docMk/>
      </pc:docMkLst>
      <pc:sldChg chg="del">
        <pc:chgData name="JUSTIN VIZI KURUVILLA - (App.No. 120196103)" userId="S::justin.kuruvilla@learner.manipal.edu::cbf65b4a-fa0a-4b29-aa45-826ba35eacc8" providerId="AD" clId="Web-{B57FAB2E-C69A-4134-88E1-DB8B11891DDC}" dt="2021-02-22T09:58:27.740" v="1"/>
        <pc:sldMkLst>
          <pc:docMk/>
          <pc:sldMk cId="2579976101" sldId="373"/>
        </pc:sldMkLst>
      </pc:sldChg>
      <pc:sldChg chg="del">
        <pc:chgData name="JUSTIN VIZI KURUVILLA - (App.No. 120196103)" userId="S::justin.kuruvilla@learner.manipal.edu::cbf65b4a-fa0a-4b29-aa45-826ba35eacc8" providerId="AD" clId="Web-{B57FAB2E-C69A-4134-88E1-DB8B11891DDC}" dt="2021-02-22T09:58:24.740" v="0"/>
        <pc:sldMkLst>
          <pc:docMk/>
          <pc:sldMk cId="854432296" sldId="374"/>
        </pc:sldMkLst>
      </pc:sldChg>
    </pc:docChg>
  </pc:docChgLst>
  <pc:docChgLst>
    <pc:chgData name="DEEP VINODKUMAR GUNDECHA - (App.No. 120111192)" userId="S::deep.gundecha@learner.manipal.edu::20c06c84-fc2b-4f6c-a76e-8fe0b7547619" providerId="AD" clId="Web-{BCF58FB6-9707-46CE-AC70-696C607DE752}"/>
    <pc:docChg chg="addSld delSld">
      <pc:chgData name="DEEP VINODKUMAR GUNDECHA - (App.No. 120111192)" userId="S::deep.gundecha@learner.manipal.edu::20c06c84-fc2b-4f6c-a76e-8fe0b7547619" providerId="AD" clId="Web-{BCF58FB6-9707-46CE-AC70-696C607DE752}" dt="2021-02-24T13:40:07.864" v="1"/>
      <pc:docMkLst>
        <pc:docMk/>
      </pc:docMkLst>
      <pc:sldChg chg="new del">
        <pc:chgData name="DEEP VINODKUMAR GUNDECHA - (App.No. 120111192)" userId="S::deep.gundecha@learner.manipal.edu::20c06c84-fc2b-4f6c-a76e-8fe0b7547619" providerId="AD" clId="Web-{BCF58FB6-9707-46CE-AC70-696C607DE752}" dt="2021-02-24T13:40:07.864" v="1"/>
        <pc:sldMkLst>
          <pc:docMk/>
          <pc:sldMk cId="2679512751" sldId="373"/>
        </pc:sldMkLst>
      </pc:sldChg>
    </pc:docChg>
  </pc:docChgLst>
  <pc:docChgLst>
    <pc:chgData name="ARYAN GUPTA - (App.No. 120144217)" userId="S::aryan.gupta6@learner.manipal.edu::d213fbd2-dabd-41e7-b76f-e2c359219963" providerId="AD" clId="Web-{ED61009E-353F-4D18-85EB-39B62A4EEB3F}"/>
    <pc:docChg chg="addSld">
      <pc:chgData name="ARYAN GUPTA - (App.No. 120144217)" userId="S::aryan.gupta6@learner.manipal.edu::d213fbd2-dabd-41e7-b76f-e2c359219963" providerId="AD" clId="Web-{ED61009E-353F-4D18-85EB-39B62A4EEB3F}" dt="2021-03-06T06:24:56.779" v="1"/>
      <pc:docMkLst>
        <pc:docMk/>
      </pc:docMkLst>
      <pc:sldChg chg="new">
        <pc:chgData name="ARYAN GUPTA - (App.No. 120144217)" userId="S::aryan.gupta6@learner.manipal.edu::d213fbd2-dabd-41e7-b76f-e2c359219963" providerId="AD" clId="Web-{ED61009E-353F-4D18-85EB-39B62A4EEB3F}" dt="2021-03-06T06:24:53.060" v="0"/>
        <pc:sldMkLst>
          <pc:docMk/>
          <pc:sldMk cId="1556601370" sldId="378"/>
        </pc:sldMkLst>
      </pc:sldChg>
      <pc:sldChg chg="new">
        <pc:chgData name="ARYAN GUPTA - (App.No. 120144217)" userId="S::aryan.gupta6@learner.manipal.edu::d213fbd2-dabd-41e7-b76f-e2c359219963" providerId="AD" clId="Web-{ED61009E-353F-4D18-85EB-39B62A4EEB3F}" dt="2021-03-06T06:24:56.779" v="1"/>
        <pc:sldMkLst>
          <pc:docMk/>
          <pc:sldMk cId="247738222" sldId="379"/>
        </pc:sldMkLst>
      </pc:sldChg>
    </pc:docChg>
  </pc:docChgLst>
  <pc:docChgLst>
    <pc:chgData name="ADITI SANDEEP - (App.No. 120169317)" userId="S::aditi.sandeep@learner.manipal.edu::5710a96b-ba8d-48a1-bea3-4f2541176e29" providerId="AD" clId="Web-{3C54B107-FE89-45CE-9DAD-C8DC9806546D}"/>
    <pc:docChg chg="modSld">
      <pc:chgData name="ADITI SANDEEP - (App.No. 120169317)" userId="S::aditi.sandeep@learner.manipal.edu::5710a96b-ba8d-48a1-bea3-4f2541176e29" providerId="AD" clId="Web-{3C54B107-FE89-45CE-9DAD-C8DC9806546D}" dt="2021-02-15T17:35:55.694" v="3" actId="20577"/>
      <pc:docMkLst>
        <pc:docMk/>
      </pc:docMkLst>
      <pc:sldChg chg="modSp">
        <pc:chgData name="ADITI SANDEEP - (App.No. 120169317)" userId="S::aditi.sandeep@learner.manipal.edu::5710a96b-ba8d-48a1-bea3-4f2541176e29" providerId="AD" clId="Web-{3C54B107-FE89-45CE-9DAD-C8DC9806546D}" dt="2021-02-15T17:35:55.694" v="3" actId="20577"/>
        <pc:sldMkLst>
          <pc:docMk/>
          <pc:sldMk cId="505046387" sldId="350"/>
        </pc:sldMkLst>
        <pc:spChg chg="mod">
          <ac:chgData name="ADITI SANDEEP - (App.No. 120169317)" userId="S::aditi.sandeep@learner.manipal.edu::5710a96b-ba8d-48a1-bea3-4f2541176e29" providerId="AD" clId="Web-{3C54B107-FE89-45CE-9DAD-C8DC9806546D}" dt="2021-02-15T17:35:55.694" v="3" actId="20577"/>
          <ac:spMkLst>
            <pc:docMk/>
            <pc:sldMk cId="505046387" sldId="350"/>
            <ac:spMk id="2" creationId="{00000000-0000-0000-0000-000000000000}"/>
          </ac:spMkLst>
        </pc:spChg>
      </pc:sldChg>
    </pc:docChg>
  </pc:docChgLst>
  <pc:docChgLst>
    <pc:chgData name="ADITYA KEJARIWAL - (App.No. 120175039)" userId="S::aditya.kejariwal@learner.manipal.edu::ef2f7ab2-99bf-4088-936e-b819e53e0bd2" providerId="AD" clId="Web-{45D9BF8F-7145-4A9B-88B1-9CB952431139}"/>
    <pc:docChg chg="delSld">
      <pc:chgData name="ADITYA KEJARIWAL - (App.No. 120175039)" userId="S::aditya.kejariwal@learner.manipal.edu::ef2f7ab2-99bf-4088-936e-b819e53e0bd2" providerId="AD" clId="Web-{45D9BF8F-7145-4A9B-88B1-9CB952431139}" dt="2021-03-05T14:04:00.488" v="1"/>
      <pc:docMkLst>
        <pc:docMk/>
      </pc:docMkLst>
      <pc:sldChg chg="del">
        <pc:chgData name="ADITYA KEJARIWAL - (App.No. 120175039)" userId="S::aditya.kejariwal@learner.manipal.edu::ef2f7ab2-99bf-4088-936e-b819e53e0bd2" providerId="AD" clId="Web-{45D9BF8F-7145-4A9B-88B1-9CB952431139}" dt="2021-03-05T14:03:56.175" v="0"/>
        <pc:sldMkLst>
          <pc:docMk/>
          <pc:sldMk cId="1684823360" sldId="337"/>
        </pc:sldMkLst>
      </pc:sldChg>
      <pc:sldChg chg="del">
        <pc:chgData name="ADITYA KEJARIWAL - (App.No. 120175039)" userId="S::aditya.kejariwal@learner.manipal.edu::ef2f7ab2-99bf-4088-936e-b819e53e0bd2" providerId="AD" clId="Web-{45D9BF8F-7145-4A9B-88B1-9CB952431139}" dt="2021-03-05T14:04:00.488" v="1"/>
        <pc:sldMkLst>
          <pc:docMk/>
          <pc:sldMk cId="2595890634" sldId="338"/>
        </pc:sldMkLst>
      </pc:sldChg>
    </pc:docChg>
  </pc:docChgLst>
  <pc:docChgLst>
    <pc:chgData name="MIRYALA PRIYANSHU - (App.No. 120189552)" userId="S::miryala.priyanshu@learner.manipal.edu::926df118-127b-4ef1-bf19-8ac67b6eec4b" providerId="AD" clId="Web-{44805C76-C7C0-4B22-B8F0-97C6C5C819FF}"/>
    <pc:docChg chg="modSld">
      <pc:chgData name="MIRYALA PRIYANSHU - (App.No. 120189552)" userId="S::miryala.priyanshu@learner.manipal.edu::926df118-127b-4ef1-bf19-8ac67b6eec4b" providerId="AD" clId="Web-{44805C76-C7C0-4B22-B8F0-97C6C5C819FF}" dt="2021-02-10T04:17:56.701" v="0" actId="1076"/>
      <pc:docMkLst>
        <pc:docMk/>
      </pc:docMkLst>
      <pc:sldChg chg="modSp">
        <pc:chgData name="MIRYALA PRIYANSHU - (App.No. 120189552)" userId="S::miryala.priyanshu@learner.manipal.edu::926df118-127b-4ef1-bf19-8ac67b6eec4b" providerId="AD" clId="Web-{44805C76-C7C0-4B22-B8F0-97C6C5C819FF}" dt="2021-02-10T04:17:56.701" v="0" actId="1076"/>
        <pc:sldMkLst>
          <pc:docMk/>
          <pc:sldMk cId="3100111909" sldId="359"/>
        </pc:sldMkLst>
        <pc:picChg chg="mod">
          <ac:chgData name="MIRYALA PRIYANSHU - (App.No. 120189552)" userId="S::miryala.priyanshu@learner.manipal.edu::926df118-127b-4ef1-bf19-8ac67b6eec4b" providerId="AD" clId="Web-{44805C76-C7C0-4B22-B8F0-97C6C5C819FF}" dt="2021-02-10T04:17:56.701" v="0" actId="1076"/>
          <ac:picMkLst>
            <pc:docMk/>
            <pc:sldMk cId="3100111909" sldId="359"/>
            <ac:picMk id="6" creationId="{00000000-0000-0000-0000-000000000000}"/>
          </ac:picMkLst>
        </pc:picChg>
      </pc:sldChg>
    </pc:docChg>
  </pc:docChgLst>
  <pc:docChgLst>
    <pc:chgData name="RIYA NARAYAN - (App.No. 120190864)" userId="S::riya.narayan@learner.manipal.edu::06b5dbb9-c058-460d-98e1-bc3818381933" providerId="AD" clId="Web-{A4A5A1C6-7104-4715-8464-F7B402CB71B4}"/>
    <pc:docChg chg="modSld">
      <pc:chgData name="RIYA NARAYAN - (App.No. 120190864)" userId="S::riya.narayan@learner.manipal.edu::06b5dbb9-c058-460d-98e1-bc3818381933" providerId="AD" clId="Web-{A4A5A1C6-7104-4715-8464-F7B402CB71B4}" dt="2021-03-03T06:23:14.462" v="9" actId="14100"/>
      <pc:docMkLst>
        <pc:docMk/>
      </pc:docMkLst>
      <pc:sldChg chg="modSp">
        <pc:chgData name="RIYA NARAYAN - (App.No. 120190864)" userId="S::riya.narayan@learner.manipal.edu::06b5dbb9-c058-460d-98e1-bc3818381933" providerId="AD" clId="Web-{A4A5A1C6-7104-4715-8464-F7B402CB71B4}" dt="2021-03-03T06:23:14.462" v="9" actId="14100"/>
        <pc:sldMkLst>
          <pc:docMk/>
          <pc:sldMk cId="449244317" sldId="347"/>
        </pc:sldMkLst>
        <pc:picChg chg="mod">
          <ac:chgData name="RIYA NARAYAN - (App.No. 120190864)" userId="S::riya.narayan@learner.manipal.edu::06b5dbb9-c058-460d-98e1-bc3818381933" providerId="AD" clId="Web-{A4A5A1C6-7104-4715-8464-F7B402CB71B4}" dt="2021-03-03T06:22:23.273" v="8" actId="1076"/>
          <ac:picMkLst>
            <pc:docMk/>
            <pc:sldMk cId="449244317" sldId="347"/>
            <ac:picMk id="9" creationId="{00000000-0000-0000-0000-000000000000}"/>
          </ac:picMkLst>
        </pc:picChg>
        <pc:picChg chg="mod">
          <ac:chgData name="RIYA NARAYAN - (App.No. 120190864)" userId="S::riya.narayan@learner.manipal.edu::06b5dbb9-c058-460d-98e1-bc3818381933" providerId="AD" clId="Web-{A4A5A1C6-7104-4715-8464-F7B402CB71B4}" dt="2021-03-03T06:23:14.462" v="9" actId="14100"/>
          <ac:picMkLst>
            <pc:docMk/>
            <pc:sldMk cId="449244317" sldId="347"/>
            <ac:picMk id="14" creationId="{00000000-0000-0000-0000-000000000000}"/>
          </ac:picMkLst>
        </pc:picChg>
      </pc:sldChg>
    </pc:docChg>
  </pc:docChgLst>
  <pc:docChgLst>
    <pc:chgData name="PARTH SOOD - 200905185" userId="S::parth.sood@learner.manipal.edu::2a8b6469-c569-4131-afbe-7e337d605f27" providerId="AD" clId="Web-{D7EA33B5-28ED-4102-8F6E-45C42AFCE98C}"/>
    <pc:docChg chg="sldOrd">
      <pc:chgData name="PARTH SOOD - 200905185" userId="S::parth.sood@learner.manipal.edu::2a8b6469-c569-4131-afbe-7e337d605f27" providerId="AD" clId="Web-{D7EA33B5-28ED-4102-8F6E-45C42AFCE98C}" dt="2021-03-05T07:53:24.549" v="1"/>
      <pc:docMkLst>
        <pc:docMk/>
      </pc:docMkLst>
      <pc:sldChg chg="ord">
        <pc:chgData name="PARTH SOOD - 200905185" userId="S::parth.sood@learner.manipal.edu::2a8b6469-c569-4131-afbe-7e337d605f27" providerId="AD" clId="Web-{D7EA33B5-28ED-4102-8F6E-45C42AFCE98C}" dt="2021-03-05T07:53:24.549" v="1"/>
        <pc:sldMkLst>
          <pc:docMk/>
          <pc:sldMk cId="2446634347" sldId="366"/>
        </pc:sldMkLst>
      </pc:sldChg>
    </pc:docChg>
  </pc:docChgLst>
  <pc:docChgLst>
    <pc:chgData name="PUTHA SAI SIDDHARTH REDDY - 200905195" userId="S::putha.reddy@learner.manipal.edu::a89c0e42-0fa2-4428-964a-783515ba0df3" providerId="AD" clId="Web-{C8B6D58E-D927-413F-950D-ED7A93173A5A}"/>
    <pc:docChg chg="addSld">
      <pc:chgData name="PUTHA SAI SIDDHARTH REDDY - 200905195" userId="S::putha.reddy@learner.manipal.edu::a89c0e42-0fa2-4428-964a-783515ba0df3" providerId="AD" clId="Web-{C8B6D58E-D927-413F-950D-ED7A93173A5A}" dt="2021-02-27T10:44:50.447" v="0"/>
      <pc:docMkLst>
        <pc:docMk/>
      </pc:docMkLst>
      <pc:sldChg chg="new">
        <pc:chgData name="PUTHA SAI SIDDHARTH REDDY - 200905195" userId="S::putha.reddy@learner.manipal.edu::a89c0e42-0fa2-4428-964a-783515ba0df3" providerId="AD" clId="Web-{C8B6D58E-D927-413F-950D-ED7A93173A5A}" dt="2021-02-27T10:44:50.447" v="0"/>
        <pc:sldMkLst>
          <pc:docMk/>
          <pc:sldMk cId="2963040122" sldId="374"/>
        </pc:sldMkLst>
      </pc:sldChg>
    </pc:docChg>
  </pc:docChgLst>
  <pc:docChgLst>
    <pc:chgData name="KOPAL DIXIT - (App.No. 120158326)" userId="S::kopal.dixit@learner.manipal.edu::9df504e5-4eb2-401b-b577-f221e0441df6" providerId="AD" clId="Web-{5C65CE3D-B680-43F0-AC7A-7FF0A7408111}"/>
    <pc:docChg chg="modSld">
      <pc:chgData name="KOPAL DIXIT - (App.No. 120158326)" userId="S::kopal.dixit@learner.manipal.edu::9df504e5-4eb2-401b-b577-f221e0441df6" providerId="AD" clId="Web-{5C65CE3D-B680-43F0-AC7A-7FF0A7408111}" dt="2021-02-17T06:23:41.501" v="1" actId="1076"/>
      <pc:docMkLst>
        <pc:docMk/>
      </pc:docMkLst>
      <pc:sldChg chg="modSp">
        <pc:chgData name="KOPAL DIXIT - (App.No. 120158326)" userId="S::kopal.dixit@learner.manipal.edu::9df504e5-4eb2-401b-b577-f221e0441df6" providerId="AD" clId="Web-{5C65CE3D-B680-43F0-AC7A-7FF0A7408111}" dt="2021-02-17T06:23:41.501" v="1" actId="1076"/>
        <pc:sldMkLst>
          <pc:docMk/>
          <pc:sldMk cId="326501408" sldId="363"/>
        </pc:sldMkLst>
        <pc:picChg chg="mod">
          <ac:chgData name="KOPAL DIXIT - (App.No. 120158326)" userId="S::kopal.dixit@learner.manipal.edu::9df504e5-4eb2-401b-b577-f221e0441df6" providerId="AD" clId="Web-{5C65CE3D-B680-43F0-AC7A-7FF0A7408111}" dt="2021-02-17T06:23:41.501" v="1" actId="1076"/>
          <ac:picMkLst>
            <pc:docMk/>
            <pc:sldMk cId="326501408" sldId="363"/>
            <ac:picMk id="139267" creationId="{00000000-0000-0000-0000-000000000000}"/>
          </ac:picMkLst>
        </pc:picChg>
      </pc:sldChg>
    </pc:docChg>
  </pc:docChgLst>
  <pc:docChgLst>
    <pc:chgData name="ISHAYU CHAKRAVORTY - (App.No. 120186113)" userId="S::ishayu.chakravorty@learner.manipal.edu::8a41e660-4e51-4153-aaf7-d99cd4fe5b3a" providerId="AD" clId="Web-{B76870A2-7805-4A30-95C7-44AFF914D614}"/>
    <pc:docChg chg="addSld delSld">
      <pc:chgData name="ISHAYU CHAKRAVORTY - (App.No. 120186113)" userId="S::ishayu.chakravorty@learner.manipal.edu::8a41e660-4e51-4153-aaf7-d99cd4fe5b3a" providerId="AD" clId="Web-{B76870A2-7805-4A30-95C7-44AFF914D614}" dt="2021-03-03T17:15:19.093" v="1"/>
      <pc:docMkLst>
        <pc:docMk/>
      </pc:docMkLst>
      <pc:sldChg chg="add del">
        <pc:chgData name="ISHAYU CHAKRAVORTY - (App.No. 120186113)" userId="S::ishayu.chakravorty@learner.manipal.edu::8a41e660-4e51-4153-aaf7-d99cd4fe5b3a" providerId="AD" clId="Web-{B76870A2-7805-4A30-95C7-44AFF914D614}" dt="2021-03-03T17:15:19.093" v="1"/>
        <pc:sldMkLst>
          <pc:docMk/>
          <pc:sldMk cId="2222778713" sldId="335"/>
        </pc:sldMkLst>
      </pc:sldChg>
    </pc:docChg>
  </pc:docChgLst>
  <pc:docChgLst>
    <pc:chgData name="PUTHA SAI SIDDHARTH REDDY - 200905195" userId="S::putha.reddy@learner.manipal.edu::a89c0e42-0fa2-4428-964a-783515ba0df3" providerId="AD" clId="Web-{B6DC30EE-1633-412E-B57C-44211542C8B3}"/>
    <pc:docChg chg="addSld">
      <pc:chgData name="PUTHA SAI SIDDHARTH REDDY - 200905195" userId="S::putha.reddy@learner.manipal.edu::a89c0e42-0fa2-4428-964a-783515ba0df3" providerId="AD" clId="Web-{B6DC30EE-1633-412E-B57C-44211542C8B3}" dt="2021-02-28T04:49:41.902" v="0"/>
      <pc:docMkLst>
        <pc:docMk/>
      </pc:docMkLst>
      <pc:sldChg chg="new">
        <pc:chgData name="PUTHA SAI SIDDHARTH REDDY - 200905195" userId="S::putha.reddy@learner.manipal.edu::a89c0e42-0fa2-4428-964a-783515ba0df3" providerId="AD" clId="Web-{B6DC30EE-1633-412E-B57C-44211542C8B3}" dt="2021-02-28T04:49:41.902" v="0"/>
        <pc:sldMkLst>
          <pc:docMk/>
          <pc:sldMk cId="1031140080" sldId="375"/>
        </pc:sldMkLst>
      </pc:sldChg>
    </pc:docChg>
  </pc:docChgLst>
  <pc:docChgLst>
    <pc:chgData name="SINCHANA KUMBALE - (App.No. 120120652)" userId="S::sinchana.kumbale@learner.manipal.edu::3865f736-a7e1-4f2c-a97f-b4147bcb4322" providerId="AD" clId="Web-{62F16C87-D59B-499B-9C85-A6AB82CB4E96}"/>
    <pc:docChg chg="sldOrd">
      <pc:chgData name="SINCHANA KUMBALE - (App.No. 120120652)" userId="S::sinchana.kumbale@learner.manipal.edu::3865f736-a7e1-4f2c-a97f-b4147bcb4322" providerId="AD" clId="Web-{62F16C87-D59B-499B-9C85-A6AB82CB4E96}" dt="2021-03-03T16:56:58.228" v="1"/>
      <pc:docMkLst>
        <pc:docMk/>
      </pc:docMkLst>
      <pc:sldChg chg="ord">
        <pc:chgData name="SINCHANA KUMBALE - (App.No. 120120652)" userId="S::sinchana.kumbale@learner.manipal.edu::3865f736-a7e1-4f2c-a97f-b4147bcb4322" providerId="AD" clId="Web-{62F16C87-D59B-499B-9C85-A6AB82CB4E96}" dt="2021-03-03T16:56:58.228" v="1"/>
        <pc:sldMkLst>
          <pc:docMk/>
          <pc:sldMk cId="1241691470" sldId="351"/>
        </pc:sldMkLst>
      </pc:sldChg>
    </pc:docChg>
  </pc:docChgLst>
  <pc:docChgLst>
    <pc:chgData name="JUSTIN VIZI KURUVILLA - (App.No. 120196103)" userId="S::justin.kuruvilla@learner.manipal.edu::cbf65b4a-fa0a-4b29-aa45-826ba35eacc8" providerId="AD" clId="Web-{0458BAFF-25E0-442C-9150-86901D6538D8}"/>
    <pc:docChg chg="modSld">
      <pc:chgData name="JUSTIN VIZI KURUVILLA - (App.No. 120196103)" userId="S::justin.kuruvilla@learner.manipal.edu::cbf65b4a-fa0a-4b29-aa45-826ba35eacc8" providerId="AD" clId="Web-{0458BAFF-25E0-442C-9150-86901D6538D8}" dt="2021-03-13T16:02:53.291" v="2" actId="20577"/>
      <pc:docMkLst>
        <pc:docMk/>
      </pc:docMkLst>
      <pc:sldChg chg="modSp">
        <pc:chgData name="JUSTIN VIZI KURUVILLA - (App.No. 120196103)" userId="S::justin.kuruvilla@learner.manipal.edu::cbf65b4a-fa0a-4b29-aa45-826ba35eacc8" providerId="AD" clId="Web-{0458BAFF-25E0-442C-9150-86901D6538D8}" dt="2021-03-13T16:02:53.291" v="2" actId="20577"/>
        <pc:sldMkLst>
          <pc:docMk/>
          <pc:sldMk cId="505046387" sldId="350"/>
        </pc:sldMkLst>
        <pc:spChg chg="mod">
          <ac:chgData name="JUSTIN VIZI KURUVILLA - (App.No. 120196103)" userId="S::justin.kuruvilla@learner.manipal.edu::cbf65b4a-fa0a-4b29-aa45-826ba35eacc8" providerId="AD" clId="Web-{0458BAFF-25E0-442C-9150-86901D6538D8}" dt="2021-03-13T16:02:53.291" v="2" actId="20577"/>
          <ac:spMkLst>
            <pc:docMk/>
            <pc:sldMk cId="505046387" sldId="350"/>
            <ac:spMk id="2" creationId="{00000000-0000-0000-0000-000000000000}"/>
          </ac:spMkLst>
        </pc:spChg>
      </pc:sldChg>
    </pc:docChg>
  </pc:docChgLst>
  <pc:docChgLst>
    <pc:chgData name="NAMRATA DUTTA - (App.No. 120129939)" userId="S::namrata.dutta1@learner.manipal.edu::20b5c433-2e29-4e04-8c76-30f50b34d676" providerId="AD" clId="Web-{CA921327-7D9E-41A7-86EA-59B428E5EFFF}"/>
    <pc:docChg chg="modSld">
      <pc:chgData name="NAMRATA DUTTA - (App.No. 120129939)" userId="S::namrata.dutta1@learner.manipal.edu::20b5c433-2e29-4e04-8c76-30f50b34d676" providerId="AD" clId="Web-{CA921327-7D9E-41A7-86EA-59B428E5EFFF}" dt="2021-03-06T03:29:55.733" v="6" actId="20577"/>
      <pc:docMkLst>
        <pc:docMk/>
      </pc:docMkLst>
      <pc:sldChg chg="modSp">
        <pc:chgData name="NAMRATA DUTTA - (App.No. 120129939)" userId="S::namrata.dutta1@learner.manipal.edu::20b5c433-2e29-4e04-8c76-30f50b34d676" providerId="AD" clId="Web-{CA921327-7D9E-41A7-86EA-59B428E5EFFF}" dt="2021-03-06T03:29:55.733" v="6" actId="20577"/>
        <pc:sldMkLst>
          <pc:docMk/>
          <pc:sldMk cId="1200509555" sldId="339"/>
        </pc:sldMkLst>
        <pc:spChg chg="mod">
          <ac:chgData name="NAMRATA DUTTA - (App.No. 120129939)" userId="S::namrata.dutta1@learner.manipal.edu::20b5c433-2e29-4e04-8c76-30f50b34d676" providerId="AD" clId="Web-{CA921327-7D9E-41A7-86EA-59B428E5EFFF}" dt="2021-03-06T03:29:55.733" v="6" actId="20577"/>
          <ac:spMkLst>
            <pc:docMk/>
            <pc:sldMk cId="1200509555" sldId="339"/>
            <ac:spMk id="3" creationId="{00000000-0000-0000-0000-000000000000}"/>
          </ac:spMkLst>
        </pc:spChg>
      </pc:sldChg>
    </pc:docChg>
  </pc:docChgLst>
  <pc:docChgLst>
    <pc:chgData name="PIYUSH PANIGRAHI - (App.No. 120169673)" userId="S::piyush.panigrahi@learner.manipal.edu::a90a1407-5c71-4f00-bc1a-bb195c48d233" providerId="AD" clId="Web-{229FBCBB-2987-452B-B1CF-D43604C9BCF6}"/>
    <pc:docChg chg="modSld">
      <pc:chgData name="PIYUSH PANIGRAHI - (App.No. 120169673)" userId="S::piyush.panigrahi@learner.manipal.edu::a90a1407-5c71-4f00-bc1a-bb195c48d233" providerId="AD" clId="Web-{229FBCBB-2987-452B-B1CF-D43604C9BCF6}" dt="2021-02-04T13:50:16.855" v="17" actId="14100"/>
      <pc:docMkLst>
        <pc:docMk/>
      </pc:docMkLst>
      <pc:sldChg chg="modSp">
        <pc:chgData name="PIYUSH PANIGRAHI - (App.No. 120169673)" userId="S::piyush.panigrahi@learner.manipal.edu::a90a1407-5c71-4f00-bc1a-bb195c48d233" providerId="AD" clId="Web-{229FBCBB-2987-452B-B1CF-D43604C9BCF6}" dt="2021-02-04T13:50:16.855" v="17" actId="14100"/>
        <pc:sldMkLst>
          <pc:docMk/>
          <pc:sldMk cId="1684823360" sldId="337"/>
        </pc:sldMkLst>
        <pc:spChg chg="mod">
          <ac:chgData name="PIYUSH PANIGRAHI - (App.No. 120169673)" userId="S::piyush.panigrahi@learner.manipal.edu::a90a1407-5c71-4f00-bc1a-bb195c48d233" providerId="AD" clId="Web-{229FBCBB-2987-452B-B1CF-D43604C9BCF6}" dt="2021-02-04T13:50:16.855" v="17" actId="14100"/>
          <ac:spMkLst>
            <pc:docMk/>
            <pc:sldMk cId="1684823360" sldId="337"/>
            <ac:spMk id="3" creationId="{00000000-0000-0000-0000-000000000000}"/>
          </ac:spMkLst>
        </pc:spChg>
      </pc:sldChg>
    </pc:docChg>
  </pc:docChgLst>
  <pc:docChgLst>
    <pc:chgData name="SHOURYA GUPTA 120123526" userId="8bcbd3f1-081c-46a5-95c4-7b371dd6deb6" providerId="ADAL" clId="{26EF0228-51CE-E047-837E-89ABF4DBB007}"/>
    <pc:docChg chg="modSld">
      <pc:chgData name="SHOURYA GUPTA 120123526" userId="8bcbd3f1-081c-46a5-95c4-7b371dd6deb6" providerId="ADAL" clId="{26EF0228-51CE-E047-837E-89ABF4DBB007}" dt="2021-02-08T10:35:58.048" v="0" actId="1076"/>
      <pc:docMkLst>
        <pc:docMk/>
      </pc:docMkLst>
      <pc:sldChg chg="modSp">
        <pc:chgData name="SHOURYA GUPTA 120123526" userId="8bcbd3f1-081c-46a5-95c4-7b371dd6deb6" providerId="ADAL" clId="{26EF0228-51CE-E047-837E-89ABF4DBB007}" dt="2021-02-08T10:35:58.048" v="0" actId="1076"/>
        <pc:sldMkLst>
          <pc:docMk/>
          <pc:sldMk cId="3100111909" sldId="359"/>
        </pc:sldMkLst>
        <pc:spChg chg="mod">
          <ac:chgData name="SHOURYA GUPTA 120123526" userId="8bcbd3f1-081c-46a5-95c4-7b371dd6deb6" providerId="ADAL" clId="{26EF0228-51CE-E047-837E-89ABF4DBB007}" dt="2021-02-08T10:35:58.048" v="0" actId="1076"/>
          <ac:spMkLst>
            <pc:docMk/>
            <pc:sldMk cId="3100111909" sldId="359"/>
            <ac:spMk id="3" creationId="{00000000-0000-0000-0000-000000000000}"/>
          </ac:spMkLst>
        </pc:spChg>
      </pc:sldChg>
    </pc:docChg>
  </pc:docChgLst>
  <pc:docChgLst>
    <pc:chgData name="MOHIT MOHAN GIRI - (App.No. 120145581)" userId="S::mohit.giri@learner.manipal.edu::d0d6e180-49e4-436d-b059-ebbe1ed6065e" providerId="AD" clId="Web-{0786C4B0-E36F-4C3E-88E9-E283E80E3277}"/>
    <pc:docChg chg="addSld modSld">
      <pc:chgData name="MOHIT MOHAN GIRI - (App.No. 120145581)" userId="S::mohit.giri@learner.manipal.edu::d0d6e180-49e4-436d-b059-ebbe1ed6065e" providerId="AD" clId="Web-{0786C4B0-E36F-4C3E-88E9-E283E80E3277}" dt="2021-02-17T18:35:57.448" v="3"/>
      <pc:docMkLst>
        <pc:docMk/>
      </pc:docMkLst>
      <pc:sldChg chg="modSp">
        <pc:chgData name="MOHIT MOHAN GIRI - (App.No. 120145581)" userId="S::mohit.giri@learner.manipal.edu::d0d6e180-49e4-436d-b059-ebbe1ed6065e" providerId="AD" clId="Web-{0786C4B0-E36F-4C3E-88E9-E283E80E3277}" dt="2021-02-17T18:19:19.599" v="1" actId="1076"/>
        <pc:sldMkLst>
          <pc:docMk/>
          <pc:sldMk cId="4108861939" sldId="343"/>
        </pc:sldMkLst>
        <pc:spChg chg="mod">
          <ac:chgData name="MOHIT MOHAN GIRI - (App.No. 120145581)" userId="S::mohit.giri@learner.manipal.edu::d0d6e180-49e4-436d-b059-ebbe1ed6065e" providerId="AD" clId="Web-{0786C4B0-E36F-4C3E-88E9-E283E80E3277}" dt="2021-02-17T18:19:19.599" v="1" actId="1076"/>
          <ac:spMkLst>
            <pc:docMk/>
            <pc:sldMk cId="4108861939" sldId="343"/>
            <ac:spMk id="3" creationId="{00000000-0000-0000-0000-000000000000}"/>
          </ac:spMkLst>
        </pc:spChg>
      </pc:sldChg>
      <pc:sldChg chg="new">
        <pc:chgData name="MOHIT MOHAN GIRI - (App.No. 120145581)" userId="S::mohit.giri@learner.manipal.edu::d0d6e180-49e4-436d-b059-ebbe1ed6065e" providerId="AD" clId="Web-{0786C4B0-E36F-4C3E-88E9-E283E80E3277}" dt="2021-02-17T18:35:57.011" v="2"/>
        <pc:sldMkLst>
          <pc:docMk/>
          <pc:sldMk cId="2579976101" sldId="373"/>
        </pc:sldMkLst>
      </pc:sldChg>
      <pc:sldChg chg="new">
        <pc:chgData name="MOHIT MOHAN GIRI - (App.No. 120145581)" userId="S::mohit.giri@learner.manipal.edu::d0d6e180-49e4-436d-b059-ebbe1ed6065e" providerId="AD" clId="Web-{0786C4B0-E36F-4C3E-88E9-E283E80E3277}" dt="2021-02-17T18:35:57.448" v="3"/>
        <pc:sldMkLst>
          <pc:docMk/>
          <pc:sldMk cId="854432296" sldId="374"/>
        </pc:sldMkLst>
      </pc:sldChg>
    </pc:docChg>
  </pc:docChgLst>
  <pc:docChgLst>
    <pc:chgData name="SPANDAN PRADHAN - (App.No. 120193673)" userId="S::spandan.pradhan@learner.manipal.edu::c42ea082-dffa-4ec0-afaf-477713c6c505" providerId="AD" clId="Web-{527E4716-9B3D-4F12-847F-537A09804BBB}"/>
    <pc:docChg chg="addSld">
      <pc:chgData name="SPANDAN PRADHAN - (App.No. 120193673)" userId="S::spandan.pradhan@learner.manipal.edu::c42ea082-dffa-4ec0-afaf-477713c6c505" providerId="AD" clId="Web-{527E4716-9B3D-4F12-847F-537A09804BBB}" dt="2021-03-05T06:34:43.855" v="1"/>
      <pc:docMkLst>
        <pc:docMk/>
      </pc:docMkLst>
      <pc:sldChg chg="new">
        <pc:chgData name="SPANDAN PRADHAN - (App.No. 120193673)" userId="S::spandan.pradhan@learner.manipal.edu::c42ea082-dffa-4ec0-afaf-477713c6c505" providerId="AD" clId="Web-{527E4716-9B3D-4F12-847F-537A09804BBB}" dt="2021-03-05T06:08:32.645" v="0"/>
        <pc:sldMkLst>
          <pc:docMk/>
          <pc:sldMk cId="2890468078" sldId="376"/>
        </pc:sldMkLst>
      </pc:sldChg>
      <pc:sldChg chg="new">
        <pc:chgData name="SPANDAN PRADHAN - (App.No. 120193673)" userId="S::spandan.pradhan@learner.manipal.edu::c42ea082-dffa-4ec0-afaf-477713c6c505" providerId="AD" clId="Web-{527E4716-9B3D-4F12-847F-537A09804BBB}" dt="2021-03-05T06:34:43.855" v="1"/>
        <pc:sldMkLst>
          <pc:docMk/>
          <pc:sldMk cId="557807179" sldId="377"/>
        </pc:sldMkLst>
      </pc:sldChg>
    </pc:docChg>
  </pc:docChgLst>
  <pc:docChgLst>
    <pc:chgData name="VISHNU PREETHAM JILLA - (App.No. 120176439)" userId="S::vishnu.jilla@learner.manipal.edu::a4bb19e9-55d9-473a-93dc-60cfaa1d1ed0" providerId="AD" clId="Web-{8786D7F5-E4D7-4561-8B22-199529C84ED5}"/>
    <pc:docChg chg="modSld">
      <pc:chgData name="VISHNU PREETHAM JILLA - (App.No. 120176439)" userId="S::vishnu.jilla@learner.manipal.edu::a4bb19e9-55d9-473a-93dc-60cfaa1d1ed0" providerId="AD" clId="Web-{8786D7F5-E4D7-4561-8B22-199529C84ED5}" dt="2021-03-06T09:32:39.632" v="0" actId="1076"/>
      <pc:docMkLst>
        <pc:docMk/>
      </pc:docMkLst>
      <pc:sldChg chg="modSp">
        <pc:chgData name="VISHNU PREETHAM JILLA - (App.No. 120176439)" userId="S::vishnu.jilla@learner.manipal.edu::a4bb19e9-55d9-473a-93dc-60cfaa1d1ed0" providerId="AD" clId="Web-{8786D7F5-E4D7-4561-8B22-199529C84ED5}" dt="2021-03-06T09:32:39.632" v="0" actId="1076"/>
        <pc:sldMkLst>
          <pc:docMk/>
          <pc:sldMk cId="505046387" sldId="350"/>
        </pc:sldMkLst>
        <pc:picChg chg="mod">
          <ac:chgData name="VISHNU PREETHAM JILLA - (App.No. 120176439)" userId="S::vishnu.jilla@learner.manipal.edu::a4bb19e9-55d9-473a-93dc-60cfaa1d1ed0" providerId="AD" clId="Web-{8786D7F5-E4D7-4561-8B22-199529C84ED5}" dt="2021-03-06T09:32:39.632" v="0" actId="1076"/>
          <ac:picMkLst>
            <pc:docMk/>
            <pc:sldMk cId="505046387" sldId="350"/>
            <ac:picMk id="12" creationId="{00000000-0000-0000-0000-000000000000}"/>
          </ac:picMkLst>
        </pc:picChg>
      </pc:sldChg>
    </pc:docChg>
  </pc:docChgLst>
  <pc:docChgLst>
    <pc:chgData name="SHRUTI SAIRAH THOMAS - 200905193" userId="S::shruti.thomas@learner.manipal.edu::af2c689b-3d17-48b2-b8e8-980b1a6c9d7a" providerId="AD" clId="Web-{A4AFE25E-955B-42DC-B138-0385E8DDE71A}"/>
    <pc:docChg chg="modSld">
      <pc:chgData name="SHRUTI SAIRAH THOMAS - 200905193" userId="S::shruti.thomas@learner.manipal.edu::af2c689b-3d17-48b2-b8e8-980b1a6c9d7a" providerId="AD" clId="Web-{A4AFE25E-955B-42DC-B138-0385E8DDE71A}" dt="2021-02-07T08:21:02.472" v="5" actId="1076"/>
      <pc:docMkLst>
        <pc:docMk/>
      </pc:docMkLst>
      <pc:sldChg chg="modSp">
        <pc:chgData name="SHRUTI SAIRAH THOMAS - 200905193" userId="S::shruti.thomas@learner.manipal.edu::af2c689b-3d17-48b2-b8e8-980b1a6c9d7a" providerId="AD" clId="Web-{A4AFE25E-955B-42DC-B138-0385E8DDE71A}" dt="2021-02-07T07:53:02.427" v="2" actId="1076"/>
        <pc:sldMkLst>
          <pc:docMk/>
          <pc:sldMk cId="2412325624" sldId="355"/>
        </pc:sldMkLst>
        <pc:picChg chg="mod">
          <ac:chgData name="SHRUTI SAIRAH THOMAS - 200905193" userId="S::shruti.thomas@learner.manipal.edu::af2c689b-3d17-48b2-b8e8-980b1a6c9d7a" providerId="AD" clId="Web-{A4AFE25E-955B-42DC-B138-0385E8DDE71A}" dt="2021-02-07T07:53:02.427" v="2" actId="1076"/>
          <ac:picMkLst>
            <pc:docMk/>
            <pc:sldMk cId="2412325624" sldId="355"/>
            <ac:picMk id="7" creationId="{00000000-0000-0000-0000-000000000000}"/>
          </ac:picMkLst>
        </pc:picChg>
      </pc:sldChg>
      <pc:sldChg chg="modSp">
        <pc:chgData name="SHRUTI SAIRAH THOMAS - 200905193" userId="S::shruti.thomas@learner.manipal.edu::af2c689b-3d17-48b2-b8e8-980b1a6c9d7a" providerId="AD" clId="Web-{A4AFE25E-955B-42DC-B138-0385E8DDE71A}" dt="2021-02-07T08:20:29.252" v="4" actId="1076"/>
        <pc:sldMkLst>
          <pc:docMk/>
          <pc:sldMk cId="4166962254" sldId="367"/>
        </pc:sldMkLst>
        <pc:picChg chg="mod">
          <ac:chgData name="SHRUTI SAIRAH THOMAS - 200905193" userId="S::shruti.thomas@learner.manipal.edu::af2c689b-3d17-48b2-b8e8-980b1a6c9d7a" providerId="AD" clId="Web-{A4AFE25E-955B-42DC-B138-0385E8DDE71A}" dt="2021-02-07T08:20:29.252" v="4" actId="1076"/>
          <ac:picMkLst>
            <pc:docMk/>
            <pc:sldMk cId="4166962254" sldId="367"/>
            <ac:picMk id="6" creationId="{00000000-0000-0000-0000-000000000000}"/>
          </ac:picMkLst>
        </pc:picChg>
      </pc:sldChg>
      <pc:sldChg chg="modSp">
        <pc:chgData name="SHRUTI SAIRAH THOMAS - 200905193" userId="S::shruti.thomas@learner.manipal.edu::af2c689b-3d17-48b2-b8e8-980b1a6c9d7a" providerId="AD" clId="Web-{A4AFE25E-955B-42DC-B138-0385E8DDE71A}" dt="2021-02-07T08:21:02.472" v="5" actId="1076"/>
        <pc:sldMkLst>
          <pc:docMk/>
          <pc:sldMk cId="1111239034" sldId="368"/>
        </pc:sldMkLst>
        <pc:spChg chg="mod">
          <ac:chgData name="SHRUTI SAIRAH THOMAS - 200905193" userId="S::shruti.thomas@learner.manipal.edu::af2c689b-3d17-48b2-b8e8-980b1a6c9d7a" providerId="AD" clId="Web-{A4AFE25E-955B-42DC-B138-0385E8DDE71A}" dt="2021-02-07T08:21:02.472" v="5" actId="1076"/>
          <ac:spMkLst>
            <pc:docMk/>
            <pc:sldMk cId="1111239034" sldId="368"/>
            <ac:spMk id="3" creationId="{00000000-0000-0000-0000-000000000000}"/>
          </ac:spMkLst>
        </pc:spChg>
      </pc:sldChg>
    </pc:docChg>
  </pc:docChgLst>
  <pc:docChgLst>
    <pc:chgData name="CHARITHA MADHUSUDHAN - (App.No. 120154959)" userId="S::charitha.madhusudhan@learner.manipal.edu::d1ef6573-dee0-4e14-8b07-d83ef3b85f8c" providerId="AD" clId="Web-{D790B1E3-E072-4C25-8657-C8474B01D7D8}"/>
    <pc:docChg chg="delSld">
      <pc:chgData name="CHARITHA MADHUSUDHAN - (App.No. 120154959)" userId="S::charitha.madhusudhan@learner.manipal.edu::d1ef6573-dee0-4e14-8b07-d83ef3b85f8c" providerId="AD" clId="Web-{D790B1E3-E072-4C25-8657-C8474B01D7D8}" dt="2021-02-14T04:12:43.609" v="0"/>
      <pc:docMkLst>
        <pc:docMk/>
      </pc:docMkLst>
      <pc:sldChg chg="del">
        <pc:chgData name="CHARITHA MADHUSUDHAN - (App.No. 120154959)" userId="S::charitha.madhusudhan@learner.manipal.edu::d1ef6573-dee0-4e14-8b07-d83ef3b85f8c" providerId="AD" clId="Web-{D790B1E3-E072-4C25-8657-C8474B01D7D8}" dt="2021-02-14T04:12:43.609" v="0"/>
        <pc:sldMkLst>
          <pc:docMk/>
          <pc:sldMk cId="236802191" sldId="373"/>
        </pc:sldMkLst>
      </pc:sldChg>
    </pc:docChg>
  </pc:docChgLst>
  <pc:docChgLst>
    <pc:chgData name="ARYAMAN - (App.No. 120121320)" userId="S::aryaman.mitma@learner.manipal.edu::c2e59535-6373-4d41-bc07-dcb70efb4602" providerId="AD" clId="Web-{FA429D02-566E-449B-8509-8881A1F78B8E}"/>
    <pc:docChg chg="modSld">
      <pc:chgData name="ARYAMAN - (App.No. 120121320)" userId="S::aryaman.mitma@learner.manipal.edu::c2e59535-6373-4d41-bc07-dcb70efb4602" providerId="AD" clId="Web-{FA429D02-566E-449B-8509-8881A1F78B8E}" dt="2021-03-02T23:06:42.065" v="0" actId="14100"/>
      <pc:docMkLst>
        <pc:docMk/>
      </pc:docMkLst>
      <pc:sldChg chg="modSp">
        <pc:chgData name="ARYAMAN - (App.No. 120121320)" userId="S::aryaman.mitma@learner.manipal.edu::c2e59535-6373-4d41-bc07-dcb70efb4602" providerId="AD" clId="Web-{FA429D02-566E-449B-8509-8881A1F78B8E}" dt="2021-03-02T23:06:42.065" v="0" actId="14100"/>
        <pc:sldMkLst>
          <pc:docMk/>
          <pc:sldMk cId="449244317" sldId="347"/>
        </pc:sldMkLst>
        <pc:picChg chg="mod">
          <ac:chgData name="ARYAMAN - (App.No. 120121320)" userId="S::aryaman.mitma@learner.manipal.edu::c2e59535-6373-4d41-bc07-dcb70efb4602" providerId="AD" clId="Web-{FA429D02-566E-449B-8509-8881A1F78B8E}" dt="2021-03-02T23:06:42.065" v="0" actId="14100"/>
          <ac:picMkLst>
            <pc:docMk/>
            <pc:sldMk cId="449244317" sldId="347"/>
            <ac:picMk id="9" creationId="{00000000-0000-0000-0000-000000000000}"/>
          </ac:picMkLst>
        </pc:picChg>
      </pc:sldChg>
    </pc:docChg>
  </pc:docChgLst>
  <pc:docChgLst>
    <pc:chgData name="SHEIKH AMAAN AHMAD - (App.No. 120195923)" userId="f18c4af3-202e-4452-b229-102659f5c14e" providerId="ADAL" clId="{04E8111D-6C6E-4410-9F1D-D0D9E9EDF8E2}"/>
    <pc:docChg chg="undo custSel modSld">
      <pc:chgData name="SHEIKH AMAAN AHMAD - (App.No. 120195923)" userId="f18c4af3-202e-4452-b229-102659f5c14e" providerId="ADAL" clId="{04E8111D-6C6E-4410-9F1D-D0D9E9EDF8E2}" dt="2021-02-05T06:09:39.638" v="3" actId="20577"/>
      <pc:docMkLst>
        <pc:docMk/>
      </pc:docMkLst>
      <pc:sldChg chg="modSp modAnim">
        <pc:chgData name="SHEIKH AMAAN AHMAD - (App.No. 120195923)" userId="f18c4af3-202e-4452-b229-102659f5c14e" providerId="ADAL" clId="{04E8111D-6C6E-4410-9F1D-D0D9E9EDF8E2}" dt="2021-02-05T06:09:39.638" v="3" actId="20577"/>
        <pc:sldMkLst>
          <pc:docMk/>
          <pc:sldMk cId="2695005513" sldId="346"/>
        </pc:sldMkLst>
        <pc:spChg chg="mod">
          <ac:chgData name="SHEIKH AMAAN AHMAD - (App.No. 120195923)" userId="f18c4af3-202e-4452-b229-102659f5c14e" providerId="ADAL" clId="{04E8111D-6C6E-4410-9F1D-D0D9E9EDF8E2}" dt="2021-02-05T06:06:13.660" v="0" actId="20577"/>
          <ac:spMkLst>
            <pc:docMk/>
            <pc:sldMk cId="2695005513" sldId="346"/>
            <ac:spMk id="3" creationId="{00000000-0000-0000-0000-000000000000}"/>
          </ac:spMkLst>
        </pc:spChg>
      </pc:sldChg>
      <pc:sldChg chg="modSp mod">
        <pc:chgData name="SHEIKH AMAAN AHMAD - (App.No. 120195923)" userId="f18c4af3-202e-4452-b229-102659f5c14e" providerId="ADAL" clId="{04E8111D-6C6E-4410-9F1D-D0D9E9EDF8E2}" dt="2021-02-05T06:09:35.502" v="2" actId="1076"/>
        <pc:sldMkLst>
          <pc:docMk/>
          <pc:sldMk cId="491995465" sldId="348"/>
        </pc:sldMkLst>
        <pc:inkChg chg="mod">
          <ac:chgData name="SHEIKH AMAAN AHMAD - (App.No. 120195923)" userId="f18c4af3-202e-4452-b229-102659f5c14e" providerId="ADAL" clId="{04E8111D-6C6E-4410-9F1D-D0D9E9EDF8E2}" dt="2021-02-05T06:09:35.502" v="2" actId="1076"/>
          <ac:inkMkLst>
            <pc:docMk/>
            <pc:sldMk cId="491995465" sldId="348"/>
            <ac:inkMk id="4" creationId="{00000000-0000-0000-0000-000000000000}"/>
          </ac:inkMkLst>
        </pc:inkChg>
      </pc:sldChg>
    </pc:docChg>
  </pc:docChgLst>
  <pc:docChgLst>
    <pc:chgData name="ANWAY  DAS - (App.No. 120165673)" userId="S::anway.das@learner.manipal.edu::079d5fe1-00b4-4cfc-b999-6d9d6742b79e" providerId="AD" clId="Web-{026F818D-CD46-45EF-8F04-4014812E9093}"/>
    <pc:docChg chg="addSld">
      <pc:chgData name="ANWAY  DAS - (App.No. 120165673)" userId="S::anway.das@learner.manipal.edu::079d5fe1-00b4-4cfc-b999-6d9d6742b79e" providerId="AD" clId="Web-{026F818D-CD46-45EF-8F04-4014812E9093}" dt="2021-02-26T06:18:11.957" v="0"/>
      <pc:docMkLst>
        <pc:docMk/>
      </pc:docMkLst>
      <pc:sldChg chg="new">
        <pc:chgData name="ANWAY  DAS - (App.No. 120165673)" userId="S::anway.das@learner.manipal.edu::079d5fe1-00b4-4cfc-b999-6d9d6742b79e" providerId="AD" clId="Web-{026F818D-CD46-45EF-8F04-4014812E9093}" dt="2021-02-26T06:18:11.957" v="0"/>
        <pc:sldMkLst>
          <pc:docMk/>
          <pc:sldMk cId="3764333441" sldId="373"/>
        </pc:sldMkLst>
      </pc:sldChg>
    </pc:docChg>
  </pc:docChgLst>
  <pc:docChgLst>
    <pc:chgData name="ADITYA JIGAR MEHTA - (App.No. 120113599)" userId="S::aditya.mehta@learner.manipal.edu::24f43d24-fa5d-48ec-b758-87adcf1061ae" providerId="AD" clId="Web-{E1F02710-50A6-4FBB-B7D2-3AA53646C5D0}"/>
    <pc:docChg chg="modSld">
      <pc:chgData name="ADITYA JIGAR MEHTA - (App.No. 120113599)" userId="S::aditya.mehta@learner.manipal.edu::24f43d24-fa5d-48ec-b758-87adcf1061ae" providerId="AD" clId="Web-{E1F02710-50A6-4FBB-B7D2-3AA53646C5D0}" dt="2021-03-01T04:45:16.260" v="0" actId="1076"/>
      <pc:docMkLst>
        <pc:docMk/>
      </pc:docMkLst>
      <pc:sldChg chg="modSp">
        <pc:chgData name="ADITYA JIGAR MEHTA - (App.No. 120113599)" userId="S::aditya.mehta@learner.manipal.edu::24f43d24-fa5d-48ec-b758-87adcf1061ae" providerId="AD" clId="Web-{E1F02710-50A6-4FBB-B7D2-3AA53646C5D0}" dt="2021-03-01T04:45:16.260" v="0" actId="1076"/>
        <pc:sldMkLst>
          <pc:docMk/>
          <pc:sldMk cId="3122006294" sldId="345"/>
        </pc:sldMkLst>
        <pc:picChg chg="mod">
          <ac:chgData name="ADITYA JIGAR MEHTA - (App.No. 120113599)" userId="S::aditya.mehta@learner.manipal.edu::24f43d24-fa5d-48ec-b758-87adcf1061ae" providerId="AD" clId="Web-{E1F02710-50A6-4FBB-B7D2-3AA53646C5D0}" dt="2021-03-01T04:45:16.260" v="0" actId="1076"/>
          <ac:picMkLst>
            <pc:docMk/>
            <pc:sldMk cId="3122006294" sldId="345"/>
            <ac:picMk id="7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09:57:45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13647 13208 6,'-7'3'6,"1"-2"7,0 0-7,0 1 2,-1-1 3,-4-1-2,3 1 13,-1-1 1,1 0 2,0 0 3,-1-1-6,2 1 4,-1 0-1,-1-1 2,1 1-3,1-2-1,7 2-1,-9-1-5,2 2 1,7-1-1,-7-1-2,7 1-2,-5-1 2,5 1-10,-6-3 8,6 3-6,0 0-6,0 0 7,0 0-5,-6 0-3,6 0 4,0 0-3,0 0 2,0 0-2,15 5-1,-3-3 3,1-1 6,6-1-4,8 1 7,1-1-4,3 3 4,4-2-2,-2 0 1,4-1 4,3 3-10,-1 1 7,3-1 0,-4-1-3,0 1 4,3 3-8,-2-2 1,-2 0-1,-2-1-2,6 2 2,-5-3 2,1 3 2,-5-3 1,3 2-2,4-1 7,-4-1-5,-5 1 7,5-3 0,-2 3 0,2-3 15,-3 0-16,0 0-4,1 0 7,-1 0-2,-2 0-1,5 0-2,-5 2 1,-3-2-1,4 3-5,-8-2-2,-3 2-2,1-1-3,-3 1-5,-4 0 3,-1-1 10,-2 2-4,1-3-9,-6 1 2,0 0 5,1-1 3,-1 1-2,-6-2 15,6 0-1,-2 1 12,-4-1 10,5 1 1,-5-1 2,0 0 3,0 0-6,4 1 6,-4-1-1,0 0-3,0 0 1,0 0-2,6 4-6,-6-4-4,0 0-4,0 0 0,0 0-5,0 0-5,0 0-3,0 0 2,4 1-4,-4-1-2,0 0-2,0 0-37,0 0-28,0 0-31,0 0-18,-6 10-34,2 1-72,0-3-228,-3 6 102</inkml:trace>
  <inkml:trace contextRef="#ctx0" brushRef="#br0" timeOffset="1173.08">16681 13442 22,'0'0'46,"-9"1"-10,6 1-2,3-2-9,-7 5 4,4-4-3,-1 0-5,2 2-2,-1-1 1,3-2 5,-4 2 0,4-2 7,-4 3 2,4-3-7,0 0 8,-2 3-4,2-3-7,0 0 0,0 0 2,-5 3-5,5-3-1,0 0 0,0 0-7,0 0-4,0 0 8,0 0-3,15 3-8,-8-5 6,12 1 2,4 0-10,9-2 11,20-4-1,1 4-1,12-4 15,25-1-2,-25 2-2,28 0-2,-1 2-1,-28 2-6,2-1-5,0 3-6,-2 0-2,-7 0-1,-1 3-8,-1 1 5,-16-3-7,0 0 1,2 0 3,-3 1-2,-2-2 1,-4 3 1,-1-3 3,-3 0-5,-6 0 2,-4 0 3,-5 0 2,0 0 1,-4 0 6,1 0 8,-7 0 8,6 0 10,-9 0 4,8 0 5,-8 0-2,0 0 1,10 0-4,-10 0 4,0 0-6,6 0 1,-6 0-10,0 0-2,0 0 2,0 0-8,3 1-1,-3-1 0,0 0-6,0 0-5,0 0-18,0 0-22,0 0-45,0 0-130,0 0-225,-12 10 100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23:06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10925 11157 35,'5'-6'38,"-3"1"-2,2-1-2,-1 2-2,-1 2-1,0-4-1,0 3-2,1 0-8,1 0 8,0-1-3,-4-1 3,2 2-9,0 1-3,1-2 3,0 1-5,-3 3 0,4-2 6,-4 2-4,0-6-6,0 6-2,0 0 3,0 0-3,0 0 0,1-4-3,-1 4 1,0 0 1,0 0-7,1-3 1,-1 3 5,0 0-4,0 0 4,0 0-2,0 0 3,0 0-8,0 0 3,3-5 0,-3 5 1,0 0 0,0 0-2,0 0 1,0 0-2,0 0-2,0 0 2,0 0-1,4-2 1,-4 2-7,0 0 7,3-1 1,-3 1-11,0 0-6,6-3-7,-6 3-16,0 0-43,11 4-87,-7 0 39</inkml:trace>
  <inkml:trace contextRef="#ctx0" brushRef="#br0" timeOffset="1330.53">10979 11286 30,'0'0'35,"0"0"-5,0 0 1,0 0-3,0 0 0,0 0 1,0 0-1,0 0-2,0 0 1,0 0 6,0 0-6,0 0 3,0 0-4,0 0 0,0 0-8,0-11 0,3 8-10,-2 0 3,1-1 1,1 1-2,-3 3 0,1-9-1,2 4-3,-3 3 1,2-2 1,-2-2-6,0 3 5,0 3-6,2-8-2,-2 4 0,0 0 7,0 4-6,-4-7 4,4 7-1,0-6-3,-3 2 1,2 1-6,-4 0 6,4 0 4,-2-1-11,0 2 1,3 2-5,-9-5 5,4 5-4,5 0 2,-9-1 0,9 1-3,-5-1 7,5 1-3,0 0-4,-10 2 3,7 1 0,-1 1 1,-2 1 4,2 0-2,0-1-3,0 3-9,2-1-4,-1 1 5,-2 2 7,2 0-6,0 0 1,0 3 1,2-3 1,1 2 0,0-2 0,0 3 1,0 0 6,3-2-3,-3 2 0,2-1-2,0 0 6,1-1 1,-3-1-2,0 0 3,3-1-5,-2 0 7,1-4-6,0 3 2,-2-2-2,1-3 4,0 4-1,1-4 1,-2-2-1,1 5 6,0-1-2,-1-4 2,2 0 0,-2 0 5,0 0 2,0 0-2,0 0 3,3 4-4,-3-4 7,0 0-4,0 0 1,0 0 0,0 0-7,6-11-2,-4 7-2,-1 1 5,0-4-5,2 2 3,-2 0-4,1 0 3,-1 1-2,0-2 0,2 1 3,-3 0-3,2 1-1,0 0 0,-2 0 0,1 0-1,0 0-1,-1 4 1,3-7 0,1 4-2,-2 0-1,-2 3 3,5-4-3,-1 2-3,-1 0 3,-3 2-4,5-7-3,-1 5 4,-1 1 2,3-3 0,-2 4 0,-4 0-1,6-1 0,-6 1 2,9-1-1,-9 1-2,11 1 1,-5 0 0,3 3 1,0-1 4,3 4-1,3 0-1,0 5 4,0-1-5,6 6 5,-1 2-2,1-1 1,0 1-16,2 1-29,-5 3-47,-3 0 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23:27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12258 13584 42,'-7'1'67,"7"-1"-12,-5 0-8,5 0-5,0 0-3,-10 0 1,5 2-1,5-2-10,-9 1-4,4 0 1,5-1-6,-9 0 1,9 0 5,-6 1-10,6-1 7,0 0-11,0 0 7,-10 0-3,10 0-5,0 0 3,0 0 10,0 0-8,-5 2 0,5-2-6,0 0-3,0 0-1,0 0 1,0 0-2,0 0 2,16-8-2,-5 4 5,1-1-2,8-2 15,7-7-11,-2 1 3,5 2-13,0-3 11,0-1-4,1 2 4,-1-3 2,2 1-2,-1 1-19,-1-1 11,6 0-4,-2-2-4,0 1-4,-1 1 5,1-4-10,-1 4 2,0-1-2,-4 2-13,2 1 10,-4 2-9,-2 2 4,-5 0-2,-2 1-2,-6 3-9,-2 1-11,1-1-12,-2 2-37,-4 3-101,-1 0 45</inkml:trace>
  <inkml:trace contextRef="#ctx0" brushRef="#br0" timeOffset="566.79">12135 13643 25,'0'0'31,"0"0"5,0 0-7,0 0-4,0 0-1,0 0 1,0 0-4,0 0-4,0 0 14,17-5-1,-1-2 2,4-1-4,10-4 6,6-2-6,9-11 6,8 4-12,-3-5-2,2-1-3,4 0 4,-5-1-14,3-2 2,0 1 0,0 6-14,-4 2-7,-1 3-15,-15 5-14,-5 2-38,-9 7-85,-4-1 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23:49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6279 9760 8,'0'0'28,"0"0"-8,0 0 0,0 0 2,0 0-4,0 0-5,0 0-3,0 0-1,0 0-3,0 0-2,0 0 1,0 0 0,0 0 1,0 0-2,5 7 0,-5-7 1,0 0-2,0 0 1,-5 5-1,0-1 4,1-3-5,4-1 4,-9 2-1,5 0 0,-2-1 1,0 0-4,6-1 5,-10 3 0,6-3 0,-2 0-4,6 0 1,-11 3 2,8-3 1,3 0-4,-9 3 1,5-2 2,4-1-3,-10 3 0,9-1-2,1-2-2,-12 3 5,7-1-6,0 1 3,-1-1 1,1 0 1,-2-1-3,-1 3 0,3-2 2,-1-1 2,0 1-2,-2 0 3,3 1-1,-1-2 6,0 1 0,1-2-8,0 2 12,5-2-5,-6 2-1,6-2 4,-7 0-5,7 0 0,0 0-2,0 0-2,0 0 4,0 0-5,-5 1 3,5-1-10,0 0 8,0 0-2,0 0 1,0 0 0,0 0 0,0 0 2,25-5-2,-14 4 3,-2 0 1,1-3-5,5 0-3,-2 3 0,6-5 4,-2 3 3,3-2-6,1 1-1,1-2 5,6 0-3,1 2 2,1-1-1,-3-1-1,6 1 2,0 0-7,-1 0 2,0 2 1,5-2-2,-3 0 1,3 1 3,16-1-3,-16 1 3,1-1-4,3 1 5,0 1-4,10-2 2,-12 2-5,13-2 5,-14 4 0,0-3-6,2 0 7,1 0 3,-3 1-7,2-2 8,9 0-4,-11 2-2,-2 2 3,2-4-2,16 1 0,-14 0 3,12 1-1,-14-1 0,13 1 2,-13-1-4,2-2 12,0 2-14,-1-1 5,12-1 5,-11 0-10,-3 1 5,1 0 0,1 0-1,-1 0 1,0-2-4,-2 2 0,-2 1 3,4-1 3,-5 2-4,4-1-2,-3-1 7,1 2-6,3 1-1,3-3 4,-1 1-4,-3-2 7,2 1-4,2 4-2,9-3 0,-13 0-1,3 1 1,0-1 4,13 3-4,-2-1 0,-11-1-1,13-1-5,-3 1 12,1-1-8,-12 3 5,16-3-4,-2 1 3,6 1 1,-2 0-3,0-4 1,4 2-1,-1-2 3,3-1 0,1 0-1,-2 2-8,2-4 2,3 2 5,-2-3-4,-1 0 4,30-3-6,-30 3 7,31-5 1,-31 5-6,1 2 2,27-3-5,-30 4 1,4-1 0,-1 0-2,-1-1-3,-2-1 6,-3 1-2,2 3 2,0-1 10,-3 0-3,1-2 1,-3 4 4,-5-3-1,-12 1-3,-1 2 2,-1 2-5,1-1 0,-4-1 0,-2 1 0,2 2 3,-6-1-3,-6-1 0,-2 1 1,1 3-2,-3-2 7,-4-1-9,0 1 2,-8 1 2,3-1-4,-2 2 6,0 0 1,-7 0-3,9 0 2,-9 0-5,5 0 7,-5 0-3,0 0 2,0 0-1,0 0-8,5 2-5,-5-2-56,0 0-72,-13 5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24:24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3672 3938 25,'0'0'31,"0"0"-1,0 0-4,0 0 2,0 0-3,0 0-2,0 0-2,0 0-2,0 0 1,0 0 2,0 0-2,0 0-3,0 0 3,0 0 2,0 0-6,0 0-4,-5 4-2,5-4 5,0 0-3,0 0 2,0 0-3,-5 1-3,5-1-3,-5 2-2,-1-1 4,-6 3-4,1 1 2,-5 1-2,-2 0 5,0 4 3,3-3-1,-12 5-1,9-4-3,0 1 3,0-1 0,2 1 0,0-2-2,5-2-4,1 0 0,1 0 0,1 0 5,2-3-3,1 1-1,-1-1-3,4 0 1,-3 0 1,3 1 2,-2 0-1,4-3-9,0 0 2,-2 2 1,2-2 1,0 0-3,0 0 3,0 0 6,9 5 3,4-5 5,6-4-1,9 0 3,7-6-1,14-6 4,4 1-8,2-1 3,1-7-5,0 4 1,3-2-1,0-1 0,-2 3-5,2-4 5,0 1-4,-5 4-8,-1-1-1,1 0 1,-7 1 3,-12 5-11,2 1 2,-4 0-2,1-1 0,-4 3 7,-3 2-4,-5-1 4,-2 2-1,-2 2 4,-8 0-6,4 2-1,-5 0-1,-3 2-3,3-2-7,-4 2-5,0 0-15,-5 1-47,0 0-94,2 6 42</inkml:trace>
  <inkml:trace contextRef="#ctx0" brushRef="#br0" timeOffset="3575.11">12177 4075 10,'0'0'23,"0"0"-4,0-4 0,0 4-5,0 0-1,0 0-2,0 0 1,-4-5-4,4 5 0,0 0-1,0 0 0,-3-3 1,3 3-5,-7-1 1,7 1 1,-9 0 2,9 0 0,-14 0-4,5-2 2,-2 4 1,1-2 0,-2 0-1,2 0-1,-3 2 1,7-2 4,-5 2-1,2-2-2,-3 1 2,1 3-2,0-4-1,1 3 1,2-2 1,-2 1-4,3-1 4,1 0 4,1 1-1,5-2-5,-9 0-3,5 2 2,4-2-5,-5 1 3,5-1 2,-5 1-6,5-1 0,0 0-2,0 0 1,0 0-1,-9 0 1,9 0 1,0 0-5,0 0-1,-1 3 4,1-3-1,0 0-2,0 0 4,0 0-2,0 0 4,0 0-4,11 4 6,-2-3 1,1 0-3,3 0 5,5-1-1,10 0 5,4-1-2,6 0 3,15-7-2,1 1-1,2 0 2,4-1-3,0-1 1,5 0 6,-1 1-5,3-1 0,23-3 1,-27 6-5,-1 3 1,-1 0 1,2-1 0,0 3-1,-2-2-3,-2 2-1,-3-2 1,0 2 3,-6 1-5,1-2 5,-12 3-3,0-1 2,2 0 1,-6-1-1,5-1 4,0-1-4,-3 1 3,2 0-4,-2-1-1,1-1 2,-5 1 0,2-1-1,-3-1-1,0 1 2,-4 2-1,-2-3-3,-5 1 1,-2 2 0,-6 1 1,-1-1 1,2 0 0,-2 2-2,-3-1 6,-1 1-8,-2-3 0,2 3 3,0 0-3,-8 0-1,5-1 3,-5 1 0,9-3-4,-9 3 1,8 0 3,-8 0 0,6 0 0,-6 0 2,0 0 1,5 3-4,-5-3-1,0 0 2,6 1 8,-6-1-10,0 0 7,0 0 6,0 0 0,0 0 6,0 0 8,0 0 1,0 0-6,0 0 5,5 0 2,-5 0-9,0 0 3,0 0-5,0 0 2,0 0-10,0 0-18,0 0-34,0 0-61,0 0-112,-20 9 49</inkml:trace>
  <inkml:trace contextRef="#ctx0" brushRef="#br0" timeOffset="4948.41">14806 4180 24,'0'0'35,"0"0"-9,-5-2 4,5 2-8,0 0 3,-3-3-4,3 3-4,0 0-6,0 0-1,0 0-4,0 0 0,0 0-3,0 0 0,0 0-2,0 0 2,0 0 4,24-1-5,-3-1-1,9 0 0,6-1-1,4-1 3,18-3-2,4 0-3,29-5 6,-25 4-5,30-5 3,-4 3-2,0-1-7,3 4-7,-28 0 0,26 0 5,-1-3-6,-26 6 4,28-4 3,1 1-4,-31 0 4,2 2 2,22-3 1,-26 0 5,-2 4 2,2-4-1,-4 3 4,-1 0-4,-6 0-1,5-1 5,-17 2-5,-5 1-1,5 0 1,-2 0 4,-3 2-4,-2-3 0,-4 4-1,2 1 3,-11-1-1,-1 0-1,-1 0-1,-4 0 3,0 3-1,-3-3-2,-3 0 7,-2 1-7,1 0 2,-6-1-2,10 1 0,-10-1 2,4 1-3,-4-1-4,6 3-23,-6-3-30,0 0 14</inkml:trace>
  <inkml:trace contextRef="#ctx0" brushRef="#br0" timeOffset="15373.29">6449 6177 6,'0'0'5,"-14"0"4,10 1-2,-2 2 1,-1-2-1,2-1 1,-4 0-1,3 1-2,-1-1 1,1 1 2,6-1-1,-13 2-6,8-2 3,0 2 2,5-2-2,-9 0 1,9 0-2,-7 0-3,7 0-1,-8 3 4,8-3-2,-6 0 1,2 2-1,4-2 0,-5 3-4,5-3 8,-4 3-3,4-3-3,-3 1 0,3-1 2,-4 3-2,4-3 4,0 0-7,0 0 1,0 0 4,0 0-3,0 0 2,-3 2-4,3-2 3,0 0 2,0 0-1,16 2-5,-10-4 9,7 0 7,3-1 1,11-6 1,3 2 0,2-6-1,5 1-3,11-7 2,5-1-1,2-1 3,-1 3-6,1 0-1,0 0-2,3 4 0,-5 0 0,1 4 2,-3-4-2,-12 8-8,-2-1 9,-1 2-2,3 1-3,-7 1 2,-1-2-1,-2 3-1,0 2 0,-9 0 3,0-1-2,-1 0 1,-6 1-6,1-1 8,-6 1-2,2 0-4,-3 0 1,-2 1 3,-5-1-2,7 0 0,-7 0 1,7 0 1,-7 0 3,5 1 2,-5-1-5,0 0 0,0 0-4,8 1 3,-8-1-7,0 0-16,0 0-20,0 0-45,0 0 20</inkml:trace>
  <inkml:trace contextRef="#ctx0" brushRef="#br0" timeOffset="115809.16">16901 16767 8,'0'0'16,"-9"2"0,5-1 0,4-1 0,-12-3-1,12 3 2,-7 0 0,1-1 1,6 1-1,0 0 1,-12 0 0,12 0-6,0 0-1,-10-1-2,10 1-3,-5 0 5,5 0-8,0 0 4,-10 0 2,10 0 2,0 0 0,-4-3 11,4 3-12,0 0 0,-6-1 11,6 1-3,0 0-4,0 0-8,-8-3 8,8 3-4,-5-1 3,5 1-3,0 0 7,-7-1-2,7 1 1,-6-1-4,6 1-1,-7-2 0,3 1-5,4 1 5,0 0 0,-8-1 9,8 1 2,-5-1-13,5 1 3,-7-2-4,7 2 3,-7-3-7,7 3 3,-5-1 0,5 1-3,0 0 5,-7-3-7,7 3 3,0 0 0,0 0-4,0 0 0,0 0-2,-6-1-1,6 1-1,0 0 2,0 0-3,0 0 3,0 0-2,0 0 1,0 0 3,0 0 0,0 0-5,0 0 0,0 0 13,0 0-15,24 5 5,-19-2 3,3-1 3,5 0 6,1-1-11,-1 2 0,1-1 4,4 0-2,2 0-3,0 2 6,-2 0-1,4 0 4,-2 1-7,2-2-1,-1 2 0,-1-1 5,2 1-2,-3 0 0,0 0-6,2 0 6,-2 0-5,2-1 8,-3 0-3,1 2-2,2-3-1,-3 2 3,1-3-4,-2 3 2,2-1 2,4-1-3,-5 1 7,3-1-2,-3-2-3,4-1-2,-2 2 6,-2-4 3,2 5 5,1-4-16,1 1 9,-1 1 4,1-1-6,-1-1 1,-1 1 0,2-2 1,-2 2 6,2 0-11,-2 0 5,0-4-5,1 3 2,-2 0-1,2-1-2,-1 1 5,-1-1 2,2 2-5,-3-3 0,1 1 5,0-2-5,-6 2 0,8 1-8,-9 1 5,6-4 1,-5 3 0,1 1-1,-1-2-1,5 0 5,-3 1-4,-2-1-2,4 2 7,-1-1 1,1-1-4,-2 0 3,4 2 0,-1-3-5,-1 1 3,-3 2 6,-2-3-1,3 3 2,-1-1-19,-2 1 16,1-3-5,-1 3-3,-1 0-1,-2-2 5,5 1-2,-5-1 3,2 0-1,0 2-4,0-1 4,-3 1-2,1 0-2,-3-1 3,0 1-1,-6 0 7,16-1-7,-12-1 3,4 2-2,-8 0-2,7 0 3,-7 0-3,8-1 5,-8 1-3,7 1-4,-7-1 8,0 0-10,0 0 5,0 0 0,7 2 2,-7-2 1,0 0-14,0 0-8,0 0-4,0 0-13,0 0-6,0 0-17,0 0-16,0 0-44,0 0-126,0 0 56</inkml:trace>
  <inkml:trace contextRef="#ctx0" brushRef="#br0" timeOffset="116798.66">16676 16762 8,'0'0'26,"0"0"-5,-4-2-1,4 2-1,0 0 2,0 0-7,0 0 4,0 0-3,0 0-2,0 0-3,0 0-1,0 0 3,0 0-5,0 0-2,0 0-2,0 0 4,0 0-2,0 0-2,0 0 3,22 2 0,-15 1-3,0-6 1,5 6 3,0-3-6,1 1 2,1 2 0,3-3 5,5 1-7,-4 1 4,2-1-4,4 3 3,4 0-2,-6-3-2,6 4 4,-1-2 2,1 2-3,-6-4 3,0 2-8,6 2 1,-1-1 3,-6-1-1,2-1 0,4 1 1,-5 1-2,-2-2 3,9 4-3,-8-4-7,6 1 9,-8-1 1,4 0 2,-2 1-6,0 1-1,6-6 5,-5 2-5,1 0 0,-2-2 6,2 2-3,-1 0-7,5-3 11,-6 3 0,-1-2-5,7 0 4,2 1-6,-8-2 3,8 1 1,-7 0-1,8-3 2,-10 3 0,0 0-1,4-1-4,4 1-1,3-1 2,-14-1 2,6 1 2,-3 0-2,3-1-4,-2 1-1,0 2 7,1 0-3,-3-2-2,3 3-1,1 0 3,-6-3-4,3 2 1,0 0 6,0 3-6,1-4 0,-3 3 9,0-2-5,-5 1-4,6-2 5,-5 2-6,0-2 0,-1 2 1,1 0-8,-4-3-12,-1 2-24,-1 0-50,0-2 22</inkml:trace>
  <inkml:trace contextRef="#ctx0" brushRef="#br0" timeOffset="117771.08">16869 16739 29,'0'-5'44,"0"5"-2,0 0-7,0 0-1,-3-1 0,3 1-9,0 0 1,0 0-4,0 0 2,0 0-6,0 0-2,0 0 1,0 0-8,0 0 1,0 0 1,0 0-2,0 0-5,0 0 1,0 0-1,0 0 5,0 0-2,10-2 0,-10 2-1,14 3-2,-8-3 0,4 2 0,4 1 0,-1 1-4,6-2 4,-2 3-6,0-2 5,2 0 0,-1 1 4,2 1-4,0-1-2,9 1 2,-2 2-2,1-2-4,2 0 0,0 0 4,2 0 1,1 2-3,0-4 3,0 3 1,-3-1-4,4 0 8,-3 0-8,1 0 0,-2-2 2,0 4 4,0-3-7,-3-1 4,1-3-1,-1 1 0,0 0-5,-6 0 3,0-1 2,0-2-7,2 1 2,4-4-3,-4 5-1,-4-5 2,4 1 0,-3 1-3,1-1 4,-1 0-1,-2 0 3,0-1 4,-6 3-6,3-1 2,-1-1 1,-3 4 0,1-5-6,-2 4-5,0 1-9,-3-1-13,1 0-23,-5-1-62,-3 2 27</inkml:trace>
  <inkml:trace contextRef="#ctx0" brushRef="#br0" timeOffset="125705.09">23497 16636 25,'0'0'51,"0"0"2,-2-4-13,2 4 7,0 0-8,0 0-10,0 0-1,0 0-6,0 0 13,0 0-16,0 0 4,0 0-5,0 0 2,0 0-5,-4-3-1,4 3-3,0 0 4,0 0 2,0 0-7,0 0 0,0 0-1,0 0-2,0 0 0,0 0-3,-14 5-1,9-3-3,5-2 7,-8 4-9,3-3 9,1 3-6,-1 0 3,1-3-8,3 3 4,-5-3 0,-1 5 4,2-5-5,0 3-3,1-2 3,0 3 2,-3 0-4,-1-1 2,1 1-4,-1 0-2,0 2 11,2-2-5,-1-2 1,3 1 4,-1-1-7,0 1 3,0-3-1,1 3 1,2-1 4,2-3-3,-4 3-5,4-3 15,-4 4-13,4-4 3,0 0 0,-3 1-1,3-1 5,0 0 5,0 0 1,-2 4 10,2-4-19,0 0 8,0 0-7,0 0 7,8 2 0,-8-2 13,14-1-12,-5-2-3,2 3 9,3-2 2,4-1 2,1-1-11,0 0-6,-1 0 7,4 1-11,-2 3 6,-3-7 2,3 4-6,0 1-1,-2-3-1,3 2 3,-3 2-9,1-1 7,-2 1-2,2 2-1,0-4-3,-6 3 4,5-2 1,-5 1 14,1 1-18,-4 0 2,9-2 5,-2 0-4,-5 3 7,3-3-7,-4 3 4,3-2 1,0-1-4,0 1-5,-1 0 2,-2 2 4,2-3-4,0 2 3,-3-3-1,2 3 1,-2-1-6,-1 2-5,0-2 5,-1 2-16,-1-1-4,1 0-10,-8 0-5,10 1-5,-5 1-6,-1 0-42,1-1-100,-5-1 44</inkml:trace>
  <inkml:trace contextRef="#ctx0" brushRef="#br0" timeOffset="126155.87">23442 16944 54,'0'0'63,"0"0"-5,18-3 0,-9 1-7,-4 0-6,6-3-7,-1 0 1,4 2 2,-2-1-9,5-4-4,0 1-6,0-3 0,8-1 4,-8 4-8,2-1 3,3 2-7,-2 0-1,-5-2 3,6-1-4,-3 4-10,0 0 4,-2-1 6,4 2-6,-2 0 2,-2 0-5,4 0 15,-7 0-21,1 1 1,-1 1-11,-3 1-9,3-1-16,-4 2-23,-4 0-38,0-1-105,-5 1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26:56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13700 11126 7,'0'0'66,"0"0"-5,0 0-5,0 0 5,0 0-3,0 0-4,-10-1 3,10 1-7,0 0 6,0 0-11,0 0-4,0 0-2,0 0-6,0 0 6,0 0-27,0 0 13,-4-3-8,4 3-1,0 0 0,0 0-9,0 0 2,0 0-7,0 0-6,0 0 0,0 0-7,0 0-6,0 0-14,0 0-8,0 0-16,18-3-56,-18 3-121,0 0 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32:36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14072 13737 10,'0'0'27,"0"0"2,0 0-10,0 0 3,0 0-3,0 0 4,0 0-6,0 0-11,0 0 13,0 0-1,0 0 3,0 0-1,0 0-3,0 0 6,0 0 4,0 0-4,0 0 5,0 0 3,0 0 3,0 0-2,0 0 6,0 0-4,0 0-3,0 0 4,0 0-2,0 0 0,0 0-5,0 0 1,0 0-6,0 0 6,0 0-8,0 0 3,0 0-5,0 0-4,0 0-11,0 0 14,0 0-9,0 0 1,0 0 3,0 0-5,0 0-1,0 0-18,0 0-6,0 0-19,0 0-2,0 0-18,0 0-72,0 0-139,0 0 61</inkml:trace>
  <inkml:trace contextRef="#ctx0" brushRef="#br0" timeOffset="800.92">14659 13785 22,'0'0'56,"0"0"-2,0 0-1,0 0-2,0 0-4,0 0 7,0 0 3,0 0-4,0 0 3,0 0 1,0 0-12,0 0-1,0 0-5,-5-6 4,5 6-11,0 0-7,0 0-3,0 0 5,0 0-11,0 0-1,0 0-12,0 0-5,0 0-9,0 0-16,0 0-8,0 0-23,0 0-12,0 0-42,0 0-120,0 0 53</inkml:trace>
  <inkml:trace contextRef="#ctx0" brushRef="#br0" timeOffset="1525.03">15520 13855 56,'0'0'62,"0"0"2,0 0-6,0 0 1,0 0 3,0 0 7,0 0-10,0 0-6,0 0-9,0 0 2,0 0-8,0 0-5,0 0 4,-3-9-9,3 9-2,0 0 4,0 0-8,0 0-13,0-5 0,0 5-7,0 0-29,0 0-24,0 0-81,0-4-142,0 4 63</inkml:trace>
  <inkml:trace contextRef="#ctx0" brushRef="#br0" timeOffset="13994.45">15133 9293 11,'0'0'19,"0"0"5,0 0 3,0 0-3,0 0-4,0 0-2,0 0-1,0 0-2,0 0 2,0 0-1,0 0-5,0 0 0,0 0-1,0 0-1,0 0-1,0 0-4,0 0 5,0 0-4,0 0 7,0 0-7,0 0-2,0 0 1,0 0 0,0 0 0,0 0 0,0 0 5,0 0-6,0 0-3,0 0 3,0 0 3,0 0-8,0 0 5,0 0 1,0 0 7,0 0-10,0 0-4,0 0 3,0 0 1,0 0-2,0 0 3,0 0 5,0 0-8,0 0 3,0 0 3,0 0-1,0 0-1,0 0 5,0 0 0,0 0-4,0 0 2,0 0 3,0 0-4,0 0-1,0 0 1,0 0-3,0 0 3,0 0-2,0 0-2,0 0 8,0 0-7,0 0 1,0 0 1,0 0-3,0 0 2,0 0-4,0 0 10,0 0-6,0 0-1,0 0-2,0 0-2,0 0 2,0 0 0,0 0-3,0 0 3,0 0 2,0 0-4,0 0-1,0 0 4,0 0-1,0 0 5,0 0-5,0 0-3,0 0 1,0 0 5,0 0-10,0 0-1,0 0 3,0 0 0,0 0-1,0 0 0,0 0 3,0 0-3,0 0-1,0 0 7,0 0-5,0 0 1,0 0-2,0 0 0,0 0-1,0 0 4,0 0-4,0 0 5,0 0-3,0 0 0,0 0 2,0 0-4,0 0 4,0 0-3,0 0 1,0 0 9,0 0-3,0 0-3,0 0 0,11 6 1,-11-6 3,10 1-1,-10-1-1,13-1 5,-5 0-7,-1 0 1,1 1-1,0-2 7,-2 1-5,3 0 3,0-2-1,-1 3 3,1 0-4,0 0-3,-3-2-1,2 1 11,1 0-10,-3-2 2,-6 3-2,10-1 3,-4 0 0,-1 1 1,1-3 0,-6 3-3,11-2 2,-8 0 0,4-1-1,-2 2-2,1 0 1,-2 0-1,-4 1 2,10-4-1,-6 4-1,2-3 2,0 3-4,0-2 1,0 2 4,-6 0-3,9-2 1,-6 1 4,-3 1-3,0 0 0,11 0-2,-11 0 0,6-2 3,-6 2-1,8-1 3,-8 1-1,10 0-1,-10 0-3,9-1-1,-2 1 3,-2-3 1,-5 3 3,13 0-4,-7 0-1,0 0 3,1-2 0,-7 2 0,18 0-4,-11 0 9,1 0-7,0 0-3,-1 0 7,0-3-7,0 3 0,0 0 6,0-1-3,-7 1 0,11 0-2,-5-1 9,-6 1-10,13 0-1,-6-2 4,-1 1-3,2 1 5,0-1-2,-1-1 1,0 1 0,3 1-4,-2 0 4,1-3 2,-2 2-1,1 0-1,4-1 2,-4 2-5,0 0 1,3-1-1,-4 1 4,5-1-7,-4 0 3,3 1 4,0-2-3,-1 1 1,-1 1 2,2 0 0,-1-1-3,1 0 4,-1 1-3,-3-2 0,4 2-2,-5-3 4,4 3-2,-1-1 0,0 0 3,0-1-4,-3 1 2,6 1-4,-4-1 2,0 1 5,3 0-4,-4-1-2,5-1 3,-2 0 0,-1 2-3,5-3 4,-2 3-5,0-2 3,-1 1 0,1-1-3,2-2 0,-2 4 4,8-1 0,-3 1-3,-3-2 0,-1 2 4,1-3-3,2 5 3,0-4-2,-2 0 2,2 1-4,-3 1 3,1 0-2,0 0 3,0-2-3,1 2 0,-3-2 4,1 2 3,6-2-9,-2 4 1,-3-1 3,4-1 1,0-3-2,-5 5 4,4-1-3,0-1-2,1 0 1,-5 1 0,4 2 0,-2-3 0,-1 4 2,2-4-4,1-2 2,-6 4 4,3-1-8,1-1 4,-3 2 0,1-2 2,5 1 0,-4-1-3,-3 1 1,5-1 0,-2 0 0,1 0-2,-2 3 3,2-2 2,-2-1-4,1 2 1,-1 0 1,1 1 2,4-1-4,-4-2 2,-2 0 2,3 2-4,0-1 2,0 0 1,3 0-3,-1 1 0,0-1 0,-3 3-1,2-4 5,3 2-1,-6-1-3,6 0 0,0 2 4,-2-3-3,-3 1-1,3 0 4,1 0-4,-4-1 2,4 0 1,-2 2-1,3-2 2,0 0-2,-2 1-2,1 0 3,-1 2 1,-3-3-2,1 1-1,-1-1 0,-1 2-4,2-1 5,-2-1-1,1 0 1,1 1-2,-2-1 4,1 2-3,3-2 3,-3 2-4,0-2 2,0 3 4,-2-3-5,4 2 1,-3 0 1,1-1-2,-1 0-3,-2 0 1,3 1 7,-2-1-6,0 1-1,1-2 3,0 1-2,-1 0 4,-1-1-2,3 3-4,-4-3 4,3 1 2,-1-1-5,-1 0 5,1 1-3,-1-2 1,1 2-1,0-1 1,0 2-3,1-2 2,-2 0-2,1 0 4,0 0-2,1 0 2,-1 1-1,1-1-1,4 0 0,-4 0 0,2 1-3,-2-1 2,0 1 2,6-2-2,-6 4 0,2-2-2,0 1 5,2-2 1,-4 0-1,6 2-1,0-2-3,-2 3 4,-3-3-2,5 0 1,-2-3 0,2 3-1,-6 0 3,1 0-1,4 0-1,0 0-5,-2-2 5,3 4-3,-6-4 2,6 2-2,-2-2 1,2 1-2,0 1 5,-1 0 1,1-3-2,2 2 7,-3 0-8,1 1-1,-1 0 0,1 0-1,-1 0 3,1-2-2,-2 2 1,-1 0-1,1 0 4,-3 0-2,6 2-2,-2-4-1,-1 2 6,-3-1 0,3 1-5,2 0 1,-3 0 0,3-1 1,3 1-3,-4-3 3,3 1-4,-1 2 2,-1 0 2,3-3-1,-3 3 0,0 0 0,2-2 1,0 1-2,-3 1 2,3-1 3,0 1-5,-1 0 2,0 0-1,3 1 1,-2 2-1,0-3 0,0 1 1,-1-1 0,2 2-1,-2-1 3,2 0-3,-3 2-3,3-1 2,-4 0 2,2 1 0,-2 0-3,-1-1 6,1-2-2,-6 2 1,2-2 4,1 3-7,2-1-3,-4 0 0,5-1 6,-3 0 0,-1-1-5,-2 3 1,3-3-1,3 2 2,-4-1 2,-1 3-2,1-4-3,-1 1 5,0 0-2,6 0-1,-3 3 2,-3-3 3,1 1-7,2 1 3,1-1-1,-4 1 5,-1-2-4,3 0-2,-2 1 2,0-2-1,1 2 0,-2-1 4,1 1-6,0-1 7,2 0-4,-2-1 1,1 0 1,-2-1 0,2 2-2,-1-1-5,4 1 6,-4 1 0,2-2-1,2 0 3,1 0 0,-5 0-3,5 2-1,-4-4 2,-1 0-4,5 2 2,-3 0 1,0-2 1,0 2 2,2-1 1,-2-1 5,-2 1 3,2-1 0,2 2 5,-2-2-9,0 0 2,4-1-3,-6 1-1,0 2 2,2-2 4,2 1 0,0 1-8,4-2-3,-9 0 2,2 2 0,4-1-4,-4 1 1,-1-2 2,0 2 0,1 0 2,-1 0-4,-1 2 3,0-2 0,-1 0 0,1 1-3,-1-4 2,0 2 4,0 1-3,3-1 5,-5 1-4,5-3 2,-5 2-10,4-1 7,2 0-5,-3 0 7,2 1-6,-1 0 4,0 0 3,0-2-9,0 2 3,0-2 2,-2 3 5,3-2-4,-1 0-1,-2 1-2,1-1 1,1 1 4,-1 0-2,-1 1-3,-1-1 4,4-1 3,-3 2-1,-1 2-1,4-2-2,-3-2-1,2 2-1,-3 0 6,1-1-3,0 1-1,-3 0 0,0-1 1,0 1 3,-1 0 1,-1 0-7,1 0-1,-2-3 6,2 6-1,-7-3 6,13-3-2,-8 3-1,-5 0 1,12 0-3,-7-1-3,-5 1 4,8 0-3,-8 0 3,7 0-3,-7 0 1,0 0-4,9 0 11,-9 0 2,0 0-7,0 0 4,5-1-3,-5 1 0,0 0-4,0 0-18,0 0-17,0 0-26,0 0-71,0 0-138,0 0 61</inkml:trace>
  <inkml:trace contextRef="#ctx0" brushRef="#br0" timeOffset="17018.14">15846 9174 2,'7'0'0,"-1"-2"2,-6 2-1,12-3-3,-4 3 1,-2 0 0</inkml:trace>
  <inkml:trace contextRef="#ctx0" brushRef="#br0" timeOffset="18492.84">15902 9166 1,'9'-1'3,"-1"1"-4,-2-1-1,4-1 6,2 0-4,-3 0-2,0 1 3,3 1 3,0-2 1,1-1-8,-2 0 4,-1 2 2,4-2-1,-1 2-2,0 0 3,-1-2-3,0 0 0,0 2-1,1-3 3,-1 3-1,1 1 2,1-3-1,-2 1-3,1 1 5,0 0 3,-2 0-7,1 2 4,-1-2-4,0-1 1,5 1 0,-5-1-1,2-1-1,1 2 0,-2-2 3,1 3 1,0 0-2,0-2-2,-1 3 1,-1-2 0,3-2 1,-2 1 0,2 4-3,-4-4 3,2 2 0,-2 2 0,-1-4-1,3 5-1,-3-3-1,2 2 4,-4-1-4,3 0 2,-1-1 1,0 3 0,1-1-1,2 0 0,-2-1 3,0 1-3,1 0 0,-1-1 0,1 0 1,-2 0-2,-1 1 3,2-4-4,-2 4 2,0-2 3,-1 3-5,3-2 4,-3 0-1,2 2 1,2-1-2,-4 0-2,0-2 1,2 3 4,1-1-2,2 1 0,-3-1 0,0 0-4,-3 0 6,3-1-1,1 1-2,-1 1-1,-1-1 2,1 2-3,1-1 3,-2 0 1,1 0 0,1 1-3,-4 0 0,2-1-1,2 0-3,0 0 3,-4 1 0,1-2 4,-1 3-3,5-2 1,-1 0 2,-5 1-3,5 1 4,-1-2-1,0-1-2,4 3 2,-3-3-2,-1 3 2,5-2-1,-5 1-1,2 1-2,-1-1 2,0-1 8,0 2-6,0 0-1,1-1 1,-2 1-6,2 0 4,-1-2 1,-1 1-1,1-1-3,-1 1 5,2-1-2,1 2-3,-3 0 8,2-2-7,0 4 2,-2-3 0,5 1 2,-4 0-1,2-1 0,-1-1-1,0 2 2,0 0 1,1 0-4,0-2 3,-3 1-4,4-2 0,-1 2 4,-3 0-2,3 0-2,-1-1 2,1-1 0,-2-1-2,3 1 5,0-1-1,-3 3 3,3-4-5,-3 3 3,1-2-2,0-1 0,-3 0-3,2 1 5,0 1 1,0-1 0,-1-1-3,3 0-2,-1 1 3,0-1 0,2 0-1,0 0 1,0 3 0,2-6 0,-1 3-4,-1 3 5,5-3-3,-5 0 6,0 0-4,-1 0-5,0 0 6,2 0-1,-1 2 1,-2-4-5,2 4 4,-1-2-4,0 0 4,-1-2-2,0 2 3,3 0-1,0 0-1,0 0-4,-2 0 6,2-3 0,-3 3-3,2-1 4,2 1-6,2-1 3,1 1 2,0-2-2,-5 0 1,6 2 0,-4-3 0,3 0-1,-3 2 1,3-2 4,1 3-6,-2-1 3,2 0-3,-2 0 0,2-1 4,-3 1-3,2 0-3,0 0 2,-4-1 3,4-1-5,0 3 3,0-1 2,-2 0-2,1-2 1,-4 2-1,8 0-1,-2-1 4,-3 0-3,2 2 1,-1-1 2,1-1-3,-2 1 9,2 1-6,-3-2-3,2 1-1,0 1 4,-3 0-1,0-1-1,0-1 5,-2 2-3,1 0-2,4 0-1,-3 0-1,-1 0 0,5 2 0,-7-2 2,5-2-4,2 2 3,-6 0-5,2-1 8,3 0 4,1 2-6,0-3 1,0 2 3,0 0 2,-1 0-4,0 0 1,1 0-1,2-2-2,-2 4 2,1-4 1,-1 2-3,3-1 1,-1 1-1,-2 1-2,4-2 4,0-1 3,-2 2-9,0 0 3,1 0 0,-1 0-1,2-2-2,2 4 4,-2-4-1,-1 1 1,-1-1-2,0 2 0,1-4-2,-1 3 11,2-1-7,-2 2 1,2 0 3,-3-3 4,-1 1-4,4-1 4,-7 1 1,0-2 2,0 2-3,0-2 0,0 3 0,2-3 3,-2 3-5,3-2 0,1 1 1,-3-1-1,4 0 1,-1-1-3,2 2-1,-1-3-1,7 5 1,-4-3 3,-2 0-3,2 1-7,3 2 4,2-2-2,2 0 3,-2-1 0,-2 3-1,-5-1-1,2 0 3,5-1-1,0 1 0,1-2 8,-8 2-2,7-2 5,-1 1-2,-5-1-1,6 1-2,-2 0 2,-3-2 3,-3 3-3,7-3-5,-3 0 2,-2 2 2,5-1-4,-7 1 6,3-3-6,-1 3-1,6-2-1,-5 3 1,-3-1-1,2 0 6,1 2-6,-1-1-1,-2-4-3,2 5 7,-4-2-7,1 2 1,-3-3 1,3 2-6,0 0 8,-3 1-3,1-2-2,-2 4 4,3-2 5,-4 0-3,-1 0-4,5-2 10,-4 2-8,0 0 3,0 0-7,-1 0 6,2-1 2,-1 1-7,0-2 1,-1 0 2,0 1 3,1 1-8,-4-2 6,4 1-2,-5 1 7,4 0-3,0-1-3,-3-2 7,3 3-9,-2-1 4,1 0 1,-1 1-2,0-2 4,0 2-1,-1-3-5,-3 3 1,2 3 0,-9-3-3,17-3 2,-11 1-1,-6 2 0,11 2 3,-11-2-6,10-2 11,-10 2-8,0 0-2,11 2 4,-11-2-3,6-3 2,-6 3 3,0 0-4,11-2-1,-11 2 4,0 0-5,8-2 4,-8 2-2,0 0-2,0 0-14,4-2-18,-4 2-25,0 0-67,0 0-135,0 0 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34:29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17766 6832 19,'0'4'72,"2"-1"-3,0 4 4,-2-4-14,0 0 2,0-3-3,0 6-7,0-6 2,3 3-6,-3-3-2,0 0-5,2 4-4,-2-4 1,0 0-1,0 5 4,0-5 9,0 0-5,0 0 7,-5 3 2,5-3 8,0 0 5,0 0 3,0 0-11,0 0-2,0 0-11,-8-12 0,8 9 4,-4-2-8,2-2-10,-2-2 8,1 4-3,1-5-2,-2 1-5,1-4-9,2 3-4,-1-6 7,1 2-6,1 2-1,0-6-6,0 1 2,3 0-4,-2 0-1,2 0 1,-1 0-6,2-1 2,-1 1 0,3 2-1,2-2 1,-4 2-3,5 1 3,-2-1 0,0 5-3,0 1 1,0-2-8,1 2 5,-1 2 5,1 0-7,0 2 0,-2 0-2,3 0 6,-2 3-7,3 2 1,3 1 1,-2 0 1,1 4-4,6 1 2,-3 3 1,3 0 5,5 8-7,-3 0 7,3 3-4,-5-1 1,5 2 0,-2 1-1,-1 1-1,2 3 4,-3-4-3,1 0 8,1-2-2,-1 3-3,-1-1 2,-1-2 3,4-2-3,0 0 4,-2-2-6,-3-7 2,0 0 1,-1-1 2,2-2-1,-2-2 2,4 1-1,0-7 9,-2 0 3,0-2 1,-4-3 1,4-1 7,-3-2 7,-1-1 10,-1 0-3,0-4-4,-3-2-2,-4-1-4,1-9-3,-2 2-3,-3-1-3,0-1-3,-2 0-3,0-2 0,-2 1 0,0-1-7,-6 2 4,4 0-1,-1 0-2,0 8 1,-1-5 1,1 5-3,-3 3-1,4 0-4,-1 3-15,2 2-17,-2 1-25,3 1-15,-4-1-19,3 5-21,1-1-22,1 0-21,0 2-128,-3 1-303,4 3 134</inkml:trace>
  <inkml:trace contextRef="#ctx0" brushRef="#br0" timeOffset="477.79">18924 6740 11,'5'0'116,"-5"0"-7,0 0-15,0 0-10,0 0-6,0 0-13,0 0-3,-20-1 0,8 2-9,3 2 5,-3-1-11,-1 3 6,1 2 3,-5 0-7,2 3-2,3-6 0,-1 6-8,1-3-1,2-2-9,-4 8-2,2 1 2,5-4-7,-2 2 4,1 0-7,4 4-3,-1 0 1,8 0-2,-1 2-4,2-2-11,1 1 3,0 2-4,3-2-1,0 0 0,1 2 0,1-3 0,1 1-4,-3-1 10,2-1-11,-3 2 3,2-2 7,-4-4 8,2 0 4,-4 2 6,-1-2 4,-4 0 7,-1-1 5,-2 2-1,-4 2-4,-2 0-4,-5-3-1,1 3-30,-3-4-23,-7 2-43,7-3-36,0-1-133,0-2-257,-4-3 114</inkml:trace>
  <inkml:trace contextRef="#ctx0" brushRef="#br0" timeOffset="778.7">19394 6716 81,'0'0'205,"0"0"-5,0 0-22,0 0-9,0 0-16,0 0-16,0 0-11,2-11-14,5 8-10,0 0-8,2-3-11,2 1-9,1 1-9,-1-1-20,2 1-27,0 0-33,1 0-36,-3 0-47,1 2-48,-1-1-110,-2 3-276,0 0 122</inkml:trace>
  <inkml:trace contextRef="#ctx0" brushRef="#br0" timeOffset="931.41">19555 6890 104,'-1'3'177,"-2"-1"-15,3-2-17,0 0-15,3 6-10,0-5-14,-3-1-26,14 0-37,-5-4-39,3 1-41,-1-2-32,3 4-93,-4-3-174,9 2 78</inkml:trace>
  <inkml:trace contextRef="#ctx0" brushRef="#br0" timeOffset="1540.66">20129 6191 40,'0'-7'203,"3"0"-13,0 4-4,1-4-19,-2 1-8,1 2-12,1 1-17,0-1-14,-1-1-10,4 5-14,-7 0-7,9 7-1,-1-2-9,3 9-5,2 8-6,-1 6-5,-1 5-2,-3 13-8,-3 7-3,-5-3-1,4 3-3,-4-6-7,-1 0-16,-2-14-13,3-1-26,-1 2-25,1-1-25,1-4-34,2-1-37,-3-10-42,-3 2-103,6-3-308,-3-6 137</inkml:trace>
  <inkml:trace contextRef="#ctx0" brushRef="#br0" timeOffset="1963.82">20634 6307 267,'-4'-4'296,"0"-4"-23,-1 3-26,5-2-24,-3 1-21,0-3-23,0-1-14,-1-2-19,4 3-11,2-2-15,0-2-15,1-2-8,-1 3-10,2 0-11,1-1-6,0 4-7,3-3-10,-2 3-11,3 3-15,-2 1-19,-1 1-14,3 6-13,-4 2-14,4 4-11,-3 2-19,1 9-8,-1 5-26,-3 3-17,-1 5-21,-3-1-10,0 3 5,-2-3-11,1 2 8,-4-1 11,3-3 4,-2 0 10,1-2 11,0-8 12,0-2 10,3 0 19,-3-2 8,-1-4 11,5-3 13,-3-1 27,2 0 20,0-1 24,-2-2 15,1 1 19,2-2 11,0-3 4,0 5-3,0-5-7,2 3 0,-2-3-1,13-3-5,-13 3-4,15-5-4,-5 5-6,3-4-8,0 3-3,1-2-8,4-1-3,0 2-1,2-1-9,0 3-18,1-1-27,2 0-30,8-2-37,-9 0-61,-2 4-129,-1-2-301,0 0 133</inkml:trace>
  <inkml:trace contextRef="#ctx0" brushRef="#br0" timeOffset="2332.75">21213 6321 57,'-5'7'99,"3"-1"-5,-1 1 16,3 0-12,0 0 0,-1 5-6,1 0-2,0 1-12,3 3-11,-2-1-1,3 0-5,1 1 4,3-3-6,0 1-5,1 0-6,-2-4-2,5 2-5,-2-3 6,0-1-10,0-1 3,2-3 2,-1 0 0,1-4-4,2 0 5,-1-5-4,2-2 1,-1-3-7,-2-2-3,-3-5 3,1 0-5,-4-2-6,-1-5-1,-3-3-3,-4 9 0,0 0-10,-6-2-15,0 6-14,-2 0-27,0-1-30,0 7-35,-2-1-39,1 5-96,-8 0-268,-3 2 119</inkml:trace>
  <inkml:trace contextRef="#ctx0" brushRef="#br0" timeOffset="3156.71">22002 6128 56,'0'0'248,"9"-3"-26,-9 3-25,5-2-17,-5 2-15,7-1-19,-7 1-16,8-2-9,-8 2-15,0 0-13,5 0-15,-5 0-7,0 0-5,0 0-5,7 0-5,-7 0-8,0 0-4,0 0-1,0 0-6,0 0-5,0 0 3,4-4-11,0-1 2,-2 0-3,4-2-4,-1-4-1,4-2-3,-2 2 3,-2-4-4,4-2-2,0-1-3,0-6-3,0 5 4,-1 3-2,-2-3-2,-2 0-9,-3 2-5,-1-1-9,3 2-6,-6 4-2,3 0-2,-5 3 3,1-3 4,-1 7-3,4-1 1,-5-1 4,1 5 2,-2-3-2,3 5-5,-5 0 2,2 3 3,-3 0 1,2 4 5,0 2-2,-1 4 4,1 3 4,0 1-2,4 7 5,-3 8 8,4-3 1,0 8 10,2 9-2,-1-13 5,4 13-3,-1-12 0,2 2-3,-1-1 2,5-2-3,-2 1-3,3 0 4,-1-3-2,3-4-2,-3 1-3,1-1-3,-1-9-7,1 0-9,-3 0-12,3-2-20,-5 1-12,0-5-19,-6 2-12,6-2-21,-9 4-15,3-2-14,-4-2-125,-2 2-282,-2-1 124</inkml:trace>
  <inkml:trace contextRef="#ctx0" brushRef="#br0" timeOffset="4432.21">21889 6249 21,'0'0'99,"0"0"-18,-4 4 2,4-4-8,0 0-12,-5 2-4,5-2-12,-7 0 2,5 3-3,2-3 0,-7 1-3,7-1 5,-6 2-6,2 0 6,4-2-3,-5 1-7,5-1-6,0 0 1,-4 2-12,4-2 14,0 0-8,0 0 9,0 0 3,7 7 5,-1-5 9,2-2 4,2 3-2,6-3 1,-3 0-7,6-1-5,-1-1-7,12-1 0,-10-1-6,8-1-2,2 0-5,0-4 0,-3 6-3,-3-1 2,2-4-5,-4 3 0,-2 2-8,-2-1-4,1 2-9,-6-1-4,-2 1-13,0 0-15,-5 1-25,4-1-17,-5 1-32,-1-1-30,-4 2-85,0 0-243,0 0 108</inkml:trace>
  <inkml:trace contextRef="#ctx0" brushRef="#br0" timeOffset="5408.17">20258 7056 19,'-3'3'69,"3"-3"-8,-3 1-3,3-1-9,0 0 0,0 0-2,-3 4 7,3-4-1,0 0 2,5 5 8,0-4-1,1 0 1,1 0 1,6-2-3,5 0-1,2-1 2,17-2 3,-1-3 3,22 1-6,0-5-2,33-8-5,-3 2 0,2-3-2,-1 1-1,2-1-7,2 2-9,-5-5 0,3 3-3,0-3 0,5 3-3,-6-1-3,-1-1-3,-27 8-13,26-9 3,-31 10-2,3 0-6,-3 0 3,-2 1-8,-1 1-6,-4-2 5,-16 5 0,-1 0-8,-2 3-1,-4 0-8,-9 2-5,-2-1-8,-4 1-11,-3 1-15,-4 0-11,3 2-6,-8 0-20,0 0-7,0 0-103,0 0-219,0 0 97</inkml:trace>
  <inkml:trace contextRef="#ctx0" brushRef="#br0" timeOffset="6198.51">21148 7510 21,'0'-4'204,"-2"0"-7,2 4-11,-3-7-15,3 2-16,0 5-15,-1-2-15,1 2-12,-1-5-10,1 5-17,0 0-9,0 0-12,0 0-5,0 0 8,7 13-4,-4-2-2,-1 6-1,5 11-2,0 2 1,-5 5-3,-1 11-6,-1 2-2,-1-2-5,-1-8-1,-4 8-5,3-12-7,-2-1-3,3 2-2,-1-4-9,-2-5-4,3-1-1,-1-8 0,2-1-7,-1-5 0,0-1 2,1-4-4,2-1 2,-2 1 3,0-1-3,-2-3 1,3-2-6,0 0-7,0 0-8,0 0-2,-10-18 0,8 6-5,-2-7 6,-3-6-9,5-1 8,-2-5-7,0-1 9,4-1 5,0-4-4,0 3 7,4-1 1,-3 1 1,2-4 2,-1 5 9,2 4 2,-1 0 3,2 2 7,-4 6 1,2 1-3,1 2-1,2 2-1,-1 0-4,0 0-2,2 0 0,0 1-5,5 0 5,0 1-4,4-1-3,-2 1-3,10 2-1,-5 2 0,-1 3-8,5-1 9,-4 4-6,2 4-7,0 0-2,-1 3-1,-4 6 2,0 1-1,-6 6 1,-2 1 1,-5 3 3,-6 9-4,-1-1-7,-8 5-2,-6-2-8,-11 10-28,-3-2-19,-4-6-33,-1-1-54,-4-1-133,-2-8-325,12-4 144</inkml:trace>
  <inkml:trace contextRef="#ctx0" brushRef="#br0" timeOffset="65286.62">18369 7706 77,'0'0'94,"0"0"-4,0 0-2,0 0-9,0 0 1,0 0-6,0 0-3,0 0-1,0 0-11,0 0-4,0 0-6,0 0-3,0 0-6,0 0-10,0 0 0,0 0 2,0 0-7,3-4-9,-3 4 7,0 0-15,0 0-8,4-7-5,-2 3 7,0 2-5,2-6-4,-1 1 12,-3 3-7,4-1 1,-3 2 5,-1-2-2,2 2 4,-2 3 0,2-5-7,-2 5 4,-2-6 4,2 6-10,-2-4 8,2 4-7,-3-4 5,3 4-4,-5-1-4,5 1 0,0 0-4,-17 4 1,7-2-7,1 3 5,-2-1 3,-1 1 6,-1 1-6,2 2-1,-1-2 0,3 0 5,0-1-7,1-1 8,-1 2 0,-1-1-7,5-2 5,-2 2-1,1-1 1,1-1 5,0 0 2,0-1-8,5-2 9,-6 4-1,4-3 3,2-1-9,-5 3 1,5-3 2,0 0 2,0 0 1,0 0 0,0 0-3,0 0 6,24-10-9,-3 2 12,10-6 5,3-1-8,13-10 5,6-2-6,-1 1 4,-2 2-6,3-6-1,5 3-9,-5 1 6,0-2 0,-3 4-6,2-3-1,-5 3 4,0 2-1,-14 7-4,-1-1-17,-5 4 3,1 0-10,-9 3-16,-2 4-12,-6 3-15,3 1-58,-5 1-144,-4 1 64</inkml:trace>
  <inkml:trace contextRef="#ctx0" brushRef="#br0" timeOffset="65838.82">17914 8049 47,'19'-8'56,"7"-5"-11,6-4 6,18-8 3,6-3-11,3-1 1,24-15-7,-4 0-4,-3 3 2,0-3-9,1-1-5,-21 15 1,27-15-7,-25 17-2,22-13-9,-25 14-1,-2 1 2,0 2-27,-5 5-9,-13 6-9,-4 1-38,-12 5-83,-2 3 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39:27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4348 16678 7,'-4'4'44,"3"-2"3,1-2-5,-4 3-2,4-3 0,0 0 6,-4 3-7,4-3-3,0 0 8,-2 3-7,2-3-1,-3 4-2,0-2-3,3-2-1,0 0-6,-2 5-2,2-5-2,-3 3-1,3-3-2,-2 6-1,2-6-3,-4 3 1,1 0 8,-3 1-4,6 1-11,-4 0-1,0-2-4,0 0-1,1 1 4,-2-2 5,2 4 0,-4-2 10,4-3-9,-1 3 8,1-2 5,3-2-7,-6 5-4,5-2 4,1-3-1,-4 2 1,4-2 2,-4 1 2,4-1-14,0 0 8,-10 0 3,10 0-7,0 0 0,-1 4-1,1-4 4,0 0-8,0 0 13,0 0-10,0 0-2,0 0 3,0 0 6,0 0-1,6-12-2,-1 5-4,3 1 7,1-2-4,2-3 1,3-3-4,-1-1 4,7-2-1,-1-5 3,2 2-1,-1 2-3,1-3-1,-2 4 0,-5 4-2,2-2 1,-1 3-8,-2 3-2,0-3 1,-3 4 2,-1 0-5,-3 4 7,4-3-12,-5 2 2,-1 3-4,0-3 8,-2 3 3,1-1-16,-3 3 1,6-3 2,-3 1-4,-3 2-7,5-5-5,-4 4-9,-1 1-11,0 0-3,0 0-7,0 0-10,0 0-14,0 0-59,7 6-151,-7-6 67</inkml:trace>
  <inkml:trace contextRef="#ctx0" brushRef="#br0" timeOffset="481.79">4260 16968 42,'0'0'82,"0"0"-4,0 0-10,0 0 8,0 0-14,0 0-2,0 0-12,0 0-5,5-17 0,-1 11-1,1-6-6,5-4-13,0-3-3,3-6 0,2 1-5,-2-2 2,2 1-4,1-1 4,0-2 5,1 0-9,1 4 5,-5 0-6,5 2 2,-9 8-1,6-1-11,-6 3 4,0 2 2,-2 1-3,0 2-8,-3 2-13,-1 2-15,3 1-15,-6 2-13,1-1-69,-1 1-138,0 0 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39:53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6503 5353 8,'3'-2'6,"-3"2"-1,0-7 2,0 7-3,3-7 11,-2 6-4,-1 1 5,0 0-4,1-4 1,1 1-1,-2 3-5,1-7 6,-1 7-7,2-4 2,-2 4 1,2-1-2,-1-3-1,-1 4 2,0 0-4,0-5 2,0 5-1,0 0 4,0 0-5,0 0 1,0 0 2,0-6-6,0 6 6,0 0-6,0 0 4,0 0 1,0 0-1,-6-4-2,6 4-1,0 0 2,-7 0-3,7 0 3,-6-1-4,6 1 3,0 0-2,-8 3-1,8-3 2,-6 3-2,6-3 1,-5 2-1,0 0 2,5-2-5,-4 3 3,0 1 0,-1-1 3,2-2 1,3-1-5,-6 4 0,2-2 2,4-2-4,-5 5 2,3-3 6,2-2-7,-3 3 6,3-3-1,0 0 2,-7 0 5,7 0-2,0 0-3,0 0-3,0 0 4,0 0 3,0 0-4,-6 0 1,6 0 1,0 0 0,0 0-3,0 0-3,0 0-1,0 0 9,0 0-4,0 0-3,0 0-3,0 0 7,22-7-4,-10 5 3,6-5-10,1 2 3,1-1 7,6-5-5,4 1 2,2-1 2,0 2-1,0 0 4,2-2-6,-3 2 0,2 0 0,-2 1-1,-2-1 1,0 1-6,-2 3 7,-6 1 1,2-5 1,-4 6-5,0-3 2,-6 3-4,1 0 6,-2 0-2,0 1-1,-1-1 1,-1 0-1,-3 2 1,0-2 3,-2 2 3,-5 1-5,11-2 9,-8 0-5,4 0 8,-3 1 0,-4 1 0,6-1-1,-6 1-4,5-3 7,-5 3-1,0 0-2,2-2 2,-2 2-4,0 0 7,0 0 0,0 0 8,0 0-11,0 0 4,0 0-3,0 0-4,0 0-2,0 0 4,0 0-6,0 0 0,0 0 3,0 0-7,0 0 2,0 0-11,0 0-8,0 0-21,0 0-28,0 0-44,-7 12-115,1-7 52</inkml:trace>
  <inkml:trace contextRef="#ctx0" brushRef="#br0" timeOffset="1870.33">7804 5220 8,'0'0'13,"0"0"-6,7-1 4,-7 1-7,5-3 2,-5 3-1,5-3 2,-1 1-10,-4 2 6,5-4 7,1 3-8,-6 1-1,5-3 7,-5 3-5,0 0 6,6-1 3,-6 1-6,0 0 6,0 0 1,0 0 0,0 0-4,0 0 0,0 0 0,0 0-1,0 0-4,0 0 4,0 0-5,0 0 2,0 0-2,0 0 0,0 0-1,-11 7 3,5-5-3,1 0 0,5-2 1,-7 3-3,5 0 3,2-3-5,-5 4 2,5-4-1,-3 1 3,3-1 1,-5 1-5,1 2 9,4-3-7,-8 3 9,8-3-7,-3 4 2,-2-3 2,5-1 0,-4 4 2,4-4-5,-5 1 1,5-1 4,0 0 8,0 0-6,0 0 1,0 0-3,0 0 5,0 0-5,0 0 0,14-9 1,2 2 3,4 0-4,6-8 1,5 2 3,-1-1-3,3 0-1,1-1-4,-2 1 0,-1 1 3,1-3-1,-4 4-9,3 0-2,-7 1 9,-3 3-5,-2 0-1,-3 1 1,-4 0-6,0 3-3,-1 1-13,-2 0-7,-2-2-32,-1 4-67,-2 1 30</inkml:trace>
  <inkml:trace contextRef="#ctx0" brushRef="#br0" timeOffset="2282.39">7871 5388 24,'24'-15'40,"0"-4"-1,5 1 1,-1 0-4,0 0-2,-3-2-11,1 4-5,-1 2-8,-3 0-10,-5 3-11,-2 2-32,-2 4-45,-2 1 20</inkml:trace>
  <inkml:trace contextRef="#ctx0" brushRef="#br0" timeOffset="83135">8848 15866 38,'0'0'30,"0"0"0,0 0-7,0 0-1,0 0 1,0 0-9,0 0 3,0 0-1,0 0-10,0 0 10,0 0-8,0 0-3,0 0 4,0 0-2,0 0 6,0 0-3,0 0 6,0 0 1,0 0 2,0 0-1,0 0 0,0 0-7,0 0 11,0 0-5,0 0-1,0 0-5,0 0 5,0 0-11,0 0 4,0 0 1,0 0-7,0 0 8,0 0 2,0 0-7,0 0-2,0 0 1,-16 5-5,16-5 4,0 0 5,-5 3-2,5-3 4,0 0-2,-4 2-1,4-2 6,0 0-8,-4 3 0,4-3-1,0 0-4,0 0 4,-5 2 2,5-2-2,0 0 4,0 0-5,0 0-4,-1 2 4,1-2-5,0 0 4,0 0 0,0 0-4,0 0 6,0 0-9,0 0 10,0 0-7,0 0 0,0 0 6,0 0-3,0 0 1,0 0-4,0 0 2,0 0-4,0 0-2,14 1 5,-9-1 2,-5 0 0,20-2 1,-9 1-5,4-3 4,3 2-1,0-3 0,-1 1-2,3-3 4,0 2-2,2-1 0,-3 2 3,3-2-11,-3 1 8,1 1 5,1-1-6,-3 0-1,-4 2 1,-3 2 0,3-2-3,-2 2 10,1-2-8,-1 0-2,-4 2 3,1-1 1,1 0-2,-1 4-2,2-2 3,0-3-2,-3 3 8,3 0-4,0-1 2,-2 0 2,3-2-5,1 3 1,-2-1-7,1 0 8,1-3-4,-2 3-3,-1-2 6,5 2-5,-3 0 0,1 1-1,-3-2 5,3 2-3,1-2 2,-1 2 3,-3 0 0,4-1-4,-1 2 2,1-2 5,-1-1-6,0 2 5,1-3-5,0 1 3,-1 0 4,2-1-1,-1 1-2,4-3 1,-2 3-9,2-3 9,-1 3-4,2-1 2,-6 0 0,0 1-2,0-2 1,3-2-3,-4 2 11,-3 1-13,7 0 9,-5 1-2,3-2 2,-4 4 1,1-3-2,-2 0-2,1 1 2,2 2 4,-4-2-2,2 1-9,0 0 2,0 1 12,0-1-9,-2-1 1,4 2 9,-5-2-10,0 2-1,3 0-11,-3 0 10,1 0 2,-1 0-6,1 0 9,-8 0-3,13-3 0,-8 3 1,0 3 7,-5-3 2,14-3 3,-9 6-10,2-3 4,-7 0 0,10 0-1,-4-3 6,2 3 0,-8 0-1,11 0-9,-3-1 2,0-2 0,-2 3-2,1-3 2,-1 2 2,0 0 5,2-2-9,0 3-2,-4 0 1,-4 0 9,10 0-19,-3-2 5,-7 2 3,7-2 4,-7 2-4,7 0 11,-7 0-16,0 0 15,8 0 1,-8 0-9,0 0 11,6 1 1,-6-1 3,0 0 0,6 1-6,-6-1 7,0 0 2,0 0-5,0 0-3,0 0 3,0 0-2,0 0-4,0 0-2,0 0 2,0 0 2,0 0-2,0 0-13,0 0 15,1 2-4,-1-2-3,0 0-6,0 0-5,0 0-34,-7 5-32,7-5-43,-8 7-71,2-4-201,-1-1 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41:53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2148 7964 3,'-7'3'12,"-1"-1"2,0 3-4,0-2-2,3 1 5,-3 0-3,1-3 2,1 2 7,0-1-5,1 1 0,0 0 3,-2-1 2,1-1 2,1 2-8,0-3 1,1 3 2,4-3-1,-9 1 0,9-1 0,-5 3 1,5-3-1,0 0-5,-6 1 2,6-1-4,0 0 1,0 0 1,0 0-3,0 0 3,0 0 6,0 0-7,16-11 5,-2 4-1,6-3 6,6-4-5,3-2 3,3-2-7,12-4 2,4-2 2,0-2-5,5 2 7,1-2-4,2-1-5,3 2-3,-3-4-1,1 3 0,-1 0-1,-1-1 1,-2 3 1,0 3 2,-7 0-6,-13 6 5,-1-1-3,1 3 2,-3-1 1,-4 4 1,-1-2 2,1 2-6,-10 3 0,-2 1 5,-4 0-1,3 2-6,-6-2 5,0 5 5,-1-1-4,-1-2 6,0 4-7,-3-3 0,-2 3 0,7-5-2,-4 4-5,-3 1 9,0 0-1,6-2 3,-6 2 1,0 0-3,0 0 8,0 0-8,0 0 7,0 0-7,0 0 2,0 0-3,0 0 0,0 0-4,0 0 7,0 0-8,-11-4 6,11 4-7,0 0 6,0 0 4,0 0-8,-14 3-1,14-3-6,0 0 1,-9 1-17,9-1-7,0 0-9,-7 0-22,5 4-52,-2 0-119,-1 2 54</inkml:trace>
  <inkml:trace contextRef="#ctx0" brushRef="#br0" timeOffset="1753.3">4395 7928 11,'-5'0'43,"1"1"4,-1 2-2,1-2-1,4-1-5,-10 1 9,10-1-10,-4 1-7,4-1 2,0 0-3,0 0 0,-7 1-5,7-1-2,0 0 1,0 0-4,0 0 3,0 0-9,0 0 3,19-11-1,0 3 3,9-9-3,7 3 5,14-7-3,4-3 1,-1 3-2,5-2-9,4-5-2,22-2-2,-23 6 1,27-2-2,-30 1-3,6 6-5,-3-1-7,2 1 4,-3-2 1,2 3-3,-4 1 4,-6 0 1,-1 0-2,-13 5 0,-1 3 0,2-3-1,-2 1 5,-4 3 1,1-4 2,-1 5 1,-5-3-5,2 4-2,-2 0 8,-7 0-5,1 1 10,-5 0-4,-4 1-2,1 1 1,-3-1-3,-2 2 5,-2-1-5,-1 1 1,1 2 1,1-3 7,-3 3-6,-4 0-1,6-3-1,-6 3 3,3-1-1,-3 1 2,0 0-3,0 0 2,10-1-5,-10 1 4,0 0 1,0 0-2,0 0-1,0 0 4,0 0-4,0 0-1,0 0-2,0 0 4,0 0-6,0 0-8,0 0-11,0 0-11,0 0-19,0 0-39,0 0-100,0 0 45</inkml:trace>
  <inkml:trace contextRef="#ctx0" brushRef="#br0" timeOffset="5113.69">10858 7711 2,'-12'4'14,"-2"1"3,5-1-3,-4 0 0,3 0-4,5-3-3,-3 3 3,3-1 0,-2-1-4,1 2 3,3-4-1,3 0-3,-7 3 1,7-3-1,-6 1 1,6-1-5,-3 2 3,3-2 0,0 0-1,0 0 2,0 0 1,0 0-5,0 0 2,0 0-2,0 0-2,0 0 0,0 0 6,22-3 2,-8 0 0,6-3 2,10-2-4,-1-2 5,8 0 3,0-3-4,16-3 1,0 0 2,-1-1-4,3-1-2,1 1 1,7 1-4,-4-1 2,0-2-5,-4 2-2,4 4 0,-2-3-5,2 2 3,0 1 0,-2-3-2,2 3-6,-3 1 3,-2-2 2,-2-1-3,-1 3 4,-11 4-5,11-6 0,-13 5 5,-3 1 2,2 0-4,-3 1 2,-1 0 5,-4 0-2,-1 1-2,-8 1 1,2 4 2,-7-4 2,6 2-3,-7 1 3,-3 0 0,2-1-1,-5 3 5,-1-2 0,-1-1 5,4 3 2,-10 0-3,9-1 3,-9 1 4,3-2-7,-3 2 2,0 0-3,7 0-1,-7 0 2,0 0-4,0 0-1,0 0 2,0 0 1,0 0-3,6 0 2,-6 0-1,0 0-3,0 0 0,0 0 1,0 0-2,0 0 1,0 0 2,0 0-1,0 0 3,0 0-1,0 0-1,0 0 7,0 0 5,0 0-1,0 0 0,0 0-2,0 0 2,0 0 1,0 0 2,0 0-7,0 0 1,0 0 0,0 0 7,0 0-13,0 0 3,0 0 9,0 0-13,0 0-1,0 0-7,0 0-6,0 0-14,0 0-18,0 0-29,0 0-76,0 0 34</inkml:trace>
  <inkml:trace contextRef="#ctx0" brushRef="#br0" timeOffset="8597.65">19339 5985 5,'0'0'9,"0"0"4,0 0-4,0 0-2,0 0 4,0 0-3,0 0 0,0 0 0,0 0 2,0 0-3,0 0 0,0 0 0,0 0-1,0 0 1,0 0-3,0 0 2,0 0-2,0 0-1,0 0-2,0 0 1,0 0-1,0 0 2,0 0-1,0 0-1,0 0 0,0 0-1,0 0 2,0 0-2,0 0 2,17 1-4,-9-1 1,-1-1 4,4 2 1,-1-1 1,1-1-2,1-1 2,3 2 0,0 0-2,1 0 1,4-2 1,1 1 6,2 2-6,6-4 7,2 3-2,-1-3-3,1 3 10,2-4-9,0 4-5,2-2 2,-2 1-3,2-3 4,-1 3-2,2 1-4,-2-2 2,-2 1 0,3 0-2,-2-2-1,-3 2 3,0-2 3,0 2-3,0-1 0,-2 2 0,-5 0 5,3-2-4,1 1-1,-1 1-2,-5 0 4,8 0-6,-6 0 3,-1 1 5,6-2-9,0 2 5,2-1-2,-10 2 7,11 0-7,-8-1 3,3 0-4,2 4 1,-7-3-1,1-1 2,2 4-4,2-3 1,-4 1 4,-1-1-2,0 0-2,1 0 5,-2-1-1,3-1-5,6 0 6,-11 3-1,4 1-1,1-3-1,-3 0 2,2-1-3,5 1 3,-5 1-2,8-2-1,-11 0 0,5 1 1,-3-1-1,7 2-2,2 0 3,-4-2 0,3 4 0,-4-4 3,3 1-3,1 1 1,-3-2-2,4 2 4,-2 1-3,-7-1 0,6-2 0,0 2 0,-4 2 0,-3-3 1,1 2 1,1-2 1,-2 0-2,3 2-2,-3-2 4,-1 0-2,0-1-2,-6 3 0,6-1 7,-1-1-5,-4-1 1,-2 1-2,6-1-2,-5 0 3,0 1-3,-2 1 2,2-2 3,1 0-4,-5 2 0,4-2 1,-2 0 0,-2-2-2,-2 4 1,3-2 3,-4 3-2,2-3-1,-2 0 3,3-3-2,-9 3 1,9 0 2,-9 0 0,7 0 4,-7 0 6,5 0-4,-5 0 3,0 0 1,9 0 1,-9 0 3,0 0 0,0 0-4,0 0 3,0 0-1,6 0-2,-6 0-1,0 0-2,0 0 2,0 0 4,0 0-1,0 0 2,0 0-4,0 0 7,0 0-1,5 3-1,-5-3-2,0 0 1,0 0 2,0 0-2,0 0 4,0 0-5,0 0 0,0 0-1,0 0 0,0 0 0,0 0 0,0 0-6,0 0 1,0 0-2,0 0 5,0 0 4,0 0-14,0 0 2,0 0-5,0 0 4,0 0-20,0 0-17,0 0-29,0 0-72,0 0-145,-21-3 64</inkml:trace>
  <inkml:trace contextRef="#ctx0" brushRef="#br0" timeOffset="11317.73">17758 7516 9,'0'0'21,"-4"-3"8,4 3-8,-5-2-1,5 2-7,-6-1 1,6 1 2,0 0-6,-6 0-2,6 0 2,0 0 4,-3-4-5,3 4 0,0 0-3,-8-2 1,8 2-4,0 0 2,0 0-1,0 0-11,0 0 14,-7-1-5,7 1 2,0 0 2,0 0 3,0 0-5,0 0 0,0 0 3,0 0-4,0 0 1,0 0 1,0 0-6,0 0 1,0 0 3,0 0-3,0 0 3,0 0-6,0 0 2,0 0-1,0 0-4,0 0 6,0 0 1,0 0-2,24 4-6,-20-1 12,3-3-4,1 1 3,0 1-3,2-1-1,3 1-4,0 1 7,0-3-7,3 1 6,-3 1-1,6 0-1,-1 1 0,0-3 4,4 0-3,-1 0-1,-1 0-1,3 0 3,-2 0-5,2 0 8,-2-3-3,6 6-2,2-3 5,-8-3-4,10 3-4,-12-2 4,11 2 4,-3-1-5,-7 0-1,11-1 4,-9 2 6,0 0-4,6 0-5,-2 0 9,-3 1-6,-1-2 2,4 1 1,-6 0 5,2 0-10,1 0 7,5-1 0,-2 1-5,-5-1-3,7 1 7,-1 0-6,3-2 2,0 2-6,-2-1 5,2-1 4,-2 2-6,2-1 2,-3 1 2,1 0 1,-1 0-2,4 0-2,-11 1 3,9-1-6,-1 2 6,-7-4-8,7 4 6,-6-1 1,0 1 1,1 1-1,-4-1-6,12 1 9,-11 0 1,2-2-6,1 0-1,-3 3 5,2-1-7,1 0 9,-4-1-4,8 2 4,-3 0-11,-3-3 11,7 2-10,-8 0-3,2-2 10,2 0-3,3 3 3,-3-3-1,-3 1 1,7-2 0,-5 3-1,-1-1-3,-2-2 6,1 2-8,0 0 2,-1-1 4,0-1-4,-1 0 1,0 0-5,2 3 4,-1-6 0,-1 3 3,3 0-2,-2 0-5,0 0 2,1-1 3,0 1-2,-2-1-1,4 0 1,-3 3 7,-3-3-4,4 1 1,-1 0-5,-3-1 4,2-1-2,-1 2 0,0 3-6,-1-3 3,1 1 2,0-1-2,-5 1-3,2-3 5,2 2 0,-3 0 8,5 1-7,-5-2 0,-1 1-5,1 0 4,3 0-4,2-1 1,-2 2 4,-4-2-2,0 1 2,5 0-6,0 0 7,0 0-7,0-2 4,-2 4 1,4-2 1,-5-2-3,0 2 6,2 0 1,-1 0-2,1 0-4,2-2 3,-1 4-4,-4-2 3,0 2-1,2-4-2,4 2 1,-3 0-6,-3 0 12,4 2-3,0-1-2,1 0 1,-3-1 2,2 4-7,0-3 6,0 2-3,-4-3 6,5 3-6,0-2 1,-6 0 1,2 2 2,-2-2-1,1-1-3,0 3 3,-1-2 2,1 0 5,0-1-13,0 3 9,0-3-5,0 0 5,-1 0-5,0 0 0,-2 0 1,2 0 1,-1 0-1,1 0-3,-2 0 7,-1 0-6,1 0 2,-4 0 3,3 0-2,1 1 1,-1 1-5,-3-1 2,2-1 3,-2 0-1,1 1-4,0-1 4,0 0 2,4 0-7,0 2 7,0 0-6,-2 1 1,0-3 8,3 3-5,-3-4-4,2 2 2,-3 0 0,5-1 1,-5 0 2,2 0 1,-1 1-4,1-1 0,-1 0 3,3 0-4,-2 0 5,3 1 0,-2-2-5,-1 1 2,4-1-2,2 1 1,1 0 4,0-1-2,1 0 1,0 1-3,-2 0 4,3-2-5,-2 2-1,3 0 2,0-3 5,1 3-6,-3 3 1,3-3-2,1 0 8,-1 2-7,-2-2-3,1 0 5,-1 1-1,-1-1-4,4 1 7,-4-1-4,-1 0 1,5 1 5,-1-1-3,-3 0 3,2 0-8,0 0 6,-4 1-2,3 0 3,0-1-6,-2 2-1,-2 1 7,2-3-4,1 2 0,0-2-1,-1 3 6,0-3-6,-1 0 4,1 1 0,-5-1-1,2 0-1,-2 0 0,0 2 3,0-1-6,3 0 5,-3-2 2,-1 1-7,2 1 6,-1 0-6,1 0 3,0-1 3,-1 0 0,0 1-1,1 1-1,-1-1 2,-2 0-6,3-1 0,-2 3 3,2-6-1,-3 8 3,1-5 0,0 0-5,0 1 3,3 0-2,-2 2 1,0-3 1,1 0 0,-4 1 0,4 0 0,-2-1 6,-2 1-6,3-1-1,-4 1-7,2-1 5,-1 2 9,-3-2-3,7-2-4,-5 2 6,-2 2-3,2-1-2,0-1 0,-2 0 4,0 0-4,6 0-2,-4 3 7,-4-3-2,3 0-8,-2 0 5,2 1-1,-8-1 3,14-1 5,-8 1 5,-2 1-5,1 0 3,-5-1 5,12-2 5,-12 2 4,9 0 2,-9 0 0,6 0-1,-6 0-14,9-4 8,-5 4-1,-4 0 5,6-3-13,-6 3 4,0 0-9,9 0 9,-9 0 3,4-2-5,-4 2-4,5-1 6,-5 1-7,0 0-4,0 0 6,0 0 1,0 0-6,0 0 1,0 0 2,0 0-4,0 0-6,0 0 8,0 0-2,0 0-13,0 0-19,0 0-34,0 0-60,0 0-133,0 0 59</inkml:trace>
  <inkml:trace contextRef="#ctx0" brushRef="#br0" timeOffset="22582.03">10493 12266 1,'-3'-4'42,"3"4"5,-2-4-9,2 4 13,0 0-8,0 0 3,-1-4-5,1 4 3,0 0 2,0 0-3,-2-6-2,2 6-1,0 0 0,0 0-4,0 0 1,0 0-9,0 0-10,0 0 8,0 0 0,0 0-1,0 0 1,0 0-6,0 0-6,0 0 1,0 0-16,0 0 13,0 0-13,0 0 8,0 0-4,0 0 1,0 0 2,0 0 1,0 0-6,0 0 0,0 0 10,0 0-11,0 0 0,0 0 0,0 0 11,0 0-8,0 0-3,0 0 3,0 0-3,0 0 0,0 0 0,0 0 0,0 0 6,0 0-3,0 0-1,0 16-1,0-13 6,2 5-1,-2-3 1,0-1-3,1 3 2,-1-1 1,1 5-5,1-2 7,-2 1 1,2 2-7,-1-3 4,-1 1 1,2 0 5,-1-2-11,-1-1-6,2 3 5,0-5-3,-2 0 3,0 2 3,0-3-7,0-4 3,0 5 5,2-2-3,-2 1-6,0-4 10,3 4-7,-3-4-5,0 0 5,2 2 1,-2-2 1,0 0 4,0 0 6,-1 5-9,1-5 16,0 0-4,0 0 1,0 0 4,0 0 1,0 0 8,0 0-1,-4 4-1,4-4 0,0 0-2,0 0-1,0 0-3,0 0 4,0 0-6,-12-8-4,12 8-5,-7-3 5,3-1 3,2 2-6,-5-3-1,2 0-1,0-1-6,0-1 6,0-1-12,1 0 10,-2 0-7,1-1 1,0-1-3,0 0-5,3 1 10,-1-1 4,-1-1-5,3 1 1,-1-1-3,2 2 1,0 1 1,0-1-5,0-2 6,0 5-18,-3-1 14,6 3-14,-3-4 17,0 1 4,2-3-12,-1 2 7,2-1-7,0 2 4,0 0-2,2-3 5,0 3-4,0-1-11,1-1 17,-2 2-8,2 0-2,-2 2 8,4-3-5,-1 5-7,-2-1 17,3-1-16,-1 3 3,0-1 1,2 2 1,0 0-4,3 3-3,-3 1 7,5 0-10,1 4 10,0 0 1,0 5 2,0 1 2,-1-3 0,2 5-2,0-2-1,2 6-8,-6-4 9,4 0-2,-2-1 1,0 3 4,0-3 1,0-3-5,2 2 6,-4-1 0,2 0 0,-1-3-5,0 1-1,-2-3 6,3-1-2,-1-1-6,2 2 9,-3-2-2,2-2-4,-3 3 0,7-4 0,-6-1 11,-1-1-12,1-1-11,-2 0 23,3 0 1,-2-6 2,1 2-4,-3 0 5,0-4-2,0 2 1,2-5-1,-2 2 12,-4-1-6,4-2-4,-4-3 0,0 0 4,-3 0-6,0-2 6,-2 1 0,-2 0-1,0-3-4,-3 2-4,0-2 10,-5-6 0,0 1-3,-2 1-2,-1 2-5,0-1 5,2 6-5,5 3 2,-3-2-10,-1 3-9,1 2-20,2 2-29,1 1-42,-4 2-135,1 3-254,2 5 112</inkml:trace>
  <inkml:trace contextRef="#ctx0" brushRef="#br0" timeOffset="23468.73">11841 11943 40,'-9'11'70,"-2"3"-6,-2 1-10,-5 6 3,-1-3-13,1 4 4,-3-1-12,2 2 6,2-3-8,-1-2 3,5-3 0,-1-2 3,3 0 1,0-5 7,-1 1-11,5-2 0,-2 0 14,0 0-9,0 1-1,2-3-12,2 0 8,-1-1-7,4-1-6,-2-1-2,0-1-4,4-1 1,-3 3 3,2 2-9,1-5-3,-3 2 2,3-2-8,0 0-1,0 0 6,0 0-9,0 0-9,0 0 16,6 4 14,-3-3-8,3 1 8,1-2-2,1 1-5,2 2 6</inkml:trace>
  <inkml:trace contextRef="#ctx0" brushRef="#br0" timeOffset="25197.43">12024 11969 16,'0'0'62,"4"-5"-5,-2 3-3,1-1-7,-1-1-2,-2 4 4,2-4-1,1 0-7,-3 4 5,0 0-8,6-4-7,-6 4 6,0 0-9,1-2 3,-1 2-8,0 0-4,0 0-3,0 0 7,0 0-7,0 0-5,0 0 8,0-4-5,0 4 6,0 0-5,0 0-13,0 0 3,0 0 0,0 0-7,0 0 3,0 0 5,0 0-4,-1 11-2,-5-4 5,1 0-5,-1 6 4,-7 0 1,2 2-11,-8 3 1,4-3 7,-4 5-1,0-2 8,-1 0 4,-3 0-9,2-2 6,5-1 0,-6 2 1,5-5-10,-1-2 8,4-1 1,-2 0-1,4 1 4,1-4-1,0-2-14,5 0 7,2 2-5,-3-2 3,2-1-4,1 0 6,-2 0-1,6-3 0,-5 3 1,1-2-5,4-1 1,0 0 0,-4 5 3,4-5-7,0 0-2,0 0-1,-4 1 6,4-1-5,0 0 11,0 0-8,0 0 0,0 0-6,0 0 2,0 0 6,0 0 2,0 0-4,0 0 2,0 0 3,17 0-4,-17 0 3,0 0-3,0 0-2,10 1 3,-7 1-1,0 1 0,3-2 2,-2 1-5,2 2 1,2-2 2,0 3 4,2 0-8,-2 1 1,11 1 5,-4 0-1,6-2-3,-3 4-3,-1-5-6,11 3 16,-5-3 0,6-4 6,1 0-6,-2 1-2,2-1-5,-5 1-3,-2-1-7,5 0-14,-6-1-20,-3 0-23,-2 1-58,-3 0-138,-1 0 62</inkml:trace>
  <inkml:trace contextRef="#ctx0" brushRef="#br0" timeOffset="26129.32">12596 12233 87,'0'0'114,"8"2"-13,-8-2-8,2 3-10,-2-3-8,0 0-6,0 0-6,3 5-9,-2-1-2,2-1 5,-1 4-5,0-4-7,-1 1-4,0 3-5,1-2 1,-1 0-7,0 1 2,2-2-2,-3 1 1,1-1-10,-1 1-2,1-2 4,-1-3-1,0 6-3,0-3 1,0-3 0,-1 5 0,1-5-5,0 0-1,0 0 1,0 0 8,0 0-12,0 0 8,-13-8-4,12 2-1,-3 2 0,0-4 0,2-2-8,-5 0-3,6-2-11,-1-1 7,0-3 5,0 4-5,2 2-4,0-2-5,0 0 3,0-1-2,2 2-2,-2 0 6,2 0-3,0 1 7,-1 0-5,3 1-8,0 2 8,-3 0 0,3-2-7,-1 1 10,-1 2 0,2 1 0,0-4-6,0 4-4,2 0 5,2 0 5,-1 0-6,2 3 0,1 0 4,2-1-1,-3 3 4,4 0 2,0 1-2,1 1 1,-4-2-5,8 7 4,-3-5-4,2 6 8,-5-1-8,-1-2 9,5 1 1,-2 2-12,-1-2 9,-4-2-3,2 2 2,0 0-6,-1 0 6,0-2 0,-3 3 1,3-3-1,-1-3 4,1 2-2,-4 1 1,1-3-1,1-1 2,-2 0 2,1 0-2,0-4-2,-1 3 0,-2-2 0,2-3 1,-2-2-1,0-1 4,0-2 0,-2-1 1,2-3-5,-4-2-3,-1 3 8,-2-6-11,1 3 11,-4-1-2,2 1 0,-1-3-3,-2 2-1,1-1 8,-1 1-5,2 3 1,-3-2-5,2 5 0,0-2-8,3 4-8,-3 0-5,2 1-4,0-1-11,1 0-15,3 4-11,-4 0-19,2 2-29,0 1-55,2 3-179,0 0 79</inkml:trace>
  <inkml:trace contextRef="#ctx0" brushRef="#br0" timeOffset="26953.88">13437 12209 89,'0'0'88,"0"0"-14,0 0-3,0 0-3,0 0-7,4-3-11,-4 3 11,0 0-10,0 0 6,0 0-6,0 0-2,0 0-5,0 0-5,0 0-9,0 0-2,0 0-2,0 0-1,0 0-5,-13 9-2,5-6-5,-2 4 1,-1-2 0,-1 5-2,-1-3-5,1 0 3,-2-1 1,2 1 0,-2-1 3,4 1 3,0 0-7,-2-1-4,1 2 12,2-4-10,-1 4-2,0-1-1,4-5 4,1 3-3,-3-1-6,5 2 6,-3-2-4,3 1 0,1 0 0,-3-2-6,8 1 7,-3 2 1,4-2-4,-1 1-3,1 0 2,5 2-5,1-5-2,-1 5-21,3-1 16,4 2-1,1 0-1,-4 2-11,5-2 7,-3 1-3,-1 2 12,-1-1-17,-1 1 20,-3-2 0,-1-1-3,-3 1-1,-1-1 15,-2 1 7,-2 1 2,-4 0 14,-1 0 0,-1 3 8,-7 0 1,-4-3 5,-2 2-3,-7 2-7,3-2 2,-4 0-21,-1-3-17,-1-3-25,1-1-40,5-4-128,-5 0-213,8-3 96</inkml:trace>
  <inkml:trace contextRef="#ctx0" brushRef="#br0" timeOffset="49195.95">24597 10069 39,'0'0'63,"0"0"-3,0 0-1,0 0-17,6 0 7,-6 0-4,0 0-7,0 0 0,0 0 3,0 0-6,0 0 4,0 0-7,0 0-3,0 0-1,1-4 3,-1 4 2,0 0-8,0 0-3,0 0 4,0 0-12,0 0 14,0 0-5,0 0-7,0 0 6,0 0-2,0 0-4,0 0-7,0 0 6,0 0-8,0 0 3,0 0 4,0 0 6,0 0-9,0 0 0,0 0 1,0 0-1,0 0 3,0 0-8,0 0-5,0 0 12,0 0-6,0 0 0,0 0 0,0 0 0,0 0-4,0 0 7,0 0-3,0 0-4,0 0 4,0 0-8,0 0 0,0 0-2,0 0 3,0 0-3,0 0-5,0 0 11,0 0-9,0 11 12,0-11-1,0 6-2,0-4 8,2 3-11,0-1 6,-1-1-6,-1-3 6,1 5-6,-1-5 3,2 2-5,-2-2-5,0 0 13,0 7-6,0-7 3,0 0 7,0 5-7,0-5-1,0 3-1,0-3-5,0 0 5,1 3 2,-1-3-3,0 0-1,0 0 4,0 0 2,0 0 0,0 4 0,0-4-2,0 0 3,0 0 4,0 0-3,0 0 4,0 0 6,0 0 10,0 0-6,0 0 6,0 0 2,0 0-3,0 0-2,0 0-6,0 0 0,-9-8 10,9 8-10,-4-6 2,1 1-9,1 2 5,-2 0-6,4-3 2,-5 1 1,4 2 1,-3-4-1,3 2-4,-3-3-1,3 2 4,-2 1-7,3-1 6,0 0 2,-1-2-5,-2 4 2,2-3-2,-2 1 5,2 2-5,1-1 0,0-2 0,-5 2-1,5 0-2,0-2 1,-2-1-3,0 1 0,2 0-15,0 0 23,0 1-7,0-3-2,-1 4-4,1-2 6,0 0 3,0 1-9,1 0 8,-1 2-13,2-3 14,-4 1 0,4 2-8,-2-3 5,0 3-1,2-3 7,-2 0-2,4 3 1,-3-4-7,0 3 1,2 1 0,-2-4-1,2 5 1,-2-3 1,2 0-2,-2 1-1,3 1-4,-3-1 2,2 0 2,-1 3 3,2-2 0,-3 0-5,2 0 2,-2 1 2,-1 3-2,2-6-4,-2 6 4,3-4-2,-3 2 2,0 2 0,0 0-1,0 0 1,3-3 0,-3 3-8,0 0 8,0 0-3,3-4 3,-3 4-1,0 0-5,0 0 1,10 1 5,-10-1 2,8 3-10,-2 0 4,1 1 4,-2 1-3,2 0-2,3 2 2,-2 1-3,6 4 1,-5 0 8,2 0-10,-6-2 0,4 4 6,0 3-2,0-1-2,1 1 4,-1-1-2,0 2 2,-4 2 2,4-5-9,0-1 3,-1 2 8,0-2-5,-2-5 7,0 3 1,1 0-8,-2-2 0,0 0 4,4-1 2,-3-2-4,-1 1 0,1-3 1,-1 0-2,2 2 2,-2-3-5,0 0 3,1 0 2,-2-1 2,4-1 2,-3 1-7,2-1 4,-3 0-1,0 0-3,1-2 5,-5 0 2,10 0-5,-4-5 2,-1 4-1,3-2 3,-3 0-5,-1 1-2,1-1 8,0-2-4,0 1 0,-1 1-1,1-2 5,3-1-6,-6 3 2,4-2 2,-1-2-3,-4 4 4,3-7 3,0 3-5,-3 3 8,4-4-4,-5-1 3,5 1 0,-2-4-5,-3 2-2,0-3 6,1 2 3,-1-2-5,-1-3 0,-2 4 0,6 0 0,-6 0 2,3 0 3,-1 1-3,-3-2 0,4 2-3,-5 1 2,5-2-4,-5 1 4,5 0-4,-3 1-5,2 0 1,0 3-4,-2 2-4,3-1-8,-4-2-10,3 3-7,1 1-6,0-1-3,-3-1-8,3 3-12,0 3-2,0-5-11,0 1-16,0 4-9,-1-5-31,1 5-81,0-5-229,0 5 102</inkml:trace>
  <inkml:trace contextRef="#ctx0" brushRef="#br0" timeOffset="86305.31">8161 9883 42,'0'0'42,"0"0"0,0 0-4,0 0-2,0 0-2,0 0-3,0 0 2,0 0-15,0 0 15,0 0-1,0 0 2,0 0-6,0 0 2,0 0-9,0 0 7,0 0 6,0 0-2,0 0-10,0 0 0,0 0 6,0 0-4,0 0 2,0 0-5,0 0 8,0 0-12,0 0 2,0 0-1,0 0 1,0 0-11,0 0 4,0 0 5,0 0-12,0 0 12,0 0-8,0 0-2,0 0 3,0 0-1,0 0-7,0 0-2,0 0-3,0 0-16,0 0-14,0 0-20,0 0-85,0 0-148,0 0 67</inkml:trace>
  <inkml:trace contextRef="#ctx0" brushRef="#br0" timeOffset="86883.61">8119 10004 10,'0'0'59,"0"0"-12,0 0 1,0 0-4,0 0-7,0 0-9,0 0 8,0 0-9,0 0 8,0 0-1,0 0-6,0 0 6,0 0-6,0 0-2,0 0 4,0 0-7,0 0-5,0 0 2,3-3 0,-3 3-5,0 0 1,0 0-3,0 0 7,0 0-10,0 0 2,0 0-7,0 0 12,0 0-22,0 0 11,0 0 3,0 0-4,0 0 1,0 0-1,0 0 2,0 0-3,0 0 3,0 0-6,0 0 2,0 0 0,0 0 3,0 0-4,0 0 1,0 0-5,0 0 4,0 0 3,0 0-4,0 0-4,0 0 11,0 0-5,0 0 2,0 0-2,0 0 0,0 0-3,0 0 7,0 0-4,0 0-1,0 0 3,0 0 1,0 0-8,0 0 4,0 0-2,0 0 4,0 0-4,0 0 5,0 0 0,0 0-3,0 0 3,0 0-4,0 0-7,0 0-5,0 0-16,0 0-11,0 0-20,0 0-64,0 0-133,0 0 59</inkml:trace>
  <inkml:trace contextRef="#ctx0" brushRef="#br0" timeOffset="87280.58">8146 10031 47,'0'0'85,"0"0"-9,0 0-9,0 0-3,0 0-7,0 0-10,0 0-3,0 0-3,0 0-7,0 0-5,0 0-4,0 0-2,0 0 5,0 0-1,0 0-8,0 0 4,0 0-9,0 0-4,0 0 4,0 0 2,0 0-6,0 0-4,0 0 1,0 0 1,0 0-10,0 0-9,0 0-10,0 0-14,0 0-5,0 0-8,0 0-17,0 2-36,0-2-107,-4 6 48</inkml:trace>
  <inkml:trace contextRef="#ctx0" brushRef="#br0" timeOffset="87619.37">8128 10057 30,'0'0'88,"0"0"-18,0 0 1,0 0-8,0 0-8,0 0-4,0 0-12,0 0 3,0 0-25,0 0 6,0 0-12,0 0 2,0 0-14,0 0-3,0 0-8,0 0-4,0 0-4,0 0-13,0 0-1,0 0-6,0 0-30,0 0-74,-4 3 33</inkml:trace>
  <inkml:trace contextRef="#ctx0" brushRef="#br0" timeOffset="87875.21">8151 10057 19,'0'0'66,"0"0"-10,0 0-3,0 0-20,0 0-6,0 0-10,0 0-7,0 0-12,0 0-17,0 0-25,0 0-46,0 3 20</inkml:trace>
  <inkml:trace contextRef="#ctx0" brushRef="#br0" timeOffset="88405.25">8152 10049 14,'0'0'67,"0"0"-11,0 0-1,0 0-19,0 0-9,0 0-12,0 0-12,0 0-20,0 0-26,0 0-46,0 0 20</inkml:trace>
  <inkml:trace contextRef="#ctx0" brushRef="#br0" timeOffset="88772.09">8122 10044 19,'0'0'66,"0"0"-2,0 0-6,0 0-9,0 0-12,0 0-4,0 0-9,0 0-2,0 0-3,0 0-4,0 0-2,0 0-6,0 0-13,0 0-8,0 0-15,0 0-2,0 0-27,0 0-62,0 0 27</inkml:trace>
  <inkml:trace contextRef="#ctx0" brushRef="#br0" timeOffset="89135.25">8152 10052 24,'0'0'113,"0"0"-4,0 0-14,0 0 3,0 0-4,0 0-11,0 0-13,0 0-2,0 0-12,0 0-2,0 0-14,0 0-4,0 0-5,-1 4-13,1-4-8,0 0-8,0 0-9,0 0-12,0 0-13,0 0-2,0 0-20,0 0-16,0 0-62,0 0-141,0 0 64</inkml:trace>
  <inkml:trace contextRef="#ctx0" brushRef="#br0" timeOffset="89464.6">8161 10026 78,'0'0'90,"3"-3"-12,-3 3-9,0 0-2,0 0-16,0 0-11,0 0-3,0 0-10,0 0-18,0 0-6,0 0-3,0 0-12,0 0-18,0 0-6,0 0-43,0 0-85,0 0 38</inkml:trace>
  <inkml:trace contextRef="#ctx0" brushRef="#br0" timeOffset="89782.54">8156 10043 30,'0'0'46,"0"0"-6,0 0-6,0 0-5,0 0-7,0 0-10,0 0-6,0 0-14,0 0-28,0 0-38,0 0 18</inkml:trace>
  <inkml:trace contextRef="#ctx0" brushRef="#br0" timeOffset="131246.07">15798 9793 19,'0'0'24,"0"0"-6,0 0 1,0 0 3,0 0-5,0 0-1,0 0 0,0 0-5,0 0-1,0 0-3,0 0 6,0 0-14,0 0-13,0 0-16,0 0-32,0 0 15</inkml:trace>
  <inkml:trace contextRef="#ctx0" brushRef="#br0" timeOffset="132041.28">16069 9642 20,'0'0'27,"0"0"-3,0 0 6,0 0-5,0 0-2,0 0-3,0 0 4,0 0-9,0 0 4,0 0-2,0 0 0,0 0 3,0 0-1,0 0-1,0 0-2,0 0 0,0 0-2,0 0 3,0 0-2,0 0-6,0 0-1,0 0 0,0 0-6,0 0 8,0 0-3,0 0 0,0 0-5,0 0 2,0 0-4,0 0 5,0 0 2,0 0 1,0 0-2,0 0-4,0 0 4,0 0-4,0 0 0,0 0-1,0 0 0,0 0-1,0 0-10,0 0-1,0 0-9,0 0-10,0 0-12,0 0-22,0 0-68,0 0 30</inkml:trace>
  <inkml:trace contextRef="#ctx0" brushRef="#br0" timeOffset="139393.34">14843 7963 23,'0'0'28,"-3"-5"-1,1 3-3,2 2-1,0-5 1,0 5-11,-3-6 1,3 6 7,-4-5-5,4 1-5,0 4-4,-3-2 4,3 2-3,-1-5-1,1 5-2,-1-4 2,1 4-3,0 0 1,-1-4-1,-2 0 1,3 4-7,-1-2-5,1 2-13,0 0-5,-5-2-15,5 2-41,-6-2 19</inkml:trace>
  <inkml:trace contextRef="#ctx0" brushRef="#br0" timeOffset="161429.59">10718 12689 45,'0'0'59,"0"0"-6,0 0-6,0 0-4,0 0 0,0 0-7,0 0-5,0 0-2,0 0-8,0 0 2,0 0-6,0 0-8,0 0-11,0 0 0,0 0-12,0 0-14,0 0-4,0 0-31,0 0-69,-6 3 30</inkml:trace>
  <inkml:trace contextRef="#ctx0" brushRef="#br0" timeOffset="-190816.92">19356 14428 44,'0'0'108,"0"0"-13,0 0 7,0 0-13,0 0-3,0 0-1,0 4-9,0-4 8,0 0-9,0 0-6,0 0 1,0 0-4,0 0 0,0 0-7,0 0-5,0 0-1,0 0-5,0 0-2,0 0-9,0 0-5,0 0-3,0 0-3,0 0 3,0 0 0,0 0-8,0 0 2,0 0-9,0 0-1,0 0 6,0 0-9,0 0-1,0 0 2,0 0-1,0 0-1,0 0 1,0 0-1,0 0-4,0 0-2,0 0 1,0 0-3,0 0 6,0 0-7,0 0-1,0 0 0,0 0-2,0 0-1,0 0-4,0 0 0,0 0-1,0 5 5,4 0-3,-3 2 4,7 2-5,-3 2 4,3 4 1,-4 3-2,2 1 5,1 0 1,0 8 3,-1-3-6,1 1 0,-2-7-2,-1 3 5,-1 0 6,1-2-4,-1-1-6,-1-1 4,1-3-2,-1-4-3,-1 2 5,1-3 3,-1-4-8,-1 1 2,0 0 1,2-1 7,-1-2-2,-1-3 17,0 7 9,1-6 6,-1-1 12,0 0 13,0 0 2,0 0-10,0 0-4,0 0-9,-11-13 0,4 5-1,2-1-10,-1-3-2,1 3-2,1-3-1,-3 1-3,3-5-4,1 0-2,-2 0-1,0 2 8,3-3-11,-1 0-8,3 0-4,-1 0-5,2 2 1,-1-1-1,0 6-1,3-2 1,-3 0-3,2-1 3,-1 4-2,0-1-2,2 0-1,-3 3-1,5-3 1,-2 1 0,1 4-1,1-3-2,-2 4 0,2-3 3,0 2 2,2 3 0,-2-1-4,2 0 0,0 3 7,4 0-4,2 3 0,4 1 2,1 2-1,-2 4 0,12 2 2,-7 3 0,6 2 0,-4 3 4,1 2-3,-4 0 3,3 0-2,0-1 1,-1-1 5,0-1 1,1 3-5,-3-4 3,2-1 3,-5-4-3,-2-5 4,-5 1-7,1-2 2,1-1 1,0-2-3,-1-1 3,-1 1 5,-5-1-4,3-1 17,-3-4 6,1-2-10,4-12-5,-1-2-6,3-10-1,-3-5 0,2-16 1,-3 0-2,-5-1 1,-1 4 4,-4 0-6,-6 13 3,2 2-3,-2-1 0,-6 3-2,4 4-5,0 7-14,-2 2-26,3-1-56,-4 2-39,2 6-165,-4 1-331,2 6 147</inkml:trace>
  <inkml:trace contextRef="#ctx0" brushRef="#br0" timeOffset="-189259.07">20668 14287 35,'0'0'61,"0"0"2,0 0 2,0 0-5,0 0 6,0 0-11,0 0 13,0 0-14,0 0 0,0 0-8,0 0 5,0 0-23,0 0 19,0 0-8,0 0 2,0 0 7,0 0-7,0 0-6,0 0 8,0 0 6,0 0-10,0 0 2,0 0 6,0 0-2,0 0 1,0 0 5,0 0 2,0 0 4,-14 7-4,14-7-3,0 0-6,-15-3-7,7 2-4,1 0-3,-5-1-3,4 1-6,3-1 5,-3 2-4,8 0-2,-8 0-7,3-2 4,5 2 1,0 0-4,-11-2 5,11 2-9,-4-1 3,4 1-1,0 0-5,0 0-2,0 0 2,0 0-4,-2-4 3,2 4-1,0 0-3,0 0-1,0 0-7,0 0 6,0 0-1,17 5 4,-5-5-2,1 2-1,8 0 3,0 1-5,5-3 1,3 4 3,-8 0-2,2-3 0,-2 3-4,-1 0 1,1 1 4,-3 2-14,0 1-4,0-2-4,-4 2-3,-1-3-2,-2-1-1,-2 4 10,1-1-6,-2 2 1,-1-1 13,0 1-11,-2 0 3,-1 2 9,-3 1-9,1 4 8,-5 0-3,-3 2 0,-4 5-3,-5 1 7,-2 4-3,-4-3 6,-1 0 6,-3 3-6,-1-4 3,-8 9-6,7-6 4,0-1-10,2 0-23,-1-2-40,3 0-40,0-1-107,5 0-241,6-7 106</inkml:trace>
  <inkml:trace contextRef="#ctx0" brushRef="#br0" timeOffset="-187997.09">21377 14568 94,'0'0'154,"0"0"-19,0 0-12,0 0-13,0 0-9,0 0-19,0 4-11,0-4-15,0 0 6,3 3-8,-2 2-9,1 1-5,-1-1 6,1 1 0,1 1-7,1 2-8,0-1 11,0 4 0,-1-4-10,0 1-4,-1 0 3,1 3-6,-2-7 1,0 3-7,1-2 3,-1-1-7,0 1 4,1-2-5,-2 3 3,1-4 1,-1 1-2,1 0-3,-1 0-3,0-4 1,0 0 5,2 4 1,-2-4 9,0 0 6,0 0-5,0 0-3,0 0 4,0 0-2,-11-8-6,7 3-2,2 0-3,-6-3-4,3-1 0,0-1-1,2 3-1,1-3 0,-2-1-2,0-2-1,2 4-3,0-1-2,2-2-2,-2 2-2,4-4 0,-2 4-2,4-2-3,-1 1-1,1 1-1,-3 1 8,3 0-6,0 3-2,-2 0 1,3-3 3,2-2 2,-4 6-9,2 1 7,2-4-4,-2 4 1,0 1 0,-1 0 0,0-1 1,0 1-3,-1 1 9,5-1-6,-3 2 2,4-2 3,0 3-3,4 0 3,-2 3-5,5-2 5,2 3-2,0 0-1,3 4 3,-2-2 1,6 7 1,-8-2 2,3-6 5,-1 7-4,5 1 3,-7-2-6,2-1 5,-1-1-1,-5 2 7,6-4-7,-4 1-1,-5-2 5,2 0-1,1 0-3,-3-1 2,-1-2 1,-3-1 1,1 0 2,-2 1-7,-1-2 4,1 0 4,-5-1 9,5 1 11,-5-1 5,11-2 1,-7-3-9,2-2-3,2-4-5,1-6-2,-4 8 2,3-8-5,-3 2-2,0-2 1,-1 0 0,-3-1-9,-1 1 1,0 1-5,0-3 0,-1 0 2,-3 1-4,0 0 2,2-2-3,-5 1 5,2 2-4,1 2 1,-1-1-10,0 5-28,0 0-3,1-1-25,0 2-32,-1-2-33,3 5-26,0 2-114,-5-1-294,4 2 131</inkml:trace>
  <inkml:trace contextRef="#ctx0" brushRef="#br0" timeOffset="-187163.1">22339 14761 71,'0'0'131,"7"0"-11,-7 0-15,0 0-2,0 0-8,0 0-12,0 0-2,0 0-3,0 0-12,0 0-3,0 0-3,0 0-4,0 0 3,0 0-1,0 0-3,0 0-2,0 0-2,0 0-8,0 0-1,0 0-4,0 0 1,0 0-10,-14 9-5,8-6 2,-5-1-4,1 2-7,-3 0 0,4 3-4,-3-2 0,3 0 1,-3 0-1,2-1 1,0 1-5,3-1 0,1 2 0,1-4-5,0 2-3,0 2 2,-2-1-2,1 0 1,2 2-3,3 1-2,-2-2-12,1 0-1,2 4 9,0 1 1,0-1-9,2 2-1,2-2-4,1 2-6,0 3-14,6-2 5,-4 0 1,3 2 8,1-1 4,-2-2 3,2-1 4,-1 4 0,-1-3-1,1-1 3,-6-5-5,1 2-1,-1-3 6,-1 2 8,-2-2 5,-4-1 0,0 1 16,-14 3-25,-6 4-10,-6 0-34,-11-5-48,-14 3-84,-2 0-201,6-1 89</inkml:trace>
  <inkml:trace contextRef="#ctx0" brushRef="#br0" timeOffset="-86944.2">15571 8346 8,'0'0'48,"0"0"-2,0 0-7,0 0 0,0 0-5,0 0-6,0 0-6,0 0 1,0 0-1,0 0-1,0 0-6,0 0-1,0 0-1,0 0-2,0 0 1,0 0 4,0 0-2,0 0-10,0 0 8,0 0-3,0 0 3,0 0-5,0 0 5,0 0 5,0 0-11,0 0 5,0 0 1,0 0 1,0 0 2,0 0-5,0 0-6,0 0 1,-8-2-6,5-1 5,3 3-2,-6-5 1,3 4 2,-3-2-4,1 3 2,-2-2-7,2 0 5,-2-1 0,2 2-1,-2 0-1,-1 0-2,1-1 4,1 2-6,-2-2 6,3 2-3,-1-3 2,-2 2 3,2 0-3,-1-1 2,1 1-2,-2 1-2,8 0-1,-14-2 5,8 4-2,-1-4-2,7 2 0,-9-1 2,9 1-2,-5 0-3,5 0 7,0 0-1,-10 0-6,10 0 1,0 0 1,-9 0-4,9 0 5,-8 1 2,2 1-3,6-2 7,-7 1-9,1 1 7,6-2-8,-9 2 0,6 1 4,-4-3-6,-2 2 5,5 0 1,-5-1-5,1 3 5,0-3 0,0 2-7,-1-2 4,-1 3 1,1-3-7,1 2-3,-2-1 8,1 0-2,4-1 7,-3 1-1,2-2-4,1 2 1,5-2-7,-11 0 11,11 0-1,-10-2 1,10 2 1,-7-1 6,7 1-9,-8-1 1,8 1 0,-4-1 2,4 1 0,0 0-2,-9-2 5,9 2-7,0 0 4,-8 0-11,8 0 9,-7 2 1,7-2 3,-6 1-4,6-1 3,-5 2-5,5-2 1,-6 4 2,3-3-4,3-1 3,-10 1 2,10 2-2,0-3 4,-8 2-9,8-2 8,-5 3-7,5-3 6,-4 2-4,4-2 0,-8 2 4,8-2-5,-5 3 2,3-2 3,2-1 4,-4 4-4,4-4-4,-4 3 5,1-1-2,3-2 1,-5 3-4,4 2 0,-3-1-3,2-1 7,-1 1 0,0 1-5,1-2 3,1 2 1,-2 0-9,0 0 9,1-1-5,-1 2 2,2 0 5,-3-1-5,3 2 4,-3-2 0,3 1-3,-3 0-12,4-1 0,-2 2 2,-1 1 6,0-3-6,1 2 2,2-1 1,-2-1 0,1 5 4,1-4-1,1 5 0,-1-4 0,0 4 3,2-4-2,-2 4 3,0-5-2,2 3 1,-2 2-1,0 1 2,3-3-4,-3 4 5,1-3 0,1 2-2,-1 0 3,0-1-1,2 3 3,-1 1-3,0 2 0,1 1 0,0-2 3,-1 0-4,1-1 1,1 0 0,-3 2 2,3-1 0,-3-1-2,-1 4 0,1-8 5,2 3-6,-2 2 2,1 1 2,-1-1 1,2-1-7,-1-2 4,-1 1-1,2 1 1,-1 1 1,0-1 5,-1 1-6,1-3-1,2 4-1,-1-5 3,-2 6-2,4-2 2,0 1-1,0 0-2,0 1 6,1 0-2,-2 0-4,-1 2 0,4-2 1,-4 2-1,1-1 2,1 1-3,-1-2-4,-1 9 3,1-8 1,0 1-1,0 4 4,-2-5-2,0 0 1,2-1-2,-2-1 3,1 2-2,-3-1 0,4 0 0,-2-2-2,1 0 5,0 2-2,-2-1 1,3-1-2,-2 0 0,1-1 3,2-2 0,-1 5 0,-3-1 1,5-1-2,-3 1 1,1 1 0,2-3 1,-2 4 1,3-1-2,-2 0-1,1 2-1,-3-3 2,2 2 2,-1 8 3,1-1-3,-1-3-5,1-4 3,-1 0 3,1 1-3,-2-4 3,1 4-3,2-2-1,-1-2 1,1 3 1,2-4-4,-3 2 5,0 0 0,0 2-1,3 0 6,-4-2-6,4 2 0,1 3-2,-3 4-2,1-3 4,-1-6 2,-2 4 0,2 3-3,-3-4-2,5 2 4,-2 3-1,-1-7 0,-2 2 1,3-1 0,1 0-2,-1 7 5,2-8-5,-2 1 1,1-2 1,2 9-1,-3-6 0,4 4 1,-3-5 1,3 5-3,-2 0 2,-1-8-3,4 8 4,0-1-6,-2-6 3,-1 0 3,6 7-2,-5-7 0,0 1 3,1-3-5,-1 2 1,4 6 3,-5-6 0,3 0-1,-1 0 1,-3 0-4,2-1 0,0 0 1,0 1 3,1 0-3,-3-1-2,1 1 2,0 2 2,-1-2 1,-1-2-3,1-1 2,-1 3-2,0-2 2,0 2-3,-3-1 3,1 0-2,1-2 2,-1 3 0,-1-5 1,0 0-2,1 0 2,2 3-5,-5-2-1,3-3 5,0 1-1,-1 3-2,1-5 4,2 3-3,-3 1 4,2-1-5,-4 1 0,5 3 2,-2 2 2,-1-1 1,4 0-4,-4 0 4,1 1-3,0 2 0,-1-3 2,1 0-2,-1-1 0,0 2 0,3-1 0,-2 2-1,-3-8 0,5 3 3,-3 0-3,0-1 1,1-1-1,-2 4 2,1-1-2,2 0 4,-3-2 3,2 2-5,0-1-1,-1 1 2,2 2 2,-1-3 3,1 1-2,0 1 0,0-2 0,-1-1-4,-2-1 0,2 0 2,0 3-4,0-3 2,-1-2 2,0 2-2,0-2 1,2 1-3,-1-1 0,0 0 6,0-1-2,-2 1 0,6 0-2,-5-3 1,1 2 0,1 4 3,-1-6-3,2 4 3,-3-4-3,5 4 3,-4 0-3,1-2-3,1 0 3,-1 3-1,-1-2-2,2 2-1,0-3 7,-2 3-1,2 0 2,-3-2-4,3 5-3,-1-5 3,-3-2-3,5 3 1,-2 1 4,-1 0-1,2-2 2,-1 1-3,0-1 1,-1-2 6,3 4-7,-3-2-5,1-2 9,1 3-6,-1-4 1,-1 3-2,0 0 1,1-2 3,-1 3-2,0-5 0,1 5 2,0-1 0,0-1 0,-1 1 3,1 0-4,-1 1 6,1 0-8,0-2 1,-1 0 3,1 1-2,-3 1 1,2-4-3,2 5-1,-2-3 5,0 1-4,-1 0 2,1-2 0,0 1-1,-1 1 1,3-2-3,-3-1 3,2-1-3,-1 3 3,1-1-3,1 1 0,-4-3 0,2 0 0,1 2-2,1 0 2,-2-3 0,0 2 2,2 2 1,1-2-1,-1 1-1,-1-3 1,1 4-2,1-2-1,-4-2-1,3 2 3,-1-2-4,-1 3 2,1-3 0,0 2 5,0 0-3,-1 0 1,2-2-1,-2 2 1,1-2-5,1 2 0,-2-2 4,1-1-4,1 0 2,-2 1 0,1-1-1,0-1 0,1 2 1,-3-1 1,4 1 3,-1-3-1,-1 2 0,1 0-2,-1 0-1,4-3 2,-2 4 2,0-1-3,1 1 1,-3-2 2,4-1-7,-3 0 5,2 2 1,-3 0-1,5-1 2,-3-1-3,-1 1-1,2-3 3,-1 2-2,0 2 0,-1 0 2,1-3-1,-1 1 0,0-1-3,1 2 2,-2-2 1,1-1 2,-6 0 0,13-1-4,-5 2 2,-2-2 1,2 0-2,-1 1-2,3-3 7,-1 1 0,1 0-2,-1-1 3,-2 1-2,3-2-3,1-1 1,0-1 4,-3 1-7,3 1 6,-2-3-4,1 1 0,1 2 6,-2-3-11,0 1 1,1-1 5,-1 1 0,-1 0-2,-2-2 4,3 2 4,0-1-2,-3-1-4,3 1 2,-3 0 0,1-1 13,-1-1-8,0 1 5,0 0-3,-1-4 4,1 2-2,1-1-10,-3 1 0,3-3 5,-4 0 3,3-1-7,-5 2 0,3-4 2,0 0 2,-3-1-2,2 6-1,-2-4-2,2 5 7,-1-6 4,2 2 5,-3 3 3,-1-2-5,3-2-5,-2 4 0,-1-1 3,4 0 2,0-3-5,-3-2-5,-1 1 3,2 6 6,-1-5-4,1-1-3,1 1 10,1-2-12,-1-1 9,1 4-8,-2-5-5,3 1 6,-1 1-4,-3 1-5,1-3 5,2 1-6,-1 1 8,0 1-6,0-2 6,0 2-8,-2-1 11,0 0-4,2 1 5,-2-1-1,-2 1 1,3-1 1,1 0-1,-3 0-1,1-1 1,0-1-9,1 1 1,-4 0-4,2-3 3,0 2-2,-1 0 2,1 2 6,0 0-6,-1-3-3,0 2 4,-3-1-1,4 1-5,-1-2-2,-2 3 5,0 0-3,2-1 5,1-2-7,-3 3 6,-1-2-2,2-1 5,0-6-2,-2 1-1,0 7 8,-2 0-4,4-2-7,-2 4 8,-3-2 3,3-3-1,-4 2-3,6 2 10,-5-3-9,0 2-4,0-2-1,2 1-4,-4 1 6,4-1-2,-9-3 0,10 4 3,-5-7 12,-1 7-7,3-1 0,-3-4 0,0 3 4,3 3-3,-6-7-4,3 2 6,3 2-2,1 1 1,-1 1 3,0-1-3,-2 1 4,2-2 3,-2-2-8,-1-4 0,5 9 1,-4-2 1,4 0-11,-5 2 10,5 1-1,-2-3-10,2-1 2,-4-5 3,1 7 0,2 0-2,-3-6 0,-2 8-2,6-4 2,-2 2 0,1-2-3,-1 2 5,0 0-3,-1-3 7,2 5-8,-3-9 1,0 10-4,3-1 3,-2 0 2,1-3-2,1 4 0,-1-1-2,1-1 4,0 2 3,1-2-3,-3 0-3,1 0 2,3 2 4,-3-1-3,2-1-3,-4 0-3,5 0 1,-1 0 3,-2 0 1,1 0-1,0 0 1,2-2 0,-3 3-4,1-4 3,1 1-6,0-1 3,-2 3-1,2-1 5,-1-1 3,-1 2-7,1 2 4,0-2-5,2 1 4,-3 2 4,2-3-6,-2 3 5,2 2 2,1 0-9,-1-3 6,1 4-4,0 0 5,1 0-6,-3-3 0,2 0 2,-3 2-4,3 0 6,-1-4-4,0 3-3,0-2 4,-3-1-2,4 1 2,-1 0-1,0 3 4,0-2 0,-2-3-6,0 2-4,-2 1 5,6 2 3,-4 3-2,1-2 0,0-1 0,1 2 4,1 0-1,-1-1-4,1 1 5,-1 1 2,0-1-6,3-1 1,-2-1 3,0 1-1,3-1 2,-3 3-2,1-1-2,-1-1 5,1 2-5,-1-1 0,2 0-2,1-2 2,-3 3-3,-1-1 4,1 0 0,1 1 1,-1-1 3,0 1-7,-1-1 1,1 0-1,0 3 3,2 0-2,-2-1 2,1 1 0,1-3 2,0 6-2,-3-4-2,3 1 6,-1 0-6,1 0 2,-5 1 0,5 0-2,-1-2 0,-1-1 4,2 1-4,-2 1 3,2 0 0,-1 1-1,-1 0-4,1-2 8,-2 1-7,3 1 0,-5-2 0,6 1 2,-4 1-2,1-1-1,0-2 0,-1 2 9,1 1-7,0 2 2,4-2-5,-2 0 8,-3 3-3,2-4-3,0 0 6,1 2-3,1 0 0,-2 0-3,2 2 3,-1-3-1,0 1-4,0-2 4,0 2 2,2 0-4,-4-2-1,4 1 4,-3-1 0,0 3 2,-1-1-1,4-2 3,-5 4-8,0-4 2,4 2 0,-2 1 1,-1-2 2,2 0 0,-1 1-3,-2-1 6,3 0-4,-3 0-3,-1-2 6,3 2-8,-1 0-1,-1-3-9,-3 1 10,7 3-4,-4-1 4,1 0-1,-1 0-2,0-1 2,0 1 3,0 2-2,2-3 5,-1 2-1,-1-2-1,0 1 0,1 2 3,-1-3-1,0 4-5,1-1 7,-1 1-5,2-4 1,-1 3 2,2 0 0,-2-1-7,0 0 14,0 3-12,2-3 9,-1-4 0,-1 4-5,1 0-4,0-2 0,0 2 1,-1-1 3,1 0 7,-1-1-10,1 2 7,-2-3-3,1 1-2,-1-1 1,1 2 7,1-2-7,0 1-2,-1 1-2,1 0 4,-3 1-3,2-4 2,1 6 1,-1-2 2,2-2 1,-4 2-1,4 2-5,-2-4 6,3 3 1,-5-2-3,4 4 3,-2-4-6,0 2-2,1-1 8,-1-1-6,-2 1 3,3 0 0,-1 2-2,0-1 3,3-2-8,-3 0 6,0 1-5,0 0 3,0-1 0,0 2-1,-1-1 1,1 1 5,0-1-3,1 0-7,-3 0 2,2 0 2,-1 0 0,1-1-3,0 4 1,-3-2 9,5 0-9,-4-1 3,3 2 0,-1 1-5,0-2 5,0 0 0,2 1 6,-1 0-1,3 3-7,-8-3 3,6 2-2,-2-3 11,3 0-8,1 4 0,-8-4 5,4 2-4,3-1-1,1 3-1,-6-6-3,4 4 0,-2-1 2,0 1 2,2-2 3,-2 2-7,1-1 5,1-1 6,-3 1-9,3-1 3,0-1 0,-4 5-1,4-4-4,0-1 2,-2 0-3,2 1 2,1-2 10,-3 3-9,2 1 2,-1-3 6,3 5-4,-6-5-2,3 1 3,1 1-9,0-1-1,2 4 9,-5-5-1,3 3-2,2 2 2,-3-6-6,0 3 4,-1 1 0,4-4-3,0 6 4,-4-5-10,2 2 3,2 3 5,-6-6 2,6 3-2,0 3-5,-3-4 6,0 0 0,1 1-4,2 3 8,-4-5-4,0 3 7,4 2-9,-3-4 5,3 4-4,-5-5 7,5 5-9,-2-3 3,2 3-1,-4-3 6,4 3-8,0 0-3,-5-5 10,5 5-5,-1-2 1,1 2 1,-4-4 4,4 4-6,-3-3-1,3 3 5,-5-3-1,5 3-6,-4-4 1,4 4-4,-4-3-6,1 1 10,3 2-5,-4-3-1,4 3 7,-5-4 5,1 3-11,4 1 8,-7-4-4,7 4 10,-6-2-10,2-1 3,4 3 0,-5-2 0,0 0 0,5 2-5,-4-1 7,4 1-1,-5-3-2,5 3 4,0 0-3,0 0 3,-6-2 2,6 2-3,-2-2 5,2 2-8,-5-2 1,5 2-1,0 0-1,-3-4 1,3 4 5,0 0 4,-6-1-5,6 1 1,0 0 0,0 0-9,0 0-12,0 0-7,0 0-19,0 0-22,0 0-60,0 0-138,0 0 61</inkml:trace>
  <inkml:trace contextRef="#ctx0" brushRef="#br0" timeOffset="-74244">6544 15412 58,'0'0'144,"0"0"-7,0 0-12,0 0-8,0 0-12,0 0-7,4-3-8,-4 3-7,0 0-5,0 0-4,0 0-4,0 0 4,0 0-7,0 0-2,0 0-2,0 0-12,0 0-2,0 0 1,0 0-12,0 0 1,0 0-5,0 0-1,0 0-2,0 0-1,0 0-4,0 0-1,0 0-1,0 0-1,0 0-3,0 0 1,0 0-4,0 0-4,-2 10 1,2-10 4,0 0-1,0 0-3,-5 3-6,5-3-2,0 0-1,-5 4-5,5-4 0,-7 7-26,-6 1 7,-8 6-4,-2 1 2,-3 6 1,0 0 0,4 0 3,-4 1 3,4 2-4,3 2-2,0-2 4,5-1 0,3-1 4,4-4-4,4 2 6,3-1 0,3-1-1,1 1-9,9 3-1,1 0-7,2 2 3,6-5-2,-3 3-4,4-3 3,3 1 2,2-2 0,1 4 10,11 8-6,-12-9 5,-4 3-1,4-2 1,-6 2 5,0 1-3,-4 2 1,-4-2 0,-2 0 11,-7-6-2,-2-2-8,-2 2 28,-5 4 0,-7 3 1,5-9 15,-11 7 2,0-4 1,-5 2 10,0-3-8,-4 0-4,-2-1-29,1-1-13,-3-3-16,3-2-16,6-7-34,1-2-34,6-3-117,-3-2-247,6-3 110</inkml:trace>
  <inkml:trace contextRef="#ctx0" brushRef="#br0" timeOffset="-73923.22">7130 15942 140,'0'0'188,"0"0"-10,0 0-11,0 0-18,4 5-10,-4-5-15,0 0-16,0 0-11,0 0-10,7 0-11,-7 0-7,5-5-9,2 3-7,2-4-18,7 2-16,2-4-22,0 0-28,2 2-20,0-1-34,3 1-18,-2 2-29,-5 1-82,-1 3-233,-1 3 103</inkml:trace>
  <inkml:trace contextRef="#ctx0" brushRef="#br0" timeOffset="-73791.9">7313 16131 111,'0'0'114,"6"2"-30,-6-2-37,13-5-45,-1-2-62,5-2-65,6-5 29</inkml:trace>
  <inkml:trace contextRef="#ctx0" brushRef="#br0" timeOffset="-72769.11">8673 15340 125,'0'0'210,"0"0"-11,0 0-12,0 0-16,0 0-17,0 0-15,0 0-15,0 0-14,0 0-12,0 0-8,0 0-14,0 0-14,0 0-8,-7 7-6,7-7-10,0 0-6,0 0-6,0 0-4,0 0-4,0 4-4,4 2 5,-2 0-8,-1 1 3,5-1 1,-3 4-4,4-3 0,-4 4-4,1-3 2,0 0 4,0 1-6,1-1-2,1 0 4,-2 1-5,1-1 3,-2-2 0,1 1-2,-2-2-2,1-2-3,-2 1-4,2 1-3,-2-2 2,0 1 6,2-3-2,-3-1 0,0 0 7,-3 7-3,3-7-4,0 0 5,0 0-5,0 0-1,-20-8 4,13 2-5,-4-1-5,1 1 7,1 1-1,1-6-9,1 2 7,0 0-4,-1-1-2,0 0-1,2-1-5,-1-4 0,3 2 0,1-3-4,0 5 5,-3-5 1,2 3-3,4-3 9,-3 3-4,3 4-3,0-4 2,0 2 2,0 1-3,2-1 3,-1 1 1,1 4 4,0-1-3,0 2-1,2 0 4,2 1-3,0 0 2,1-1 1,5 3 1,-1 0-3,0 2 1,10 1 2,-2-1 1,0 2-5,3 1 0,5 4 7,1-2-2,0-1 5,0 1-4,-8 0 3,6 1 0,2 1-6,-1 2 4,-7-6 1,1 4-6,-2-3 4,4 0 5,-5 1-4,2-1 1,-1-3 4,-3 3-1,-2-1-2,-2-2 2,-1-1-1,1 3 2,-4-3 0,-1-3 7,-2 2-15,1-3 9,-2-3 5,0-2-2,-3-3-1,0-3-11,-2-4 7,-3 2 3,-1-1-5,-3-3 6,-2 0-2,-1-3 0,-3 1-3,-2 4 1,4 4-3,0-1-6,-1 2-21,0 0 10,1 3-23,0-3-5,4 4-24,1 2 7,2-2-23,-4 3 8,5 1-10,3 0-15,-3 2-96,3 2-214,-3-2 95</inkml:trace>
  <inkml:trace contextRef="#ctx0" brushRef="#br0" timeOffset="-71973.01">9568 15363 8,'0'0'79,"0"0"-2,0 0 6,0 0-7,0 0-2,0 0-2,0 0 3,0 0 1,0 0-1,0 0-2,0 0 6,0 0-6,0 0-2,0 0-4,0 0-11,0 0-3,-12 8-2,7-5-14,-3 3-6,1 0 2,-6 3-9,2-2 1,-4 3 9,3 3-17,-2-2-3,3 0-3,4 0-1,2-3-6,-3 5-14,3-6 0,4 5-3,1-2-5,0 1 8,1-1 6,3 1-6,1-1-4,2 5 3,4-1 3,-2-2 1,1-5-1,-2 6 3,3-2 1,-1-2-2,-3 1-3,0-2 4,1 1 2,-2-1-2,-2-3 7,-3 3 1,-1-1 1,0 2 3,-6 1 10,-4 4-10,-2-2-14,-2 0-36,0 0-32,-3-3-46,-2 2-61,2-5-198,3-3 88</inkml:trace>
  <inkml:trace contextRef="#ctx0" brushRef="#br0" timeOffset="-71692.28">9906 15193 5,'2'-6'216,"2"1"-19,1-2-22,4-3-25,4 0-18,4-1-25,2-3-16,-1 5-24,0-3-45,1 5-27,1-2-40,-1 3-45,-1 2-81,-7 1-185,1-1 83</inkml:trace>
  <inkml:trace contextRef="#ctx0" brushRef="#br0" timeOffset="-71044.92">10481 15008 164,'4'-3'205,"-4"3"-19,0 0-25,0 0-16,6 3-16,-6-3-19,0 0-9,3 5-8,-1-4-13,-1 3-8,1-2-6,0 4-5,4-2-9,-4 0-8,1 2-4,0-2 1,0 0-7,0 2-3,0-3-1,-2-1-4,2 2-1,-2-1-1,-1-3 1,0 0-3,4 4 0,-4-4 4,0 3-5,0-3 7,0 0 2,0 0-8,0 0-7,0 0-17,-13-15-4,9 8 6,-4 0-15,-2-4-4,1-2-3,0-3 2,-2 0-6,2-2-2,0 1-8,-1 0-1,3-1 6,-1 2-3,-1 1 6,2-2 3,1 8 2,3-4 5,0 4-1,0-1 3,-1 5 1,2-4 4,1 3-4,-2 4 6,3-4-8,3 2 7,0 0-6,3 1 7,1 0-1,6 2 2,6 1-5,1 0 2,2 1-1,7 3 6,2 0 1,1 1 0,-2 2 1,2-2 4,1 5 1,-1-6 8,2 5 7,-3-3 1,-2 0-5,3 4 7,-6-4 1,-4-1-14,5-3 9,-6 1-7,-4-1 8,3 2-1,-6-3 1,-2-2-5,0 2 9,-3-1 0,-1-5 0,-1 0 1,1-2-3,-2-4-4,-3-6 1,1-2-11,-6-2 5,-2-4 2,1-3-4,-5 4-3,-1-3 0,1 2-5,-5-1-5,-3-1-8,2 3-16,1 3-5,-1-2-12,4 7-18,1 1-36,0-2-23,2 3-123,-6 2-265,4 4 118</inkml:trace>
  <inkml:trace contextRef="#ctx0" brushRef="#br0" timeOffset="-70260.19">9224 16123 16,'0'0'105,"-5"4"-7,5-4-18,-4 2-11,4-2-3,0 0-3,0 0-11,0 0-2,0 0-8,0 0-11,0 0-2,0 0 4,0 0-9,20-1 0,-5-5 10,4 0 6,11 1-10,8-7 7,10-6 8,11-1 1,1 1-1,33-15 4,-8 3-3,1-1-3,0 1 0,3-2-16,6-1 8,0 2-1,2 0-10,1-4-1,-1 4 2,2-1-15,-12 2-1,-2-3-10,1 1 2,-28 11-9,25-10-6,-26 12-1,2-3 4,-4 1 1,-2 3-2,-6-3-3,-9 12-15,-5-3-17,-8 3-3,-3 4-21,-5-2-18,-7 4-88,-1 3-190,-7-2 85</inkml:trace>
  <inkml:trace contextRef="#ctx0" brushRef="#br0" timeOffset="-69167.47">10190 16358 118,'0'0'135,"4"4"-28,-4-4 0,1 5-20,1 0-8,-1-2-7,1 2-7,2 2-8,-1-4 1,0 4 0,0 0-8,-2-4-2,2 5-3,0-4-9,-3 0 2,3 4-4,0-6-9,-2 1 0,1 1-4,-2-4 2,1 5 1,-1-5 2,0 3 2,0-3 4,0 0-8,0 0-2,0 0 3,0 0-10,0 0-7,-13-12-13,9 7 2,-1-5-9,-3 1-5,5 1 9,-4-4-12,2 2-6,-1-2 4,2 1 1,-4 0 1,4 0 2,-1 1 0,-1-2 2,2 0 2,1 7-1,1-3 2,-2 4 5,3-3 2,1-1 8,0 3-8,1-4-2,3 4 0,-4-2 4,4 2-3,-1 0 5,5-3-7,1 3 6,3 1 7,-1 2-12,9 1 10,0 1 4,3 1-9,4 1-5,1 0 14,4 3-2,-1-3-1,-1 5-6,-2-4 11,0 3 1,-1-1-2,-8-5 0,2 2 1,-4 2 1,-2-2-1,-1-1-2,0 2 1,-5-1 6,3 1 0,-5-2 6,-1-1 1,3 0 9,-4-2-4,2-6 4,-4 3-2,1-6-9,3-4 5,-2-2-1,-3-3 4,0-3-11,0-3-4,-4 2-2,0 4-3,-4 1 2,2 1-4,-4-2 0,-2 4-9,1 1-12,-3 3-6,2 3-4,-3-1-19,0 0-20,1 7-22,-3 0-22,2-1-90,-6 4-215,4 0 95</inkml:trace>
  <inkml:trace contextRef="#ctx0" brushRef="#br0" timeOffset="-68811.02">10912 16136 19,'0'0'90,"3"-3"-5,-3 3-22,0 0-6,0 0-11,0 0 3,-8 15-2,3-9-8,-4 5-5,-1 1 0,-1 2-9,0 1-2,-1 1-4,5 0-2,-3 1-3,7 0 0,-1 1-4,2 2-3,4-3 4,-1 0-3,3-2-1,2 1-6,-3-4 3,1 1-3,2-3 6,-2 1-6,-2-1 5,0-3-1,-2 0 3,-2 3-5,-5 1-20,-7 4-39,-7 2-58,-6-2-123,-3-3 55</inkml:trace>
  <inkml:trace contextRef="#ctx0" brushRef="#br0" timeOffset="-68157.03">11297 15308 162,'0'-7'160,"0"7"-22,0 0-13,0 0-1,-2-4-27,2 4-11,0 0-7,0 0-9,8-1 3,-8 1-8,22 6-1,-3-4-15,7 5 3,-5-3-9,9 7-1,2 0 0,-4 3-10,-4-4-2,6 3 3,-1 1-9,-6 1-24,1-1-16,-7-2-21,1 0-27,-5 0-25,2-1-17,-4 1-12,-3-5-76,-2 2-209,-2-3 92</inkml:trace>
  <inkml:trace contextRef="#ctx0" brushRef="#br0" timeOffset="-67957.41">11628 15272 143,'0'-5'161,"0"1"-16,0 4-15,0-4-20,0 4-20,0 0-30,-4-4-27,4 4-6,0 0 0,0 20-6,0-1-11,-1 9-24,-5 2-24,-3 6-44,-7 12-56,-2-1-148,-2 0 65</inkml:trace>
  <inkml:trace contextRef="#ctx0" brushRef="#br0" timeOffset="-67650.83">11849 15224 64,'0'-4'200,"0"4"-23,0 0-22,0 0-17,0 0-14,0 0-11,13 13-16,-3-5-11,-1 5-17,0 3-12,5 7-21,-2-2-19,1 5-29,1-4-22,-2 2-34,-1-1-26,-2 1-94,-4-4-203,1-4 90</inkml:trace>
  <inkml:trace contextRef="#ctx0" brushRef="#br0" timeOffset="-67340.91">12111 15212 53,'0'0'79,"0"0"11,9 14-14,-6-8 5,1 3 4,1 0 2,0 0-14,-1 3 6,5-3 0,-1 6-6,1-1-14,-3-5 4,4 0-7,-1 1-8,-1 0-12,2-5 15,1 0-12,-1-1-5,1-3 3,1-2-11,0 0-1,0-2 5,0-5-12,2 1 1,-4-4 0,-2 2 2,-4-2-12,-1-2-12,-3 3-10,0-2-9,-5 2-14,-3 1-26,-1-1-11,-7 1-15,0 4-19,-1 0-67,-4 1-188,1 1 84</inkml:trace>
  <inkml:trace contextRef="#ctx0" brushRef="#br0" timeOffset="-67027.73">12488 15092 93,'0'0'79,"0"0"-7,3 8-7,-3-4-4,0 1-9,2 3 2,-2 1-15,0 3 1,1-3-3,-1 5-16,3-3 22,-1 1-8,1-1 8,-1 1-3,4-3 8,-4 1 4,2 1-2,1-3 0,3 0-2,-5-2 1,4-3-8,2 0 6,-2-1-13,2-3 4,4-3-14,-3-1 3,-1-2-4,5-7-2,-1-1-10,-2 1-13,0-3-9,-6 2 1,0-1-10,-4 1-2,-2 0-9,-5 3-2,-1 3-11,-7-4-2,1 4-5,-2-1-19,-2 5-18,0 3-64,-3-5-164,1 4 73</inkml:trace>
  <inkml:trace contextRef="#ctx0" brushRef="#br0" timeOffset="-66739.73">13036 14836 68,'5'10'85,"5"7"-2,-1 2-17,-1 6 2,1 1-9,-5 0-10,2 6-4,-2-4-5,-3 0-11,-1-4 4,-3 2-22,1 3-24,-4-5-16,1 2-26,-1-8-36,-3-4-96,3-3 43</inkml:trace>
  <inkml:trace contextRef="#ctx0" brushRef="#br0" timeOffset="-66560.81">12822 14896 49,'0'-6'145,"4"0"-20,-1 2-28,1-1-34,3-2-20,1 2-35,-2 4-38,2-2-54,0 2-90,2 1 40</inkml:trace>
  <inkml:trace contextRef="#ctx0" brushRef="#br0" timeOffset="-66417.88">13181 15097 22,'6'0'87,"-6"0"-80,0 0-27,0 0-20,0 0 9</inkml:trace>
  <inkml:trace contextRef="#ctx0" brushRef="#br0" timeOffset="-65135.18">6082 15775 62,'0'0'111,"0"0"-4,0-5-13,0 5-21,0 0-2,0 0-12,0 0-6,0 0-5,9 10 1,-4-3-8,2 4-1,0 6-9,-3 1 2,2 10 8,1-1-7,-2 5 1,0 0 3,-4 2-11,-1 4 0,-1 8-3,1 0-3,-2-12-3,-2-1 1,0 2-12,0-3-19,-1-1-16,-3-1-23,1-3-17,0-2-19,1 0-67,-2-2-165,-1-6 74</inkml:trace>
  <inkml:trace contextRef="#ctx0" brushRef="#br0" timeOffset="-64913.01">5759 16162 95,'-4'-9'135,"1"4"-11,1 0-8,-2-2-23,1 4-4,3 3-5,-2-11-9,-2 9-8,4 2-16,-1-4-9,1 4-36,0 0-14,0 0-13,0 0-29,0 0-8,0 0-82,0 0-152,6 15 67</inkml:trace>
  <inkml:trace contextRef="#ctx0" brushRef="#br0" timeOffset="-64726.95">6277 16341 112,'2'-4'197,"-2"4"-21,0 0-17,0 0-25,-2-5-26,2 5-37,0 0-23,0 0-41,0 0-37,0 0-25,0 0-22,0 0-65,0 0-153,0 0 67</inkml:trace>
  <inkml:trace contextRef="#ctx0" brushRef="#br0" timeOffset="21821.22">2558 12189 19,'0'0'79,"0"0"-9,0 0 0,0 0-15,-9 0 3,9 0-2,0 0 0,0 0-4,0 0-2,0 0-10,0 0-3,-9 0 2,9 0-2,-5 2-3,5-2-10,0 0-4,-8 0-1,8 0-4,0 0 1,-10-2 2,10 2-5,-8-2-1,8 2 3,-5-2-3,5 2 4,-7-3-3,5 0-5,-2 0-1,2-1 0,-2 2-1,-1-3-2,2 2-2,-1-1-5,3 0 6,-1 0 3,0 0-9,1 1 6,-3-2 0,0 0-4,2 1 2,2-2 3,-4 2-5,1-3-1,2 4 1,0-3 5,1 0-10,-2 1 5,1-2 3,1 2-5,0-2 1,-1 2 1,1-2 5,0 1-10,0-1 2,-4 3 3,4-3 4,0 1-13,0 0 0,0-2-4,0 1 6,4-3-5,-4 3 8,1-3-3,-1 2 5,0 1-2,3-2-10,-2-3 7,0 3 5,2-1-6,1 0-2,-4 2 4,1-4 9,3 1-5,1 1 3,-4 0-2,3 1 1,0-3-1,0 2-9,-4-1 10,6 2-1,-3 3 3,2-1 1,-2-2 4,0 4-7,1-4 3,0 2-2,0-3-2,1-2 2,5 1-5,-7 3 2,7-2-3,-1-4 6,2 2-3,1-1 1,0 0-2,1 0 8,0 0-4,1 4-2,0-5 3,1-1-1,1 6-1,-1-3-4,1 2 3,-1 0 2,-1 3 0,2-1 2,0 1-5,2-1 1,-1 2 4,-2 0 1,4 0-2,-3 0-1,4-2-1,0 2 0,-3 0 0,2 0 1,0-3 4,-1 4-8,5-1 7,-5-3-4,2 4-2,1-3 2,-2 1 1,1 1-4,2-2 4,-3 3-5,3 0 5,0-4-2,4 3 2,0-1-2,-7 1-2,2 2 8,-1 0-6,1 3-1,-1-3 2,3 1 2,-4 2-1,3-2 3,-1 0-1,8 1-4,-4 0-1,2-1 6,2 0 1,1 2-8,-3-2 2,2-1 3,2 1 0,-4 0 1,1-2-3,-8 3-1,7-3 0,-5 2 5,1-1 1,0 0-5,-5 1-1,5-1 8,-4 3-8,-1 0 0,3 0 10,-2 0-6,1-1-9,0 2 2,2 0 7,-4 2-2,2 0-2,-2 0 4,4 1-1,1 2-1,-2 1-2,-3 1 4,3 0-1,-4-1 7,2 0-7,-3 4 2,1-3-6,0 2 2,0 1 5,-1-1-5,0 0 4,1 0-3,-3 0-3,3 1-5,-6-3 5,6 4 6,-4-2 0,2 3-15,-1-2 12,0 4-1,0-3 1,0 3 2,-2 0 5,2 2-3,1 5-1,-2-7 0,5 8 1,-9-5 0,2-1-7,2 1 2,1 5 2,-4-5-9,-1 0 3,0-1 9,6 5-4,-5-4 1,1-1-2,-2-2 0,1 4 6,3-1-5,-4-3 1,1 1-2,3 2 2,-4-3-11,0 2 10,3 0 3,-1-2 3,-2 2-1,1-1 0,-4-1-2,3 2-3,1 0-2,-3-1 7,2 1-8,-4 1 4,4-1 1,-4 0-4,0 0 7,1-2-9,-2-2 8,0 0-9,3 2 13,-1 1-8,-2-4 3,-2 0-5,1-2 3,2 1 6,-5 2-5,0 0-2,4-4 2,-4 3-6,2-5 1,2 0 4,-4 2-4,0-6 4,1 3 2,-1-2-8,0-3 4,0 7 2,3-6 4,-3 3 0,0-4-7,0 0 9,0 0 0,-4 4-7,4-4 0,0 0 6,-6 0-4,6 0-5,0 0 2,0 0 0,-11 0-2,11 0 2,0 0-1,-7-4 2,7 4 1,-8-4 2,3 3 2,5 1-10,-8-5 4,3 3 5,3 1-5,2 1 8,-12-6-8,6 4 2,2 1 1,0-2 2,-2-1-8,-1-2 2,1 4 8,-2-2-5,2 3 1,-3-3 0,1 0-3,2 1-2,-1 2 1,0-3-4,1 1 10,-2-2 2,3 2-5,-1 1-2,3-2-3,-6 1 10,3 1-5,3-1 4,-2-1-3,1 1 0,-1-2 1,1 2-1,-5-2-6,8 3 6,-6-3 4,2 1-5,-1-1 1,-1 2-5,1-1 4,1 0 3,0-3-3,0 3 2,-3-1 3,0 1 5,1-1 2,3 0-2,-1 1 1,-3-4 1,3 5-1,0-2 14,0-1-9,0 3 1,1-2 3,-1 1-6,0-1-1,1 1 0,4 2-5,0 2-5,-5-4 3,5 4 6,0-3-5,0 3-4,0 0-6,0 0 4,0 0 0,0 0-2,0 0-5,14 7 3,-5 2 3,0 2 2,2-1-4,2 2 0,5 7-4,-4-5 4,7 4-4,-1 0 4,0 1 6,2 2-9,-4-4 3,4-1 7,0-1-5,-5-3 4,1-3-1,0-1-2,1-2 0,7 2 2,-5-5 2,-3 1-13,0-2 4,-6 1 8,3-2-5,-4-2-4,0-2 7,-3 2 7,1-6 1,-1-1 3,-3-2-5,2-7 3,-4-2-10,1-5 4,-5-1-6,1-3-14,-1 1-6,1-3-6,-2 2-19,-1 0-14,1 1-23,-1 9-82,1-1-177,2 4 79</inkml:trace>
  <inkml:trace contextRef="#ctx0" brushRef="#br0" timeOffset="33535.24">4800 13295 43,'0'0'41,"0"0"1,0 0-1,0 0 4,0 0-5,0 0 3,0 0-1,0 0-5,0 0 1,0 0 14,0 0-15,0 0 1,0 0-6,0 0 6,0 0-3,0 0-4,0 0 3,3-7 3,-3 7 1,0 0 0,0 0-2,0 0-9,0 0-4,-9-5 17,9 5-11,0 0-5,-5-5 6,5 5-4,-2-5-7,2 5-2,-5-5-3,4 3 0,-1-3 1,0 0-6,1 3 3,-2-5-3,2 3-1,0-2-3,-2 3 5,0-1-3,1-1-4,-2-2 8,3 5-10,-1-3 8,0-1-11,0 2 5,-1-1 0,0 2 3,0-1 4,1-2-8,0 2 7,0 1-5,-2-2-9,0 0 5,1 0 2,1 1 0,-3 1 3,4-1-6,-1-1 1,-3 3 6,3-3-12,0 1 17,-3 0-15,4 1 2,-2-1-1,2-1 3,-4 1 2,2 0-6,2 2 6,-3-2-7,3 1 10,-3 1-4,-1-3-3,5 5 1,-6-7-3,4 4 4,1 2 2,1 1 0,-4-7-6,3 2 3,-3 1 6,1 2-8,1-3 9,-1-1-4,2 1-5,-4 2-2,1 0 5,3-4 2,-3 3 0,1 1 4,1-4-4,-2 1-1,1 2-3,-1 1 1,1-2 3,-1-1 3,0 2-9,0-2 2,0 2 3,2 0-4,-2-1 8,0-2-10,-2 4 8,2-3-3,-1 1 1,0 2-3,2-2 3,0 1 0,0-1 0,-1 1-1,-1-2 0,1 4 0,0-3-4,-2 1 6,3-1-3,-2 2-2,4-4 4,-4 4-4,0-1 0,1-2 0,1 2-2,-1-1 5,2 0 0,-2 0 0,-1 0 0,0 0 0,1 2 1,3 0-4,-6-2 2,5 2 5,-4 0-3,0-1 2,-1 0-5,4 2 13,-3-2-11,2 1-3,0-1 5,-1 1-4,0-2-3,-3 1 4,3 0 2,1 0 0,-1 1-4,1-1 0,-3 1 4,4-1-3,-2 0 6,0-2 3,-1 1-4,3 1-1,-5 2-9,3-4 6,0 1 1,0 1-2,1 1 0,-4 1 2,3-3 2,-1-2 0,-2 4-5,3 0 3,-4 1-5,-1-5 2,5 3 9,-1 1 2,-3 0-5,5-3-8,-4 3 0,3 0 4,-3 0 2,-2-1 6,5 0-4,-3 1-7,3 0 4,-5-1 1,2 0 4,3 3-2,-3-4-1,-1 3-3,4-2-2,-1 2 3,-1-2-1,0 1-1,0 0 0,1 1-2,-3-2 4,-2 1 0,4 1-1,-1-1-1,1 2 3,-3-3-5,2 1-1,3 2 8,-4-2-7,-1 1 7,3-1-3,-3 2 1,1 0 0,3-2 0,-3 0-3,1 2 6,-1-2-5,3 2-4,-2-3 5,3 3 2,-5 0-4,3-1-1,0-1-2,0 3 6,-2-2-9,3 0 2,-4-3 12,2 4-6,-1-1-3,2 2 1,-3-2-2,3 2 8,-3-1-5,1-2 0,2 2-1,-2-2 2,1 2-3,2-2 5,-1 2-10,-2 0 1,1 0 3,2 1-4,-2 0 5,3-2-2,-4 1-1,1 1 1,2 0 1,-7-1 1,5 0-3,1 1-1,-4-4 4,2 8 0,-1-4-3,3 0-1,-5 0 2,4 0 1,-2 1 4,-1-1-4,2 0 0,-1 1 6,-2-1-8,2 0 4,1 0-3,-2 1 7,3-1-6,-3 2 0,0-2-1,5 0-1,-6 0 9,3 1-7,3 0 6,-3-1-4,1 0 1,8 0-4,-15 0 6,8 1-2,0-1 1,-1 0 1,-1 2-5,3-2 6,-2 1-6,-3 0 0,2 2-2,0-2 7,1 0 5,2 1-6,-3-1-5,4-1 5,-4 0 0,2 1-1,0-1-4,-1 2-1,3-2 0,-5 2-1,5-2 0,-6 5 2,5-3-5,-3 0 7,0 1-2,0-1 0,-2 4 2,1-2-9,0 1 7,0-1-3,-5 1 8,2 0-3,1 1-2,2-2 7,0 0-8,-1-1 3,2 1-5,0-1 8,0 1-8,0-1 3,-1 0 4,5 0 0,-3 1-3,-2-1-5,2-1 7,0 1 2,2-1 5,1 2-5,-3-2-5,2 2 2,-2 0 1,0-2 1,1 2-4,-3 1 4,2-1-5,1 1 5,-3-1-1,4 0 0,0-2-4,2 2 4,0-2 0,0-1 2,-2 1 6,1 1-10,-3 1-2,3 1-3,-2-2 1,0 0 0,3 3 3,-3-3 6,1-1-3,3 3-4,-3-3 7,1 3-5,0-1 2,0 0 0,1 0 1,-1-1-3,1 1 0,-1-1-2,0 1-1,1 2 3,0-2 4,-1 1-1,2-2-2,1 2-2,-2-1 4,-1 3-2,4-2-2,-2 1 0,2-2 4,-2 2-2,1 0-3,0 1 1,1-1 0,0 1 2,1 2 9,-1 1-9,1 0-2,-2-2 4,0 2-7,2-2 11,0-1-9,0-1 2,0 1 0,0-1 0,0 0 6,0 0 3,0 2-6,0-3-4,0 2 3,0-4-3,0 2 1,0 0 6,0-1 0,0 1-3,0-5-3,0 3 5,0 3-2,0-3 2,0-3 4,0 0-5,0 3 0,0-3 1,0 4 0,0-4 0,0 0 0,0 0-3,0 0 8,0 5-2,0-5-1,0 0 6,0 0 3,0 0 0,0 0-5,0 0 3,-2 5 1,2-5-4,0 0 1,0 0 2,0 0 3,0 0-6,0 0 5,0 0 4,-11-9-1,11 9-1,-4-3-1,4 3-3,-2-2 1,2 2-2,-4-9-2,2 5 0,1 0-1,0 1 4,0-1-4,1 4-3,-2-8 2,1 4-4,1 0 7,-1-2-8,1 0 3,0 1 0,1-2-3,-1 0 3,3 0-1,-1-1 4,-1-1-6,1 0-3,0-1 8,2-2-3,-1 3-7,-2-3 6,3 2 8,1 0-10,-3-2 1,0 4 6,0-4-4,0 3-1,0-3 0,-1 3 0,1 1-1,-2 0-2,0-1 1,0 1 1,0 1 2,0 0 0,0 0 2,-2 2-3,2-4-6,0 3 4,-1-3 0,1 4 5,-1-3-3,1 4 2,0-2-2,-1 0-7,-1 1 3,2 0-1,-2-1 5,2 2-4,0-1 3,-2 0 4,2 1-7,0 4 8,0-7-7,0 3 1,0 4 0,0-4 1,0 4 7,0 0-10,-1-5-1,1 5 8,0 0-8,0 0 1,-1-5-1,1 5 3,0 0 0,0 0-5,0 0 3,0 0 9,0 0-11,0 0-2,0 0 2,0 0 6,0 0 0,-1-4-8,1 4 4,0 0-10,0 0-2,0 0 17,0 0-12,0 0-1,0 0 0,0 0 4,0 0-1,0 14 9,0-10-8,0 1 3,0 1-1,0-1 0,0 0 4,0 2-5,-2-1 0,2 1-3,0 1 11,-2-2-2,0 1 3,2 0-9,-1 0 5,1 2-4,-1-1 3,0 2 2,-1-5 0,4 6 1,-2-2-5,0 0 4,1 0-3,-1 2 3,1-2-3,0 0 4,1-1-4,-2 1 3,4 0 11,-3-3-12,-1 3-2,1-3-3,0-1 7,-1 4 3,0-4-7,2 0-1,-2 2 5,0-5-3,0 1-2,2 1 4,-2-4-6,2 6 10,-1-4-9,-1-2 4,0 0 0,1 4 10,-1-4-7,0 0-2,0 0-2,1 5 1,-1-5 7,0 0-2,0 0-3,0 0 1,17-5 3,-8 1 0,1-1-4,7-3 2,2 2-3,2-2 4,8 1 3,-2 0-18,-1 2-38,2 2-93,-8 3-155,9 0 69</inkml:trace>
  <inkml:trace contextRef="#ctx0" brushRef="#br0" timeOffset="40658.51">3658 13583 5,'0'0'59,"0"0"-11,0 0 0,0 0-3,0 0-6,0 0-5,0 0 0,0 0 0,0 0-8,0 0-1,0 0-5,0 0-5,0 0 0,0 0 2,0 0-8,0 0 9,0 0-8,0 0 2,0 0 0,0 0-5,0 0-7,0 0 11,0 0 0,0 0-4,0 0 2,0 0-1,0 0-3,0 0 0,0 0 1,0 0 1,0 0 3,0 0-4,0 0-4,0 0 16,0 0-8,0 0 3,0 0-1,0 0 0,0 0 3,0 0 4,0 0-17,0 0 9,0 0-4,0 0 4,0 0-2,0 0-4,0 0 0,0 0-1,0 0 1,0 0-2,0 0-7,0 0 13,0 0-1,0 0-6,0 0-7,0 0 4,0 0 3,0 0-2,0 0 2,13-4-2,-13 4 1,8-3-4,-2-1 3,-1 3 0,1 1-3,1 0-1,-1-3 2,-1 1 4,0 2-6,-5 0 4,12 0 1,-5-2 3,0 2-4,-2-1 2,-5 1 13,10 1-14,-1-1-8,-5 2 4,-4-2-1,12 2 0,-7-2 10,1 0-5,-6 0-3,9 3 5,-2-3-2,-1 1-3,-1 3 0,4-3 6,-4 1-7,0-1 5,4 2 1,-2-3-7,4 1 9,-5 0-14,2 2 6,-1-1 8,-1 0-8,2-1 0,-1 1 3,0 0 6,0 1-10,-2-1-2,0 1 10,2 1-3,-4-1 3,5-1-3,-5 2 0,4 0-4,-2 0 4,2 1-6,0 2 7,0-4-4,-1 5-2,1-4 6,-2 4-1,4-2 1,-3 2-3,2-1 1,-3 0 1,4-1 8,-2 0-10,-2 1-10,3 1 13,0-2-10,-3 2 11,1-1-12,1 0 10,-3 0 2,4 1 5,-4-1-8,1-2-3,-2 0 6,2 0-6,-2 2 6,1-2-1,0 1 4,0 0-9,-1 0 2,1 3 1,1-1-4,-1-2 14,-2 1-8,4 3 0,-3-2-8,0 1 10,2-2-2,-1 3-3,0-5 3,1 6-1,-5-3-1,4-1-7,2 3 14,-6-5-4,4 0-4,-3 0-2,3 2 4,-4-2-3,4 0 0,-3 0-4,2 2 6,-1-2-3,1 0 9,-3 2-8,4-2 4,-4 2-6,3-2 5,0 3-4,0-2-2,-1 1 2,2 1 7,-4-2-9,4 2 6,0 0-4,-3-1-3,1 0 5,0-1 0,-2 0 2,4 1 3,-2-4-7,-2 6 0,2-4 6,0 0-6,-2 2 0,1-2-5,-1 1 4,3 0 5,-2 0 1,2-1-2,-2 1 0,1-1 1,0 0-8,-2 0 5,4-1-6,-3 1 2,-1 0 9,3-1-5,-3 0-1,3 3 1,1-2 5,-4-1-2,0-1-3,0-3 0,2 7 3,-2-4-7,0 1 2,0-4 1,0 4 7,0-4-5,0 5 6,0-5-6,-2 4-2,2-4 0,0 0 2,0 5 1,0-5-2,0 0 6,0 0-11,-1 2 13,1-2-6,-6 3-1,6-3 5,0 0-3,0 0-5,-4 2 6,4-2-7,0 0 11,-8 0-9,8 0 13,0 0-5,-11 1-5,11-1-1,-7 0-3,7 0 9,-6 1-4,6-1 1,-8 2-10,8-2 5,-9 0 2,9 0 2,-9-2-1,9 2-1,0 0 2,-9-4-5,5 3 8,-1-1-7,5 2 2,-5-3 0,5 3-4,-9-3 3,8 1 6,-3-1-5,4 3 4,-8-4-1,4 2 5,0 0 1,4 2 3,-6-5-4,4 2-1,-1 1 4,-2-1-8,5 3 2,-5-5 1,1 2 1,4 3-9,-3-6 12,-1 6-6,4 0-4,-4-4 1,4 4-2,-3-4 7,3 4-6,-4-4-3,3 1 4,1 3 0,0 0 7,-3-5-7,3 5-1,0 0 0,0 0-2,-5-2 6,5 2-5,0 0-1,0 0-3,0 0 7,0 0-2,0 0-3,0 0 5,0 0-6,0 0 4,0 0 2,0 0 1,0 0 3,12 10-6,-8-9 2,3 3 3,-3-1-10,5 1 5,0 2-1,0-1 8,0-2-10,0 5 0,2-2 8,-2 0-6,3-1 2,-2 1-10,-1-2 12,0 2 4,3-3-23,-2 2 16,0-3 1,-4 0 2,1 1-3,1 0-2,-2-2 4,0 0 1,2-1 9,-3 2-8,-5-2 8,11-3-4,-2-3 6,0 1-3,-1-1 4,0-3-3,3-3 2,-5 2-8,3-5 4,-1 0-8,1-1 4,-4 0-3,-1 1-8,1-2 9,-1 1-17,0 3 6,-3 1-16,4 1-14,-4 2-13,2 0-73,-3 3-132,0 2 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09:58:10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7452 9012 26,'0'0'55,"-7"0"-4,7 0 0,0 0-1,0 0-8,0 0-2,0 0 3,0 0-13,0 0-6,0 0 3,0 0-5,0 0 1,0 0-5,35-10 2,-7-2-2,21-7-4,11 1 3,27-10-20,5-1-2,6 2 1,-6 2 10,0 0-9,0 0 5,0 1-1,-1 2-2,3 0 5,-5 7-7,4-1 2,-32 3-3,30-5 2,-35 7-2,3 0-3,-3 1 1,-3 0 2,0 2 2,-13 0-3,-2 0 5,0 1-4,-3-2 10,-2 1 0,-2 1 4,-3 1 7,-2 0 3,3-2 0,-9 4-3,1-2 3,2 0-4,-6 0 5,3 0-2,-1 0-5,-3 1 0,-4 3 0,-1-1 0,-5 1-1,0 0-6,1 2 3,-3-2 3,-4 2-4,5 0 5,-5 0 4,7-2-2,-7 2 6,0 0 11,0 0-2,0 0 2,0 0 5,0 0-4,0 0 2,3-3-6,-3 3-2,0 0-2,0 0-3,0 0-6,-11-6-2,11 6 0,-6 0 1,6 0-18,0 0-25,-9 0-30,9 0-25,-6 4-99,-1 1-196,1-1 88</inkml:trace>
  <inkml:trace contextRef="#ctx0" brushRef="#br0" timeOffset="1243.58">8718 11001 1,'0'0'37,"-8"0"-5,8 0 4,-6 2-6,6-2-6,0 0-1,-4 2-2,4-2-9,0 0 7,0 0-5,0 0-2,0 0-3,0 0-2,0 0 3,23-2 2,5 0 7,6-3 6,22-5-5,2 0-3,32-5 0,6 0-6,-3-5 5,5 0-1,8-1-1,4 4-3,-6-2-5,-4 5-3,-8-2-6,-27 4-2,25-1-2,-28 3 4,-1-2-8,1 2 6,-2-3-1,-2 3 3,-5 1 0,-2 0 1,-10 0 3,-6 0 6,0 1 3,-2 3-1,-2-2-1,-3 5 2,-6-3 2,-6 1 1,2 1 1,-7 2-5,1 0-1,-2 1 0,-3 0-5,-2 0 0,1-2 3,-1 1-2,-5 1 2,0 0 2,9 0-3,-9 0 3,0 0-14,0 0-20,0 0-14,0 0-45,0 0-90,-21 8 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09:58:50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8664 10425 8,'-9'3'20,"3"-1"-1,0 0-2,-1-1-4,3 1 1,4-2-1,-8 0-3,8 0 2,0 0-3,0 0-6,0 0 5,0 0 2,0 0 6,33-2 9,0-2 14,18-7-4,11-2 1,26-3-5,4-4-2,0 3 8,3-1-5,-1 0-8,3 4 0,-1 4-10,-5 0 1,-25 0 1,26 5-5,-30 0 3,1 1-5,-2 2 2,0 0-4,1-1 8,-6-2-11,1 4 7,-3-4-10,-3 0 1,-13 1 0,-1-1 2,-4 1-5,1-3 4,-3 2 8,-3 0-14,-2-2 7,-5 2 8,-4 0 2,1 1-2,-1 1-3,-6 0 4,1 1 3,-7 2-10,1-4 6,-1 1-3,2 2 4,-7 1 0,5-1-2,-5 1-6,0 0 7,6-1-7,-6 1-5,0 0-22,0 0-44,0 0-52,0 0-129,-15 10 57</inkml:trace>
  <inkml:trace contextRef="#ctx0" brushRef="#br0" timeOffset="10958.75">12704 11915 10,'0'0'69,"0"0"-5,0 0 3,1-5-4,-1 5 4,0 0-2,-1-5-7,1 5 6,0 0-13,-4-4 1,4 4 0,0 0-18,0 0 4,0 0-10,4-4 3,-4 4-1,0 0 5,0 0-3,0 0 4,0 0-8,0-5 13,0 5-1,0 0-5,0 0 3,0 0 1,0 0-1,0 0-4,0 0-1,0 0-10,0 0-1,0 0 4,0 0-7,0 0-7,0 0-1,0 0 2,0 0-6,0 0 3,0 0-4,2 14 2,-2-2-12,3 0 7,-2 5 7,2 11-1,-2-2-5,1 5 1,-2 3 4,3 12 4,1 5 7,-8 4 10,1 2 3,3 2 0,-3 1-2,0 1 4,-1-1-12,-2-4 5,2-1-1,3-1-3,-6-5-1,6-15-1,2-3 0,3 0-9,0-3 3,-4-2-1,2-9-4,0-5-1,2-2 3,-3 1-4,0-6 0,-1 4-4,3-2 5,-2-2 0,-1-1 2,3 1-1,-3-1-8,0-4-43,0 0-62,0 0-57,-17-5-121,7 0-302,-1-2 134</inkml:trace>
  <inkml:trace contextRef="#ctx0" brushRef="#br0" timeOffset="11515.87">11561 13414 42,'0'0'63,"0"0"-2,0 0 2,17-10 0,0 3 2,11-3 12,4 1-9,23-4-5,3-4 2,30-5-5,2 2-7,1-2-1,4 4-6,3-2-4,1 3-8,1-7-9,0 2-7,4 3 5,-4-3-4,2-2-19,-2-2 9,-6 6-1,-3-6-2,-6-1-1,-24 10 0,-5 3-4,3-2 7,-3 3-3,0-2-7,-7 4 6,-17 3-5,1 0-5,-6 3-30,-10 2-15,-1-1-27,-6 3-69,-5 2-158,-1-1 69</inkml:trace>
  <inkml:trace contextRef="#ctx0" brushRef="#br0" timeOffset="12211.27">12755 13692 22,'0'0'86,"-7"3"-2,7-3-14,-3 2-9,3-2-4,0 0-1,-5 3-3,5-3-5,0 0-3,0 0 3,22-5-10,-11 1 3,9 0-10,6-5 4,2-1-2,2 0-8,2-2-11,3 0-14,-3 1-22,2 0-17,0 0-17,-7 4-66,-6 2-132,-3 1 58</inkml:trace>
  <inkml:trace contextRef="#ctx0" brushRef="#br0" timeOffset="12664.52">12920 13801 19,'-3'-5'90,"3"5"-7,0 0-9,0 0-14,0 0-1,0 0-5,0 0-9,0 0 5,4 17-12,1-8-2,-1 3 8,1 5-9,1 3-1,2 5 16,-2 5 10,0 16 6,-5 7-6,2 2-2,-1 2-6,-2 1 3,-2 1-13,-2 24-4,4-27 4,-2 26 11,0-22 3,4 21 2,-2-25 3,0 3-2,2 1 5,-8 22-4,8-27 6,-4-1-10,2 0 2,-2-4-2,2-2-9,0-1 0,0 1-5,-2-14-4,2 15-3,0-17-4,-3-1-5,1-1 2,2-2-14,-5-8-12,5-3-24,-2-5-27,2-1-23,-3-5-22,2-1-43,-2-2-168,3-3-330,-11-10 146</inkml:trace>
  <inkml:trace contextRef="#ctx0" brushRef="#br0" timeOffset="13774.75">12706 11962 35,'0'0'52,"-2"0"-1,2 0 9,-6-3-5,6 3 4,-2-2-8,2 2 5,0 0-2,-7-3-7,7 3-7,0 0 5,-4-1 2,4 1-2,0 0-8,-5-2-2,5 2-5,0 0-7,0 0 1,0 0-7,-2-4 2,2 4-9,0 0-3,0 0-3,0 0 8,0 0-13,0 0 10,0 0-1,0 0-5,27 0 5,-5-3-4,8 0-2,3-5-2,5 1 6,13-1 4,2-1-1,4-2-1,5 2-6,4-4 1,27-5-4,-4 1 12,5 2-7,-1-2 9,0 0-8,1 5-3,4-3-3,-5-2-5,3 3 4,-5-1-7,-1-1 9,-27 6-8,35-7 2,-11-2 0,-23 5 3,0 3-1,29-3-3,-30 0 9,-1 3 7,-2 2-13,2-3 9,-7 2-5,-2 1 9,-1-1-10,-17 6 8,0-1-13,0 0-12,-7 2-10,-7 2-22,-2-2-24,-8 6-63,0-2-148,-9 3 66</inkml:trace>
  <inkml:trace contextRef="#ctx0" brushRef="#br0" timeOffset="14907.03">13114 15271 3,'-8'3'33,"-1"-2"-8,0 0-3,0 2-3,-4-2-3,4 3 1,-3-1-3,0 1-3,0-1 0,1-2 4,0 2 1,-1 0 1,5-2 6,-2 1-4,-1 2 10,4-4 5,-1 1 7,0 1-2,1-1 4,1-1-1,5 0-5,-9 1 0,5 0-1,4-1-4,0 0 1,0 0-8,-10-1 2,10 1-11,0 0-2,0 0-3,0 0 2,0 0 2,0 0-5,0 0 0,0 0-4,0 0 0,0 0 0,0 0-1,0 0 3,14 5-2,-5-4 1,2-1-4,3 0 6,7 3 2,9-2-1,2 1 3,6-2 2,14 0-10,2-7 2,3 1-12,2-4-5,30-6 12,-23 4 5,27-12-5,1 0 10,3-4-5,-5 0 1,4 1 11,1-7-9,2 4 15,-5-5-11,6 2 6,-5 1 1,-5 3-4,-3 3-9,-23 9 1,25-6 1,-26 8-3,0 0-2,-1-3 2,28-6-12,-30 12-6,1-1 8,3 2-11,-1 1-8,-3-6 1,2 10 0,-7-1-6,-2-1-2,-18 4 7,1 1 0,-4-2 7,-11 3-1,-1-1 4,-6 2 5,-4 1 4,-2 0-7,-2-3 8,0 3-12,-6 0-1,5-1-14,-5 1-32,0 0-62,-21 10-133,-1-2 59</inkml:trace>
  <inkml:trace contextRef="#ctx0" brushRef="#br0" timeOffset="15856.57">9678 13222 53,'0'0'66,"0"0"-6,0 0-9,0 0-4,0 0-6,4 15-1,1-3 15,-2 7-1,3 10-3,-4 5 9,5 14-11,-2 3 4,-3 0 7,0 7-10,-2 0-4,-4 24 1,-1 1 1,1-24-12,-1 24-4,-3-26-6,-2 3-8,5-7-23,-2-2-19,1-1-20,3-13-10,1-2-24,-3-5-62,1-3-152,4-10 68</inkml:trace>
  <inkml:trace contextRef="#ctx0" brushRef="#br0" timeOffset="16305.79">10160 13469 28,'0'0'72,"0"0"-9,-10 5-3,7-2-8,1 2-5,0 3-9,2 0 7,-4 2-12,3 2-9,0 1 5,-1 5 4,0-3-7,2 3-2,0-1-3,2 1 12,0 2-5,-2-2 1,2 0-3,2 1 0,0 0-3,-1 1-1,3-3 0,-3 2-4,3-2 2,2-1-6,-2-6 0,0 1-6,-1 0 0,3-4 4,1 3-2,-2-10 2,2 3-3,3-6 0,-1-3-4,2-5-4,4-1-1,3-8 1,-2-3-8,2-2-1,-4 0 2,0-3 2,-2 2-2,-1 2 1,-5 0 5,-5 6 2,2 1 6,-4 0 5,-5 5-3,-1 0-4,-1 6 3,-4-2-7,0 5-7,-2 2 6,-2 1-9,-4 1-13,1 4-16,-2 3-11,0 1-18,-7 6-64,5-3-139,2-2 62</inkml:trace>
  <inkml:trace contextRef="#ctx0" brushRef="#br0" timeOffset="16716.06">10650 13549 20,'0'0'82,"0"0"-4,0 0-7,0 0-10,0 0-2,10 6-5,-6 1 0,0-1 1,2 1-3,-2 1-2,0 1-11,5 0 0,-3 2-7,-2-1 2,3 0-8,-1-1-2,0 3-6,-1-4 10,2 3-6,1-4-4,-3 1 4,3-1-9,1 0 1,-3-4 4,1-2-3,1-1-1,0 0 0,1-4-4,1-3 3,3-3 5,0-4-1,-1-1 5,-3-1 10,-1-2 0,0-6 0,-5 4 13,-1 1 3,-5-2 5,-1 4-5,-3-2-11,-1 1-1,-2 6-4,0 3-2,0 1-9,0 1-6,0 3-25,-1 3-27,3 1-22,-4 2-14,3 4-13,-4-1-10,2 2-105,0 5-218,0-3 96</inkml:trace>
  <inkml:trace contextRef="#ctx0" brushRef="#br0" timeOffset="17072.2">11021 13323 37,'0'0'105,"0"0"-18,0 0-12,0 0 1,0 0-11,9 11-12,-2-2-7,-2 1-8,7 4 5,-2 2-5,-1-2-1,5 3 12,2 2 2,0 4-3,-2-3 21,4 2-7,-3 0-8,2-3-3,-2 4-4,1-2-1,-3-7-7,8 5 9,-7-6 7,2-1-4,3 0-6,-4-4-1,4-2 4,-2 0 4,0-4 2,3-2 11,2-3-4,-5-6-5,1-1-6,5-8-4,0-6-1,-6-4-10,10-21 2,-5 5-9,-5-3-3,-5-1-1,-2 1-1,-4 11-6,-3 4-22,0 1-18,-3 2-33,-4 9-17,2 2-37,-2 7-34,2 1-142,-4 3-309,-1 5 136</inkml:trace>
  <inkml:trace contextRef="#ctx0" brushRef="#br0" timeOffset="17950.76">9497 14620 28,'4'3'39,"9"-5"13,0 0-20,13-6 12,5-2 2,7 0 5,14-11-3,7 2 3,25-9 10,1-7 3,3 4 2,5-6-4,-1 0-6,7-1-5,6-3-9,1-1-5,-3 2-3,-4-2 1,0 4-12,-4 1 2,3-2-16,-12 6-17,-23 9-13,-3 4-16,-4 3-3,-2 2-16,-20 6-9,-1 1-57,-3 4-132,-13 2 59</inkml:trace>
  <inkml:trace contextRef="#ctx0" brushRef="#br0" timeOffset="18240.5">9924 14918 75,'57'-31'120,"31"-20"8,8-2-9,6-5-5,6-8-7,13 2-13,1-2-10,6 0-7,5 3 1,-5 1-12,-2 6-14,-6 5-29,-9 8-29,-13 12-55,-40 14-118,-4 6-193,-20 7 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08:56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17218 10626 41,'0'0'74,"0"0"-6,0 0-7,0 0-1,0 0-10,0 0-6,0 0-3,0 0 1,0 0-8,-6-2-8,6 2 2,0 0-5,0 0 6,0 0-8,0 0 0,-5-2 2,5 2 1,0 0 0,0 0 8,0 0 5,0 0-7,0 0 7,0 0-5,0 0 1,0 0-2,0 0-14,0 0 19,0 0-9,0 0 5,0 0-10,0 0 0,0 0 6,0 0-8,0 0-5,0 0 1,0 0 0,0 0-4,0 0 4,0 0-1,0 0-14,0 0 7,0 0 1,0 0-5,0 0 0,14-3 3,-4 1-2,4-3 0,3 0-3,3 0 0,9-1 8,-2 0-9,3-1 0,0 2 0,-2-1-1,-7 4 3,6-1-3,-6 0-6,2 2 3,-5 0-11,5 1-8,-6 0-9,-4 1 0,1 0-1,-3 0 2,2 2 3,-5-3-7,-3 2 7,2-1-3,-3 0 2,0 1-3,-4-2 14,7 0 4,-7 0-6,0 0 0,0 0-18,0 0-10,4 3-14,-4-3-67,0 0-137,0 0 60</inkml:trace>
  <inkml:trace contextRef="#ctx0" brushRef="#br0" timeOffset="559.79">17366 10501 20,'-5'-1'103,"5"-5"-5,0 6-6,-3-6-2,1 2-13,2 4-5,0-6 0,-1 4-3,-2-2-7,3 4 1,0 0-6,0-5-4,0 5-8,-1-3 7,1 3-18,-3-7 7,3 7-10,0-5-4,0 5 2,-1-5-5,1 2 0,0 3-4,-2-6-6,2 6 5,2-5 1,-2 5-6,0-3 1,0 3-4,0 0 3,-2-5 6,2 5-8,0 0-5,2-4 2,-2 4-6,0 0 0,0 0-2,0 0 4,-2-4 0,2 4 0,0 0-4,0 0 0,0 0 1,0 0 1,0 0 2,0 0-3,0 0-1,0 0 4,0 0 1,0 0-5,0 0 1,0 0-1,0 0-5,0 0 2,3 13-4,0-3 6,-2 2 2,-1 7 0,3 0 1,-2 7 3,-1 1-2,0-2-2,2 3 5,0-7-6,-1 2 4,-1 5 1,5-10 0,-5-1 0,2 2 5,0-8-9,-1 6-1,2-5 2,-2 0 3,-1-1-1,3-3 1,-3 0 0,0-2 2,0 1-1,2-2-1,-2-2-5,0-3-7,0 6-16,0-2-16,0-4-22,0 0-53,-5 4-108,5-4-239,-9 3 106</inkml:trace>
  <inkml:trace contextRef="#ctx0" brushRef="#br0" timeOffset="2916.22">20379 11072 70,'0'0'77,"0"0"-2,0 0-13,0 0 1,0 0-11,0 0-1,0 0-6,0 0-15,0 0 5,0 0 3,0 0-6,0 0-8,0 0 0,0 0-2,0 0 1,0 0 1,0 0 3,0 0-9,0 0 5,0 0 8,0 0-2,0 0 5,0 0-8,0 0 11,0 0-11,0 0 3,0 0 5,23 1 8,-7-3 5,4-2-12,8-2-3,3 1-3,2-1 7,2-1-5,3-1-6,-5 3-4,2 0-2,-1 1 1,-2 0-8,-4 1-5,-2 0-2,-2-1-3,-5 3-6,-6 1-7,0 0-13,-7 0 3,3 0-6,-5 0-10,4-1 6,-8 1-5,5 1-1,-5-1-10,0 5-16,0-5-34,-10 7-69,2-1-178,-1 0 79</inkml:trace>
  <inkml:trace contextRef="#ctx0" brushRef="#br0" timeOffset="3276.6">20331 10928 25,'-4'5'51,"2"0"-6,-1 0-6,0 7-3,0 1 2,-1 3 1,-2 1 3,2 0-6,-2 4 3,4-2-4,-2 6-1,4-1-4,0-5-5,0 1 4,0-1-7,3 1 0,-1-1-8,2 0 8,3-2-17,0-2-11,2-1-8,3 2-16,2-7-67,2 1-104,-2-7 47</inkml:trace>
  <inkml:trace contextRef="#ctx0" brushRef="#br0" timeOffset="3609.17">20870 10827 33,'4'-5'124,"0"2"-3,-3-1-2,3 1-6,0-2-6,-2 3-12,5 0-11,-1 0-12,3-1-13,4 2-4,0-2-1,4 9-3,3-3-4,-2 1-13,8 11-3,1-1-1,-5 5 0,1 1-4,-1 2-7,-2 0 1,-3 5-1,-3-4 0,2 7-4,-5-2 4,-5-1-11,-3-1-13,-3 1-8,-4 1-27,-5-5-20,-4 4-28,-3-2-112,-6-1-217,-1-1 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10:24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2911 14207 33,'0'0'36,"-3"2"1,3-2-6,0 0 1,0 0-2,0 0 4,-3 3-6,3-3 1,0 0 2,-6 2-2,6-2-1,-4 2 2,4-2 1,-8 3 4,8-3 2,-7 2-2,7-2 4,-4 2 5,-1 0-4,5-2 1,-4 1 3,4-1-5,-5 3 1,5-3 0,0 0 4,-5 0-9,5 0-4,0 0-2,-6 2 0,6-2-1,0 0-13,0 0-6,0 0 8,0 0-4,0 0 1,0 0-9,0 0 5,0 0-4,0 0-6,0 0 2,20-9 8,-1 1-18,-1-5 6,5-1 2,5-5 2,4-3-4,9-5 7,-11 6-1,14-6 1,-12 8 0,1 1-5,-1 2-17,-2 2-5,0 2-13,-5 4-6,-8 2-13,-3 3-5,-5 3-6,-1 0-8,0 3-63,-5 2-147,0 2 65</inkml:trace>
  <inkml:trace contextRef="#ctx0" brushRef="#br0" timeOffset="361.2">2972 13961 16,'-4'-3'79,"1"2"3,3 1-17,-3-4-1,0 2-15,3 2-2,0 0-7,0 0-7,0 0 4,0 0 7,0 0-2,0 0 2,19 10-3,-13-1 2,5 4 2,5 8 6,-2 3-9,-3 3-5,1 4-6,0-2 0,-1 3-2,0 0-2,-1 3-7,1-2-1,-2-1-4,3-2-34,-3-1-36,-3 0-24,-1-3-75,-2-5-166,1-3 74</inkml:trace>
  <inkml:trace contextRef="#ctx0" brushRef="#br0" timeOffset="1521.16">4575 14204 55,'-7'5'60,"-4"2"-4,0 0-6,1 0-8,-3 1 1,3 1 2,1-2-2,-3 0-6,5 0-10,-2-2-2,3 0 6,-2-1 1,3 0-10,2-3-2,-1 3-4,2-1-5,2-3 1,-3 3 1,3-3-1,0 0 0,0 0-4,0 0-1,17-2 2,-6-3-1,6-5-2,1 0-7,8-5 9,2-4-6,1-1 8,1-3-5,1 1 2,10-7-2,-10 7-8,-3 2-3,-1-1 2,-1 4-1,-5 1 5,-3 4-6,-2 3 1,-4 5-2,-7-1-5,0 1 5,-1 3-2,-4 1-4,0 0 4,-5 13-15,-8 2-13,0 1-17,-7 4-36,-3 3-97,-2-1 44</inkml:trace>
  <inkml:trace contextRef="#ctx0" brushRef="#br0" timeOffset="38919.5">4749 11518 12,'0'0'27,"0"0"-1,0 0-4,0 0-6,0 0 2,0 0-2,0 0-4,-3 5 5,3-5-6,0 0 4,0 0-9,0 0 2,0 0-1,0 0 3,0 0-5,0 0 3,-1 6-3,1-6 2,0 0-7,0 0 4,0 0 0,0 0-4,0 0 5,0 0-2,0 0-1,0 0 3,0 0-5,0 0-4,0 0 3,0 0-8,0 0 7,0 0-10,0 0-3,0 0 1,0 0-22,0 0-39,0 0 17</inkml:trace>
  <inkml:trace contextRef="#ctx0" brushRef="#br0" timeOffset="41797.56">5877 11540 15,'0'0'15,"0"0"5,0 0-3,0 0-11,0 0 6,0 0-5,0 0 2,0 0 2,0 0-5,0 0 5,0 0-3,0 0-8,0 0 6,0 0-11,0 0 2,0 0-2,0 0-4,0 0-3,0 0 4,0 0-10,0 0-18,0 0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16:07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6097 10078 18,'0'0'33,"0"0"-1,0 0-1,0 0 2,0 0-6,0 0-4,0 0 2,0 0-4,0 0-5,0 0 0,-1-9-1,1 9-4,5-5 11,0 3 0,-5 2-5,4-5-1,-2 4-3,2-2 4,3-1-3,1-2 0,7-4-3,0 0-4,6-8 7,2 5-1,1-6 0,2 2 0,-1 0-5,2 0 6,0 2-2,-1-2-6,1 0 4,3 0-3,-2-1-6,1 2 5,-3 0-3,3 2 0,-1 1 3,-1 0-2,0 0 0,0 0 0,-2 1-5,-8 5 5,-1-3-3,2 3-13,-1 0 2,-4 0 4,-3 2 0,-1 0 1,1 2-2,-3 1 1,-1-3 1,-2 3 9,0-1-4,0 1 3,-4 2-1,6-2 1,-6 2 10,3-1-5,-3 1 10,0 0 3,6-2 3,-6 2 4,0 0-4,0 0 5,0 0 2,1-4-2,-1 4 0,0 0 6,0 0-1,0 0 0,0 0-5,0 0-3,0 0 1,0 0 0,0 0 1,0 0-2,0 0 3,0 0 2,0 0 0,0 0-8,0 0 3,0 0-7,0 0-2,0 0 11,0 0-8,0 0-6,0 0 4,0 0-6,0 0-2,0 0-14,0 0-24,0 0-31,0 0-31,0 0-106,0 0-211,0 0 94</inkml:trace>
  <inkml:trace contextRef="#ctx0" brushRef="#br0" timeOffset="3543.87">6179 10411 30,'0'0'28,"0"0"2,0 0-6,0-6 7,0 6-10,0 0 2,0-4-2,0 4-6,0 0-3,0-3 0,0 3-1,0 0 1,-1-7-3,1 7 0,0-2-2,0 2-5,-3-6 5,3 6-1,0 0 0,0 0 3,-1-4-2,1 4-3,0 0 3,0 0-3,0 0-2,0 0 4,0 0-6,0-5 2,0 5-2,0 0-2,0 0 1,0 0-3,0 0 0,0 0 1,0 0 5,0 0-2,0 0 0,-3 12-2,2-7-5,1 3 8,0-2-2,0 4 4,0 2-3,0 3-1,0 2 2,-1 2 4,1 0-1,0 0-2,-4-1 1,4 3 5,-4 3-6,3-6 3,0 7 1,-4-7 0,3 10 4,0-10-3,-1-1-4,2-2 5,-2 2 0,1-2-2,-1-3-3,0 0 0,2-1 2,-4-2-3,4 2 4,0-4-6,-2 0 4,2 1-2,0 0 1,-1-4-2,1 1-1,0 0 2,1-1 0,-2-1 1,2 1-3,0-4 3,0 5-2,0-5 0,-2 3 0,2-3 2,0 0-1,0 0-2,2 5 2,-2-5 0,0 0 0,0 0 4,0 0 3,-2 4 7,2-4-1,0 0 2,0 0-3,-4 2 1,4-2-2,0 0-2,-9 0-3,9 0 3,-7 0 1,7 0-3,-10-1-2,5 0-4,5 1 12,-11-3-13,4 1 7,0 1-9,2-2 5,-5 0 4,-1-1-5,3 0-2,-2 0 0,1-3 1,2 0 3,-3 3-6,2-3 4,3 1-2,0 1-4,1-2-2,-4 0 1,3 2 4,-1 0 0,2 0 0,1 0-2,-1-2 5,2 4-5,-1 1 7,2-2-3,-1 1 0,2 3-5,-3-7-1,3 7 2,0-5 3,0 5-8,0-5 10,0 5-7,0-5 1,0 5 2,1-4-9,-1 4 9,0-5-2,0 5-2,0 0-3,4-3 5,-4 3 2,0 0-2,10 3-1,-3-1 2,-2 4 0,5 0-5,-2 2 3,2 1 3,4 3 4,-5 1-5,5 0 0,-1 3 2,1-2-9,-2-1 11,0 3 0,2-2 2,-1-2-3,-1 1-5,-4-3 2,1-1 3,-1 0-2,1-2-1,0-2 10,-5 1 0,0-1-1,1-3 9,1 2 14,-2-1 6,-3-3 10,-1 0 1,0 0 0,0 0-8,8-9-2,-4 1-3,-3-5-10,3-3 1,0-1-1,3 0 0,0-8-11,2-1-2,0 0-4,-1 1-2,-1 7 5,2-7-14,-3 8 12,0 5-12,0 1-2,-1 2-13,-1 0-17,-1 1-26,0 6-15,1-3-11,-4 5-64,0 0-165,0 0 73</inkml:trace>
  <inkml:trace contextRef="#ctx0" brushRef="#br0" timeOffset="5306.94">9756 10333 22,'0'0'23,"0"0"-4,0 0-4,0 0-2,0 0-1,0 0-2,0 0-1,0 0-3,-3 15-2,2-8 4,1 3-3,-3 2 5,3 5 5,-2 1-1,2 5 0,0 3 0,-3 1-2,1 1 1,0 2 2,2-1-2,2 1-2,0-1 3,1 2-4,-1-1 1,1-2-8,-1-2 11,0 1-8,1-2-1,0 1 1,0-8 2,-3 0-2,2-2 0,-1 1-5,-1-5 6,3-1 1,-3 1-3,1-3 2,-1 1-7,2-5 7,-2 0-4,1 0 1,-2-1-1,2-1 3,-1-3-2,0 6 0,0-6 4,0 4-2,0-4-4,0 0 8,0 4 4,0-4 0,0 0 4,0 0 3,0 0-2,0 0 2,0 3 3,0-3 4,0 0-2,0 0 3,0 0-6,0 0-3,0 0 4,0 0-7,-16-3-1,13 1 0,-1-1-3,4 3-4,-12-6-2,5 0 6,-2 2-2,-1-1-4,1 0 3,0 0-6,0-2-2,-4 2-1,4-2-2,0 0 9,0 1-6,0 0 3,1 0-6,0-1 8,1 1-7,2 0 0,1 1 0,-1 0-4,0 0 2,0-3 0,1 2 0,1 1 1,0 1 1,0-1 0,0 0 0,2 2 3,-1-1-3,0-1-5,0 0 4,2 5 2,0-3-5,0 3 1,-3-7 2,3 7 6,0-5-7,0 5-7,0 0 8,-3-4 4,3 4-7,0 0-5,0 0 8,0 0-2,0 0-1,0 0-3,0 0 1,13 7 2,-7 0 2,0-2-6,3 7 4,-1-3 4,1 3-6,-2 1 5,3 2 1,1 1 0,-6-3-1,4 1-2,-3-2-1,0-2 5,1-1-5,1 1 3,-3-3 0,0-2 5,-1 2-7,1-3 2,-1 2 4,1-1-5,-1-3 8,0 0 11,0-1 3,-4-1 9,9 0 3,-9 0 2,6-3 2,-1 1-7,2-7 2,2-4-8,0-5-10,6-3 6,-2-2-9,-1 5 1,2-7-5,0 4-3,0-1-12,-5 8-5,-1-2 8,-2 5-6,-1 4-15,-1 0-12,0 2-25,-3 1-25,2 4-52,-3 0-151,0 0 67</inkml:trace>
  <inkml:trace contextRef="#ctx0" brushRef="#br0" timeOffset="7270.14">5065 11134 24,'0'0'33,"-5"2"-7,5-2 3,-3 3 0,3-3-4,-4 0 1,4 0 2,0 0 0,-1 4 0,1-4 0,0 0 0,0 0 4,0 0-5,0 0 8,0 0-9,0 0-2,0 0 6,0 0-9,0 0-2,0 0 3,0 0-5,13-11 2,2 1-4,-1-2 2,10-8-1,1 2-1,1-2 0,1 3 1,1 0-8,-2 2-4,-2 1-8,-3 4-10,-6 3-11,-1 3-5,-1 0-5,0 0-2,-4 4-4,2 1-8,-3 7-31,-2-2-86,-3 5 39</inkml:trace>
  <inkml:trace contextRef="#ctx0" brushRef="#br0" timeOffset="7493.41">5281 11381 24,'0'0'53,"0"0"-4,0 0-10,0 0-1,16-5 2,-5 0-10,-1-2-4,0 3-2,2-1 0,-2 0 3,1 1-9,1-1-3,-2 1-9,0 2-3,-2-3-16,2 3-9,-4-1-42,0 2-69,0 1 31</inkml:trace>
  <inkml:trace contextRef="#ctx0" brushRef="#br0" timeOffset="7727.29">5350 11225 19,'0'0'20,"0"0"0,0 0-5,0 13-2,0-8 1,1 5-3,3 1 0,0 4 3,1 1 6,1 3-11,2 4 2,1 2-25,0 2-14,-2 1-29,2-1 13</inkml:trace>
  <inkml:trace contextRef="#ctx0" brushRef="#br0" timeOffset="8198.94">5679 11453 48,'-2'-5'91,"2"5"-11,0 0-11,0 0-3,-7-2-16,7 2 2,0 0-10,-11 5 8,4-2-15,0-1-8,1 7 9,-3-1-9,-1-1-2,0 3-5,-1 1 2,2-2-2,1 1-9,1 0 2,-2-1 0,5-2-3,0 2-3,-2-1-1,3 1 6,2-1-4,1 1-1,0-2-5,1 1-1,2-4 6,5 6-9,-2-4-1,3 2 9,0-3 1,5 1-6,-3 1 1,0-3 0,1 1 3,-2 0-5,0 1 0,-1-1 1,-5-1 0,0 0-3,-1 1 3,-3 3-5,-2-1 10,-3 5-3,-2 3 0,-5 2-20,1 0-13,-1-1-14,-2 0-34,-3 4-42,0-6-129,4-1 58</inkml:trace>
  <inkml:trace contextRef="#ctx0" brushRef="#br0" timeOffset="8755.01">5806 11611 43,'0'0'49,"0"0"-4,-10-3-2,10 3-3,-5-2-1,5 2-5,-9-2-3,5-4-1,-1 6 5,2-5-7,1 1-2,-2-1-3,3-2-8,-2-1-1,2-1 1,1-4 2,0 2-1,1 0-5,3 0 3,-4-1-2,4 1-5,1 0-1,-5 3-1,5-2 3,-4 4-3,2 3-1,0-3 1,-1 2-3,-2 0-2,2 1-3,-2 3 0,0 0 0,3-4-2,-3 4-1,0 0 0,0 0 9,11 8-5,-8 0 4,1 4-3,1 3 4,3 6 1,0 3-1,3-1-3,-5 1 3,3-1 8,2 2 0,-4 0 2,1-1-1,-2-9 14,3 2-12,-4-1 0,0-2 0,-1-1 0,0-4 2,-2-1-7,3 0 8,-2-1-5,1-4 11,-4 3 11,2-1 4,-2-4 7,2 2-9,-2-3-1,0 0-1,0 0-9,0 0-3,1-15 1,0 6-4,-1-1-3,0-8-2,3 0-1,1 0-3,-2 0 4,1-1-8,2 7 5,-5 2-9,1 0 3,-1 2-7,3 3 2,-1 0-2,1 0 1,-2 3 6,3 0-2,-4 2-8,8 0 4,-8 0-2,11 4 0,-3 1 3,-1 2 0,2-2-2,3 4 4,-3-3-5,7 3 6,-2-1 0,4 2-2,-1-2 7,1-1-29,3-1-21,-2 1-20,1-3-34,-3 1-72,2 0-180,-6-3 81</inkml:trace>
  <inkml:trace contextRef="#ctx0" brushRef="#br0" timeOffset="54866.96">14061 8618 3,'0'0'9,"1"-4"-5,-1 4-4,0-6 0,0 1-3,2 3-3,-2-2 1</inkml:trace>
  <inkml:trace contextRef="#ctx0" brushRef="#br0" timeOffset="56329.35">14113 8468 29,'0'0'24,"0"0"0,0 0 5,0 0-10,0 0 6,0 0-7,0 0 4,0 0-7,0 0 0,0 0-5,0 0-4,-8 0 0,8 0-1,-6 2 4,0-2-2,-2 0-4,0 3 1,-4-2 2,2 2-5,0-2 3,-1 1-3,-1 0 3,0 1 4,0-3-2,-1 2-5,3 0-2,-3 0 9,4 1-6,-1 0 8,2-3 1,1 0-5,0 0 9,7 0 2,0 0-1,-10 2-2,10-2 6,-9 0 3,9 0 0,0 0-4,-5 0-1,5 0-8,0 0 6,-5 3-2,5-3 1,0 0-13,0 0 9,0 0 1,0 0-5,0 0 0,0 0 0,0 0 3,0 0-3,0 0 0,0 0-1,0 0 2,0 0-8,0 0-1,0 0 2,0 0-3,0 0 0,0 0 0,0 0 1,0 0 0,0 0-2,0 0-2,0 0 5,0 0-3,0 0 9,0 0-5,0 0-6,0 0 5,23 0-2,-17 0 3,6 0 0,-1 0 9,2-1-9,5-1 0,-1 0 4,1 0 3,1-1-3,1 2 2,8-3 0,-9 3-1,4 0 0,3-3-2,3 3-3,1-5 3,1 5 7,-3-2-11,4 1 3,-2-1-3,5 3 3,-4-1 5,1-2-4,0 2 4,4 2-3,-4 1-4,1-4 2,-2 2-1,-1 2 1,4-1 0,-2-1 2,3 0-2,-3-3-3,-1 5-2,4 0 9,-5 1-13,3 1 6,-3-3-4,3 1 8,-2 1 0,-2 0-10,5-2 3,-1 2 3,-1 1 1,-2-2-1,2 1-3,0 0 6,-1-1 2,-2 1-11,1 1 9,-2-2 3,4-2-13,-1 0 8,0 3 1,-1-1 0,1-2-7,1-2 7,-1 2 0,1 0 1,-1 0 2,1 0-1,0-3 0,1 3-3,-3 0 2,3 0-2,2-2-2,-3-2 0,0 1 7,0 1-1,2-3-3,-2 3-4,-1-2-2,0 0 8,2 0 3,-1-1-4,-1 0 0,-2 2 2,3 1-1,-2-1 2,0 2-5,1-2 2,-2 4 4,2-5-2,0 4-3,0-2-2,-2 2 6,3 0 5,2 0-2,-3 0-6,1 0 8,0 0-8,0 0-4,-2 0 7,0 2-2,-1-4 0,-1 4 0,-5-4 0,-2 2 1,8 0-2,-8-3-2,2 2-5,-2-3 9,7 2-2,-6 2 2,-3-2 0,2-1-2,0 3 2,-3-1 8,3-2-11,-2 1 4,-1 1-1,2 1-6,-2-2 11,1 0-8,0 2 6,-6-1-1,6 1-3,0-2 5,-2-1-11,-4 4 5,1-2 4,0 0-3,0 1 4,3 0-2,-3 1-6,0-3-1,-2 0 0,0 4 1,-3-1 2,-2-1-5,0-1 3,2 2 4,-4-1-7,3 0 5,-2 1-1,-6-1-20,9 0 21,-4 1-1,-5-1 3,8 2-4,-3 0-2,-5-2 10,8 0 6,-4 0 3,-4 0-1,7 1-1,-4 1 5,-3-2 3,8 3 4,-8-3 7,6-1-3,-6 1 5,0 0-9,8-2 8,-8 2 0,0 0-9,5-2-1,-5 2-1,0 0-16,2-1-26,0-4-25,-2 5-48,0-5-121,0 5-229,-8-6 102</inkml:trace>
  <inkml:trace contextRef="#ctx0" brushRef="#br0" timeOffset="71478.45">12965 10347 11,'0'0'14,"0"-4"-6,0 4-2,4-5 4,-4 5-2,2-5-6,-2 5 6,3-3-5,-3 3 3,2-2-4,0-2 1,-2 4 2,0 0-4,0 0 4,0 0-2,0 0-4,0 0 4,0 0-3,0 0 1,0 0-4,0 0 0,0 0 7,0 0-2,-13 9-2,9-6 5,-4 4-10,1-1 7,1 0-5,-2 1 7,2-2-4,1 2 0,0-3-4,0 2 2,3-1 2,0 0 1,-1 0 1,2-3-2,-3 5-4,4-4 1,-1 1-1,1-1 1,0-3 0,0 9 2,0-6 1,1 0-3,0-1 0,-1-2-1,5 5 4,-5-5 6,6 4-3,-3-4-1,-3 0 4,12 0-5,-6-4 3,2 2-1,-2-1 0,3-2 0,-2 2-3,2-2 5,-4 1-7,2-2 3,-1 1 7,1-1 5,-4 5 4,1-3 2,-2 1-6,-1 0 1,-1 3-4,4-5-1,-4 2-3,0 3 2,-4-5-5,4 5 5,-3-3 1,3 3-7,-9-2 1,9 2 1,0 0 2,-16 4-3,9-3 1,1 1-8,0 2 4,0-1-1,-1 2 1,2-1 1,3 2-3,-5-3 0,4 4 2,-1-3-1,0 1 0,3 2 0,-3-4 2,2 2-3,1-1-3,-1 1 2,2-2 0,0 1 1,0-4-2,0 8 2,0-6 2,2 1 1,1 0 0,1-1-5,-4-2 9,1 3-7,-1-3 2,9 2 2,-4-2-2,-5 0 0,6 0 3,-6 0-3,8-3 3,-2 1-2,-2 0-2,-1-1 4,4-2-1,-5-2 10,5 2-4,-2-3-8,-1-1 8,3 1 11,-5 4 5,-1-1 2,1 0 4,-2 0-12,2 1 4,-2 4-3,-2-8-3,0 6-4,2 2-9,-6-4-9,6 4-5,0 0-18,-11 4-41,5 0-75,1 1 32</inkml:trace>
  <inkml:trace contextRef="#ctx0" brushRef="#br0" timeOffset="72306.38">12916 10570 1,'0'0'36,"0"0"-8,0 0-1,0 0-6,0 0 12,0 0-10,-3-2-3,3 2-3,0 0-2,0 0-1,0 0-2,7-7 6,-2 3-7,-1 0-3,2 0-4,0-2 2,1 2-2,-2-2-1,1 2 0,-3 1 1,2 1 0,-1-3-4,-4 2 2,0 3-3,3-5 0,-3 5 7,2-4-1,-2 4-2,0 0-5,-5-6 7,1 6-9,4 0 3,-10-1-6,10 1 6,-11 1 0,6 0-2,-1 2 1,0-3-4,0 5 6,3-4-4,-3 0 5,3 2-7,-1 0 2,1-2-3,-1 4-2,2-1 7,1 0 1,-3-2-1,2 3 1,1-1 2,1-4-10,-1 7 7,1-7-3,2 6 1,-2-4 5,3 1-2,-3-3-2,3 3 2,-3-3 1,7 1-4,-7-1 6,9-1-2,-2 0 3,-7 1 0,12-5 0,-3 0-3,1 1 2,0-2 2,0-1-7,-1 0 5,-2-3-2,3 6 5,-2-4-7,-2 2 1,-2-1 4,0 1-5,-2 1 4,0 0 3,-2 0 0,0 1-3,-2 2-1,-1-1-1,-1-2 3,-1 2-1,-1 2-5,0 0 3,6 1-1,-16 1-3,9 3 5,-2-2-4,-1 4-7,3-4-2,-1 3-7,3 1-3,-1-2-13,0 1-38,3 1 18</inkml:trace>
  <inkml:trace contextRef="#ctx0" brushRef="#br0" timeOffset="75192.61">12916 15186 30,'0'0'40,"0"0"-9,0 0 4,0 0-8,0 0 6,0 0-2,0 0-1,0 0-3,0 0-6,0 0-5,0 0-2,0 0 0,0 0-1,0 0-11,0 0 8,0 0-2,0 0 0,0 0 4,5-2-6,-5 2 1,0 0-8,0 0-2,9 0 0,-9 0-2,0 0-1,0 0 0,9 0 3,-9 0-3,0 0 4,0 0 4,0 0-5,2-2 1,-2 2 2,0 0 3,0 0-6,0 0 6,0 0-7,0 0 3,0 0 2,0 0-3,0 0-5,0 0 7,0 0-3,0 0-1,0 0 3,7 5 0,-7-5 4,0 0-5,3 3 4,-3-3 2,0 0-1,6 3-5,-6-3-2,4 2 3,-4-2 2,1 4-5,2-2-6,-1 1 11,-2-3 3,4 4-9,-4 0 3,0-1-2,3 1 5,-1-2-1,0 2 0,0 0 3,1 0-3,-3-4 0,4 3 0,-4-3 0,2 2 0,-2-2 0,5 3-3,-5-3 4,0 0-2,3 2 4,-3-2-7,0 0 5,0 0-2,4 2 2,-4-2-3,0 0 4,0 0-2,0 0 3,0 0 3,0 0-5,0 0 3,0 0-3,0 0 7,0 0 0,0 0 3,0 0 5,0 0-6,0 0-6,0 0 1,0 0 2,0 0-6,0 0-2,0 0 1,2 3 0,-2-3 5,0 0 2,0 0-6,-4 6 0,4-6 4,0 5-5,0-2 4,0-3-10,0 7 7,0-4 4,2 1-5,-2 0 2,0-4-2,-2 4 6,2-4-8,0 4 7,0-4-8,0 0 6,0 0-3,4 5 3,-4-5 1,6 1-5,-6-1 0,6 0-2,-6 0 7,10-1-3,-10 1 1,8 0-8,-4-5 3,-4 5 3,0 0-5,9 0 6,-9 0-3,0 0 6,7 0 0,-7 0 0,0 0-1,0 0 0,0 0-6,0 0 5,6 3 0,-6-3 2,0 0-1,0 0 0,0 0-3,0 0-3,0 0 5,0 0 2,0 0 0,0 0-3,0 0-1,0 0 0,0 0 2,0 0 1,0 0 0,0 0-8,0 0 5,0 0 1,0 0-4,0 0 5,0 0-5,0 0 5,0 0-5,2 3-1,-2-3 3,0 0 6,0 0-3,0 0-4,0 0 5,7 0 1,-7 0-7,0 0 5,0 0-4,9-1 3,-9 1 1,0 0-2,4-5 1,1 4-2,-3-3 11,-2 4-5,4-7-8,-4 6 2,3-4 1,-2 1-3,-1 4 0,2-7 13,1 6-8,-3 1-2,0-4-1,0 4 4,0 0 0,0-4-1,0 4 3,0 0-6,0 0 7,0 0-1,0 0-11,0 0 3,0 0 1,0 0 0,-14 9 1,8-6-1,2 1 5,0 0-4,1-2-3,-1 1 3,4-3 1,-5 4 0,5-4-3,-2 3 5,0 1-5,2-4 7,-2 2-4,2-2-3,-2 6 4,2-6-2,0 0 2,3 3-9,-3-3 12,3 4-1,-3-4-1,4 3-3,-4-3 1,6 0-2,-6 0 3,0 0-2,10 0 4,-3 0-4,-7 0 5,10-3-15,-5 0 9,-1 2 3,-4 1-1,9-3 1,-4 2-5,-2-4-1,-3 5 2,6-4-1,-4 3 3,-2 1-1,6-4-3,-6 4 3,0-4-4,0 4 7,0-4-1,0 4-2,0 0 4,0 0-7,-4-5 10,4 5-9,0 0 6,0 0-5,0 0 2,-15 6-5,12-3 10,-1-2-7,1 3 0,0-1 3,0 0 0,3-3 3,-4 5-6,4-5 6,-5 3-3,5-3-11,-3 0 6,3 0 3,-2 4 3,2-4-2,0 0-2,-1 4-6,1-4 13,0 0-3,0 0 0,2 7 0,-2-7 0,0 0-4,7-1 5,-7 1-3,0 0 0,0 0 5,9 0-5,-9 0 3,0 0-2,0 0 3,9-3-6,-9 3 1,4-5 1,-2 2 4,-2 3-4,1-4-4,-2-1 11,1 5-7,-2-8-2,1 4 1,-1 0 8,-1 2 4,3 2-8,-4-7-3,2 6 4,-2-3 4,4 4-3,-4-5-1,4 5 2,-6-3 0,6 3-1,0 0-6,-10 2-1,10-2-4,-10 3-3,7 0-16,-1 1-12,0 3-30,-3 0-73,1 3 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17:58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1727 4375 5,'19'-7'-2,"0"2"4,2-1 4,6-1-1,1-1 2,4-2 2,0 2-2,2 0 4,2-2-2,1 3-2,-1-3 1,1 1-4,1 2 8,0 0-7,-2 1 2,1 1 3,2 0-2,-7 0-7,0 3 5,5 0 4,-4-1-9,-3 0 4,3 2 0,-3 0-4,-1 1 2,1-3 1,-2 4 1,1-1-2,-1-1 7,-2-1-4,4-1-7,-2-1 2,2-1 4,-2 1 9,-1 1-16,1-4 3,-7 2 3,7 0 0,-7 0-4,6-4 7,0 5-3,-6-3-3,-3 3 3,9-5-1,-10 4-1,1-2 1,-5 4 1,0-2 6,2 3-7,-3-1-2,-1 1 1,1-1 1,-3 1 4,-3 1-5,3-2-3,-2 2 4,-1 0 3,4-1-3,-6 1 11,1 0-12,-1-1 3,-4 2 5,5-1-1,-5 1 10,0 0-2,9-2 2,-9 2 0,0 0 10,0 0-3,0 0 0,0 0 4,5-1-8,-5 1 12,0 0 1,0 0-14,0 0-1,0 0 3,0 0-1,0 0-6,4-3-2,-4 3 2,0 0-14,0 0-26,0 0-93,0 0-126,-27 11 55</inkml:trace>
  <inkml:trace contextRef="#ctx0" brushRef="#br0" timeOffset="89238.85">19263 14474 13,'0'0'26,"-2"-4"2,2 4-5,-3-4-4,1 1-2,2 3 4,-1-5-1,1 5 1,-1-4-5,1 4-1,-2-5 1,2 1-1,0 4-3,-7-4 3,7 2-6,0 2 5,-3-5 1,-1 3-3,4 2-1,-5-4 0,1 1-4,2 1 1,-2-1-4,4 3 2,-10-2-3,5-1 4,0 2-3,-2 0 2,1-1-2,0-1-3,0 3 4,0-1-5,1-1 2,-2 0-1,1 1 1,0 0 0,2-2 1,4 3 1,-9-2-5,2 1 6,7 1-8,-6-4 3,1 4 7,5 0-1,-8-2-6,3 1 4,5 1-2,-10-2 0,6 1 2,4 1-6,-11 0 4,4 1 1,-2-1-13,2 2-1,0-1 2,-2 0-2,-3 0 2,1 3 6,2-3-4,-3 1-2,0 1 7,-1-1-3,1-1 0,1 0-1,-1 1 2,0-1 1,-1-1 4,4 2 2,-1-1-1,-3 1-1,3-1-3,-1-1 7,-1-1 0,4 2 0,-1-1-3,-1 1 5,1 1-7,2-2 2,-4 1-2,0-1-1,4 1 2,0 0 1,-2-1-2,3 0 1,-1 0-2,1 2 0,-3-1 3,-1-1-1,-1 2-1,0 0 1,3-1 0,-1 0-4,0 4 6,-3-3-3,1-1-3,2 3 5,-1-1-3,1-1 7,-2 2-11,2-2 4,1 0 2,-2 2 1,2-1-4,-1 2 4,-1-1-2,4 0-5,-4 0 6,2 1-3,-1 0 2,1 2-5,-1-1 3,3 1-2,-2-3 3,-2 5 1,6-4-4,-4 4 2,3-3-8,1-2 10,-3 2 0,0 1-6,2-1 4,1 0 0,1-1-2,-3 1 4,2-1-4,-2 3 7,1-2-5,1 1-1,-1 2 1,1 0 3,-1-1-1,0 2-1,3-2-2,0 3-1,-3 2 8,4-2-4,-2 1-12,3 4 4,-2-3-5,-2 2 1,4 4-3,0 0 0,0-2 3,3 2 1,-3 1 2,1-2 0,1 0-2,0 0 8,0-4-5,1-2 1,-1 2-4,0-3 2,1 1 9,-1-3-5,3 3-1,-3-7 3,2 4-1,1-3 0,-3 0-3,2 2 4,-1-3-2,3 2 4,1-2-2,-1 0 3,0 1 2,4-2-4,-3 2-1,2-2 2,0 0 5,8 4-1,-7-4-4,7 4 2,-7-2-1,9 1 0,-3 1 0,3 0 2,-3-2-1,2 2 3,1 1-2,-1-3 1,0 3-4,-1-4 2,2 1-5,-1 3 3,0-5-3,1 3-1,0 0 5,-1-2 1,2 1 2,-2-2-7,1 0 9,-1 2-7,3-3 4,-2 2 1,0-1-2,0 0 3,3-1-1,-3 0 3,2 0 1,0 0 2,1 1-3,-1-4 6,1 2 1,1-3-6,-2 4 3,-1-2 3,1-1-3,-2 0 2,1-3-2,1 2-3,-1 0 1,-2-2 1,3-1 4,-2 1-6,-1-2 5,2 0-3,0 1-4,0 0-1,-2 0 1,1 0-2,0-2-3,-2-1 13,1 2-9,-4 3 2,2-3-4,2-2 1,-3 1 2,1 2 3,-1-3-2,-3 3-6,0 1-1,0 0 9,-2-4-4,2 3-3,-2 0 6,-2-1-7,4 1 5,-1-1-3,-4 2-5,3-1 4,-3 2-1,-1-1 7,1 0-6,0-1 2,0 2-8,-1-3 1,0 2 5,1-2 4,-1 0 4,2-2-4,-6 3 6,7-1-7,-5-1 6,2 1-9,2-1 7,-1-3-5,-1 3 2,3-1 1,-3-2-3,1 2 0,-2-1-1,3-2-4,-1 2 1,0-2 6,0 1-4,-1-1-2,2 0-5,-1-1 4,0 1-1,0-4 1,-1 3 2,0 1-1,-4-1 3,0 0 0,1-1-1,-2 1 3,-2 0-1,0-2 0,-1-4-2,-5 2 1,-1-1 5,0 0-3,-5-7-11,-4-1 10,-5-1 0,-1-4 4,-15-4-2,-2 1-6,-2 2 3,-11 3 5,-4-3-3,-2 10-7,-32-1-3,-2 9-8,-4 10-11,-8 8-16,-2 12-33,-4 9-79,0 7 35</inkml:trace>
  <inkml:trace contextRef="#ctx0" brushRef="#br0" timeOffset="93797.47">13032 14390 3,'0'0'11,"0"0"0,0 0 0,0 0 1,0 0-3,0 0 2,0 0 1,0 0-8,0 0 2,0 0 2,0 0-10,0 0 1,-3-4-2,3 4 4,0 0-2,0 0 2,0 0 3,0 0-1,0 0-1,0 0 0,22 3-1,-14-2 5,3 0-5,2 1 1,5 1 2,3-3-1,-2 1-5,9 0 1,1 1 1,-1-2 2,0 1 0,4-1 2,-1 0-4,1-1 1,0-1 1,-1 0-8,1 1 4,2-3-1,-2 2-3,-4-1 1,-1 2-3,-5-1 6,-3-1-2,-3 2 2,0 1-1,-10-3-1,3 3-3,-2 0 5,0 0-4,-7 0 3,9 0-1,-9 0 0,4 0 6,-4 0-3,1 6 0,-1-6-2,0 0-7,-4 8 10,0-5-8,1 1 9,-3 0 0,0 0 1,-1-1 1,-3 3-8,1-1 6,-1 1-8,-1-2 9,-3 1-5,-2 1 1,-2-1 10,6 0-4,-2-1 9,2-1-4,-6-1 3,6 1-7,-3-1 0,1 0 2,1-2-6,1 3 1,0-1 0,-2 0 6,2 0-7,0-1 4,-1 1-3,0-1 1,0 0-2,1 2 2,2-2-5,-4 3 4,3-2 2,1 0-3,1 1-4,0-1 8,2 2-4,-1-3-4,0 2 0,4-1 1,1-1 2,3-1 5,-7 1-10,2 2 2,5-3 4,0 0-1,-4 2-7,4-2 9,0 0-9,0 0 1,19 0 7,-8-5 0,3 4-3,2-5 2,4-3 1,6-1-5,2 0-2,-2-1-2,-2-1-6,-4 4-16,2 2 8</inkml:trace>
  <inkml:trace contextRef="#ctx0" brushRef="#br0" timeOffset="112115.76">13884 10733 5,'-4'-3'11,"4"3"4,0 0 0,0 0 5,-5-2-5,5 2-5,-5-3 6,5 3 2,-4-2-7,-1 0-2,5 2 0,-4-3 4,4 3-12,0 0 2,-9 0-4,9 0 7,-8 0-8,8 0 7,-7-1-1,7 1-1,-10 1 2,2 2-3,5-2-4,-6 0 3,0 1 0,-4 2 0,3-3-9,-5 4 3,-1-2 0,2 0-3,-4 0 4,0 0-4,0 0 7,4-1 3,-3 1-3,-4-2 2,3 2-1,3-2 4,2 0-7,-1-1 2,2 0 4,0 1-3,-1-1 3,2-1-1,-1 0 1,3 2 0,-2-1-2,1 0 3,0-1-4,1 2 1,0-2 2,2 0 0,0 2-4,1-1 4,6 0 0,-16 0-6,9 0 0,-1 0-2,1 0 5,-1 0-3,8 0 5,-14 0-2,7 0 1,0 0 1,0-1-3,7 1-1,-13 1 4,6-1 2,0 0-6,7 0 4,-11-1-3,6-2-3,-3 3 9,2-1 2,6 1-3,-13 0-2,4-3 3,5 3-5,-4-2-3,8 2 6,-11 0 0,3 0 5,2-1-7,0 1 1,-1-2 1,-2 2-1,2 0 2,-1 0-3,8 0 5,-10-1-6,1 1-1,9 0 1,-7 0-1,7 0 5,-7-2 3,7 2-7,0 0-2,0 0 7,-9-1-3,9 1-2,0 0 0,0 0 1,-5-1-4,5 1 5,0 0-2,0 0-2,0 0-1,0 0-3,0 0 2,0 0 3,23 1 1,-16-1-1,7-1 2,-1 1-1,8-1 0,-1 1-7,7-3-3,2 2 6,1-1-3,2 2 4,1 0 0,0 2-8,0 3-3,-1-3-15,-1 1-30,-2 1 14</inkml:trace>
  <inkml:trace contextRef="#ctx0" brushRef="#br0" timeOffset="113396.3">13420 10751 2,'0'0'41,"0"0"-3,0 0-9,0 0 2,0 0-5,0 0-5,0 0 1,0-4-6,0 4 1,0 0 1,0 0-2,0 0-3,0 0 0,-5-4-4,5 4-6,-3-2 8,3 2-9,0 0 13,0 0 0,-4-4-6,4 4-1,0 0-1,-2-2 5,2 2-3,0 0-4,-3-3 0,3 3-1,0 0 1,0 0-2,0 0-1,0 0-2,0 0 4,-10 6-6,8-1 4,-2-1 0,4-1-2,-3 2-1,0-1 5,0 1-3,1-1-6,2 0 3,-2 0-1,2-1 6,0-3-3,0 6-3,0-6 4,0 5-4,2-2 4,-1 1-10,0 0 8,-1-4-7,3 4 6,1-2 4,-4-2-1,8 3-3,-8-3 6,8 1-3,-8-1 6,5 0-10,-5 0 5,8-1-1,-8 1 2,6-5-3,-6 5 3,2-4-4,-1 1 4,-2-2-9,1 0-5,0 5 3,-7-7-3,2 2 1,-2 1 1,1-1-4,-4 5-1,0-3-1,0 3-1,-3 0-1,1 4-4,0 1-25,-6 0-51,4 3 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20:21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6013 11823 25,'0'0'22,"0"0"-5,13-4 4,-8-1 1,-2 3-6,7-5 2,0 2-2,0-4 1,5-2-3,0 2-3,3-5 0,-1 4-3,2 2 2,-2-4-6,5 3-7,-4 1-9,2-4-4,0 6-4,0-5-11,-4 5-32,0-1 14</inkml:trace>
  <inkml:trace contextRef="#ctx0" brushRef="#br0" timeOffset="301.94">5990 12017 2,'-1'2'14,"1"-2"-3,-5 3-1,5-3 2,0 0 0,0 0-5,0 0 9,0 0-2,15-7 2,-4 0 5,5-3-1,1 0-7,9-6 1,-1-2 4,5-1-7,0-2-3,0-2-5,0 0-2,13-6-9,-16 9-2,1-5 2,0 4-3,-1-4 4,0 7-1,-3-2 7,-2 0-3,1 5 4,-7 2-4,-2 4-4,-1 0 1,-4 5-18,-2 0-27,0 0 13</inkml:trace>
  <inkml:trace contextRef="#ctx0" brushRef="#br0" timeOffset="13231.81">3025 5233 2,'0'0'28,"0"0"1,0 0-4,0 0 4,-4-2-2,4 2-7,0 0 2,-3-3-7,3 3-1,0 0 1,0 0-7,0 0 5,0 0-5,0 0-4,-4-3-2,4 3 4,0 0-3,0 0-1,0 0 0,0 0-6,0 0 5,13-2 4,-6 0-6,7 1 1,-1-3 1,6-1 3,7-3-3,3 1 3,6-4-2,-2 3-5,3-2 5,2 1-8,12-6 1,-14 7 5,19-1-1,-17 4 2,0-3 2,15 2-8,-15 1 7,2-1-7,-5 5 2,1-3-2,0 0 4,1 2-2,-5 0-2,2-1 1,0 1 2,-2 2 0,0-3 2,1 1-2,-1-1 2,1-1 1,0 1-1,1-2-4,0 0 5,-1 1 0,3-3 3,-4 1 0,0 4-5,2-3 2,-2-2 2,0 2-8,-2 1 4,-1-3-1,2 4 1,-1-2 1,0 0-2,-1 0 4,-1 0-6,0-2 3,2 0 4,-2 2-3,2 0-3,0 0 3,-3 0-3,1 1 3,0-1 0,-8 1-3,10-2 6,-2 4-3,0-5 3,3 4-4,-2-2 0,-2 1 3,1-1 0,0 2-1,3 0 1,-4-3-5,1 1 3,-8 4-3,3 0 2,5 0 8,-7 1-7,-3-2 2,2 1-4,2 2 2,-4-1 4,2-1-2,2 2-5,-4-2 8,5 0-6,-2 1 1,0-2 0,-1 2 1,-1-3-5,1 3 7,-1-3-2,-1 2-3,1-3 7,-1 4-7,0 0 2,1-3 0,-6 2 0,-1-2 1,-1 3-4,-1-3 3,1 2 5,-3 0-4,-2 1 0,3 0-5,-9 0 6,9-2-5,-4 1 6,-5 1-2,7-2 0,-7 2-3,5 0 1,-5 0 1,0 0 0,8-2 1,-8 2 0,0 0 2,0 0-2,0 0 7,0 0-4,0 0 1,0 0-2,5 0 1,-5 0 1,0 0-3,0 0 1,0 0-2,0 0-16,0 0-13,-12 9-15,5 1-45,-9-2 20</inkml:trace>
  <inkml:trace contextRef="#ctx0" brushRef="#br0" timeOffset="55554.57">13893 4802 5,'0'0'15,"0"0"-2,0 0-1,-5-2-2,5 2 0,-3-3 0,3 3-1,0 0 0,-5-2 1,5 2 0,0 0 6,0 0-8,-3-3 1,3 3-4,0 0 1,0 0-1,-2-2-1,2 2 3,0 0-8,0 0 3,0 0 0,-5-3 7,5 3-4,-9 0-5,9 0-2,-11 3 4,3-1-9,-1 1 1,-4-1 0,-4 3-3,4 0 4,-4 0 1,4-1-1,-4 1 0,1 0 2,-2 0 3,5-1-5,3-1 5,-3 0 1,4 2 3,1-4-8,3 0-1,-2 1 6,3-2 3,4 0-3,-8 3-3,4-1 2,4-2 0,0 0-1,-8 0 3,8 0 2,-5 1-9,5-1 2,0 0 4,-4 4-5,4-4 0,0 0 2,0 0-4,0 0 1,0 0 2,0 0 1,0 0-1,0 0 3,29-3 0,-18 1-2,2 0 1,8-1 0,7 0 5,2 1-7,1-7 9,4 4-7,6-1 3,10 0 0,3 1-1,1 0 0,-1 1 2,1-1-1,-1 1 1,4 0-1,0 2 1,4-1 0,-1 3 0,0 0-3,3-3 4,-1 5-1,1-2 2,0 0-5,-1 0 3,0 1-2,-4 0-2,-3 1 1,3 0 1,-5 1 0,-1-2-4,2 2 4,-15 0-3,10 0-2,-10 1 1,12-2-2,-14 0 6,0-1-8,14 1-2,-17-2 7,7-2-4,-2 1-2,-3-3 4,2 2 0,0 0-2,-1-2 5,-4 2-3,1-1-2,0-1 4,-3 4 1,1-4-1,-5 3-3,2 0 3,-9-1 0,7 1 4,-5 2-4,-1-1 4,-1 0-5,0 2 5,0-2 0,-2 2 1,0-2-5,1 2 0,-4-2-2,-2 1 3,-2 0 5,2 2-3,-1-3 2,0 0 4,0 0-2,0 1 3,-3 0-3,3-1 0,-4 0 2,1 0-1,-2 0-6,-2 2 5,-6-2-1,8 1-2,-3-1 1,-5 0-1,9 0-7,-9 0-16,0 0-21,0 0 9</inkml:trace>
  <inkml:trace contextRef="#ctx0" brushRef="#br0" timeOffset="56690.13">15037 4980 11,'50'-2'9,"2"-2"3,-11 1-2,9-4-2,-9 4 3,-2 1-2,11 0-3,-9-1 5,11 2-7,-14-1 0,16-2 1,-4 2-1,-9-1-2,-3 2 2,15 2 1,-13-1 0,-3 0-2,1 0 0,3 0-2,-2 3 2,0-3 1,0 0 0,-3 2-2,0 0-5,-3-1 6,-1-1-1,-4 1 4,0 1-5,-7-1 2,1-1-4,-4 0 1,4 0 1,-5 3 1,1-3-3,-1 0 2,-2 2-1,-4-2-1,3 0 2,-5 2-3,0-2 2,4 0-1,-4 1 6,1 0-1,-3-1 4,2 1 4,-9-1-1,10 0 0,-6 0-2,0 2 3,-4-2 2,8 0 6,-8 0-2,0 0-3,0 0 1,8 0 1,-8 0-2,0 0 4,0 0-2,0 0-9,0 0-2,7 0-13,-7 0-26,0 0-25,0 0-64,0 0 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1T10:21:42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15450 5356 4,'-9'1'8,"9"-1"-4,-8 1-1,8-1-2,-13-2 4,8 4-3,-3-3 2,2 2-2,-2-1 1,-6 3-9,5-1 10,-3-2-4,1 3 2,-1-3 0,-5 3 4,0 1-5,1 1 0,-3 0 1,1 2-1,0-2-2,1 3 3,-1-2-1,5-2-2,2 2 1,0-4 3,1 3-5,-1 0 4,3 0-2,1 0 0,-2-4-3,3 2 6,0 0-3,2-1-3,-2 1 3,2-2 0,4-1 1,-10 4-5,9-3-5,1-1-8,-5 3 35,5-3-20,0 0 1,0 0 0,-7 1 5,7-1-2,0 0-4,0 0 1,0 0-6,0 0-7,0 0 24,0 0-11,0 0-4,0 0-4,0 0 15,0 0-4,0 0-3,0 0 4,17 4 0,-17-4-5,14-2 4,-5 2-1,0 2 2,2-2-2,1 0 4,0 0-1,1 0-5,4 0 3,1 0 3,2 0-4,-2 0 2,3 0-6,-1 1 2,-1-1 3,3 0 1,5-1-2,-6 1 0,0 0 0,9 0 2,-4 0 0,4 1-7,-9-2 7,2 1-6,7 1 8,-2-2 1,2 1 4,-2-2-7,3 1 3,-1 1 1,-1-4 0,5 6-2,-2-2 1,-1-3-1,-2 2 1,1 0-1,-1-2-4,2 2 6,-3 1-4,5 0 7,0-1-6,-3 1-1,-1 0 4,2 0-5,-2-2 2,-2 2-4,3 2 3,-1-2 3,-1 0 2,0 1-7,-6 0-1,6 0 5,-5-1 0,5 3 1,1-1-4,-3 1 1,-5-2-2,8 2 0,-9-3 1,10 1-4,-11 1 5,9 2-1,-7-2 2,7 1-5,-9-3 5,5 5-3,-3-5-3,1 1 2,5 1 2,-6 1-4,1 0 2,-1-2 6,7 3-7,-1-1-1,-4-1 4,5-2-8,2 0 6,-2 1 7,1 3-5,-1 1 3,2-5-4,-2 3-2,3-3 2,-6 2 2,5-1-3,-1 1 1,-1 1-2,-2 1 1,4-4 3,-3 4 0,1-3 0,0 1-3,0-1 0,1-1 2,2 1 1,-1 0 2,1-1-6,0-1 6,1-1-5,1 0 2,1 0 0,-2-1-4,5 3 7,-3-4-9,2 1 5,1 3-1,0-2 0,0 1 4,-4 1-1,2-2 0,-2 2 2,3 0-2,-1-3-1,-5 6 1,1-3-2,0 0-3,1 3 4,-2-2 1,1-1-6,-4 1 3,1 2 0,-1 1 1,1 0 1,-5-1-3,-4-1 1,5 2 1,3 0-2,-7-2 1,-1 1-1,2 0 2,-2-2 1,-2 4-3,2-3 7,-2-1-6,0-1 0,1 3 5,4-1-3,-4 0 4,-1-2-6,2 1 6,-1-2-6,0 3 4,1-2-3,-1-1 5,1 2-6,0-1 7,0-1-5,-1 0 1,5 1 1,-4-3-2,3 2 3,1 1-1,-4-2-1,4 0-3,-3 0 3,0 0-2,1 2 7,-1-3-5,0 3-6,-1-2 5,0 0 0,1 0-3,-3-1 2,-1 3 1,4-4 3,-2 4-7,-3-1 7,3-3-3,-4 1 7,0 1-1,-3 1 2,-1-1-4,3 2-1,-2-3 0,3 3 4,-2 0 5,-2-1-6,-1 0-4,1-1 4,-2 2-2,1-1-3,-4 1 7,2-1 2,0 2 1,1-2 0,-1 0-7,0 1-5,-1-2 5,-6 2 0,8 0 1,-8 0-2,11 0 2,-11 0-4,7 0 5,-7 0-8,0 0 9,0 0-2,7 0 8,-7 0-3,0 0 0,0 0-8,0 0 5,0 0-20,0 0-35,0 0-53,0 0-105,0 0 47</inkml:trace>
  <inkml:trace contextRef="#ctx0" brushRef="#br0" timeOffset="10876.08">8022 8023 2,'0'-5'26,"0"5"-4,2-6-5,-2 6 0,-2-5-3,2 5 0,0 0-2,0-5-2,0 1-1,0 4 4,-3-4-6,2 0 1,1 4 1,0 0-1,-7-4 5,6 3-5,1 1 1,-6-2-3,6 2-4,-9 0 2,9 0-1,-12 0 3,5-1-6,7 1 3,-14 1 7,10-1 2,4 0-1,-10 0-2,3 2 4,1-2-7,-2 0-2,8 0 1,-11 1-2,3-1 2,0 0 3,3 3-4,-1-3 4,2 2 9,4-2-10,-8 2 2,8-2 0,-6 0-2,6 0-2,-4 3-1,4-3 3,0 0-1,0 0-5,0 0 2,-8 0-2,8 0 0,0 0 4,0 0-5,0 0-9,0 0 1,0 0-3,0 0 0,0 0-5,0 0 3,0 0 4,0 0 0,0 0 1,0 0-1,20 4 4,-13-2 0,5-1 3,1 2-1,6-3-2,-1 1-2,5 2 4,5-2-1,0-1 1,1-1 2,2 1 1,1 0-7,1 0 9,2 0-5,2-2 6,-1 2-6,2 0 5,1 2-1,14-1 0,-16 0-3,2-1 1,11 0 2,-10 3-1,1-3 0,0 3-1,-3-1 3,3 1-3,-3-2-4,-1 0 6,2-2 0,-1 2-2,3-2 2,-4 1-1,-1 0 1,2-1 0,-3 0 2,5-1-2,14 0-2,-16 2 1,15-3-1,-14 2 8,14-1-7,-16 2 1,14-1-4,-12 1 5,13-3-1,0 2 1,-14 1 1,11-1 0,-8-2-3,-2 6-4,-2-3 6,3-3-3,-2 3-1,-2-1 6,3-1-3,-4 1-1,4 1 3,-4-2-2,1 2 1,-1 0-4,-1 0 4,0-3-5,-3 5 3,2-2 2,-2 0-2,-2 0 0,-2 2 1,3-1-3,-1-1 2,1 3-1,-2-2 1,-7-1-1,1 3 1,-1-2 0,7 3 4,0 0-7,-6-1 3,-1-1 0,-1 0-2,0 0 2,-1-1 1,0 2-2,0-2 1,-1 2-2,3 0 0,-4-3 0,2 1 6,0-1-3,0 1 2,1 1-5,-1-2 4,3 0-2,-1 0 3,7 1-3,-7-2 1,4-1-4,-6 1 4,3 0 0,6-2 2,-5 3-1,3-4 2,-4 3-4,0-2 3,1 1 0,5 0 3,1 0-4,-9-1 4,6 2-1,-2-1-2,-4 1-3,1-2 3,-1 1-1,0 2 1,0 0-1,3-3-2,-4 3 1,-1 0 2,-2 0 2,3-1-2,-5 1-3,1-2 1,-2 2 1,-1-1 0,2 1-2,-5-1 1,1 0 2,2 2-7,-5-1 5,1 0 4,-3-1 7,-5 1 1,12 0 1,-12 0 9,6-1 5,-6 1-8,6-2 5,-6 2 1,0 0-5,7 0-3,-7 0 1,0 0-1,0 0-2,7 2-6,-7-2 0,0 0 6,0 0-3,0 0-1,0 0-2,0 0 1,0 0-4,0 0-5,0 0 6,0 0 2,0 0-11,0 0 4,0 0 5,0 0-7,0 0 4,0 0-4,0 0-25,0 0-12,0 0-79,-16 7-124,9-7 55</inkml:trace>
  <inkml:trace contextRef="#ctx0" brushRef="#br0" timeOffset="13453.71">13365 7974 4,'0'0'15,"0"0"-2,0 0-2,0 0 1,-3-2 1,3 2-4,0 0 1,0 0-1,0 0-5,0 0 3,0 0-5,0 0 4,0 0-3,0 0 5,0 0-7,-17 5 2,13-4 2,-2 1 0,-1-1-5,-3 1 0,1 1 3,-1 0-5,-1-1 3,0 3-3,2-3 2,-2 2 3,1 0-5,-2 0 0,2 1 0,0-2 7,-2 1-4,3-1-7,0 1 5,-2-1 0,5 1 1,-2-1 0,3-1 3,-1-1 3,3 2-4,-5-2-1,3 2-4,1-3 3,4 0 1,-7 2 1,7-2 2,-3 2 0,3-2 0,0 0 0,-8 1 1,8-1-4,0 0 3,0 0-2,0 0 1,0 0-1,0 0 2,0 0 0,0 0-7,0 0-2,0 0 4,0 0 2,25-5 3,-15 2-3,2-1-6,4-1 4,4 0-2,-2 1 2,4-1 1,5 0-1,1-1 1,1 1 1,2 0-1,1 0-1,2-2 1,4 2-5,0 0 8,13-3-1,-12 5 0,14-3-4,-14 3 5,15-3-3,-1 4 5,-13 0-8,15-1 0,-2 1 2,-2 2 2,2-2 1,-3-1 3,2 3-5,0 0 2,1 0 1,1 3 2,-3-3-5,2 3 2,-2 1-2,-12-3-1,14 4 2,-14-1 2,-1-2-7,13 0 3,-11 3 3,0-4-2,-2 1 2,3 0-1,-4 2-2,2-2 1,2 0 5,-6-1-4,4 2 0,-3-3 2,-1 3-4,4-6 2,-2 3 0,2 0-3,2 0-2,-4-1-1,0-1 4,-2 2 0,1-1 2,1 1 1,-4 0-3,0 0-2,0 1 0,1-2 0,0 2 1,-2-1 6,0 0-3,-1 0-1,-1 0 0,0 2 5,0-2-4,0 0-1,0 0-2,-3 0-1,3-2 4,-4 1-3,3 1 5,-3-1-4,-6 0-1,1 0 8,2 1-10,-1 0 9,-2-1-4,0 2 1,0-1-7,-2 0 6,0 1-1,-4-2 1,0 1-3,4 0 1,-5 0 0,-1 1 6,2-1-4,1 1 1,-3-1-2,1 0-2,1 0 4,-1 1 0,0-2-4,1 1 2,-1 0 0,-2 1 0,4-1 1,-2 0 1,2-1-8,-4 1 5,3 0 7,-3 0-5,3 0 4,-4 0-1,-2 0-5,1-1 4,-3 0-2,3 0-3,-9 1 0,9-1 5,-2 1-7,-7 0 5,10 0 1,-6-3-1,-4 3 4,6 0 0,-6 0-4,8-2 7,-2 2-5,-6 0-1,8 0 5,-8 0-3,6-2 4,-6 2-8,6-1 7,-6 1-1,0 0-1,0 0 6,0 0 7,0 0 2,0 0-2,0 0 10,0 0 8,7 1-5,-7-1 0,0 0-3,0 0 1,0 0-7,0 0 0,0 0-1,0 0-8,0 0-16,0 0-34,0 0-58,0 0-102,-16 4 46</inkml:trace>
  <inkml:trace contextRef="#ctx0" brushRef="#br0" timeOffset="22067.26">10200 10518 36,'0'0'40,"0"0"-4,0 0-5,-1-4-2,1 4-8,0 0 4,0 0-8,0 0-1,0 0-5,0 0 6,0 0-6,0 0 1,0 0-2,0 0 0,-11 1-1,11-1-3,0 0-3,-9 1 0,9-1 5,-10 3-3,0-3-1,1 3-4,-2-1 4,1 1-3,-1-2 3,1 3 1,-2-2 1,1-1-1,2 3-4,2-3 8,-2 2-5,-4-1 1,4 1-1,-1-1 1,1-1-8,-3 1 5,5 0 5,0-1-4,1 0 1,1 0-4,5-1 7,-8 2-11,8-2 0,-8 1-6,8-1-3,-6 1 6,6-1 0,-4 2 1,4-2-3,0 0 2,0 0 0,0 0 1,0 0 0,0 0 0,-5 1 2,5-1 0,0 0-2,0 0 1,0 0 3,0 0-1,0 0 1,0 0 5,0 0-4,0 0-1,18 2 0,-12-2 4,3 0-3,3 0-1,1-2-1,6 1 3,0-1-2,8 0-1,1-3 3,0 3 1,5-2-7,1 0 8,-1 2-2,6-2-3,0-1 4,12 2-5,-12-1 9,14-1-2,-3 2-2,-10 2 0,-1 1 3,1-2-6,16 0 1,-20 0 2,18 4-2,-16-2 3,15-3-1,-2 2 0,-2 1-2,-8 0 3,-2-3 0,14 1-3,-14 2 5,15-3-5,-14 2 1,12-3-2,-14 1 1,13-1 3,-12 0-3,0 1 0,0 0 1,-1-3 0,0 1-3,0 0 4,3 1-1,-3 0 3,0 0-3,1 3 1,0-1 2,-3 0 3,0 1-5,-2-1-2,4 4 0,-3-4 2,-2 2-5,-1 0 5,3-2 2,-4 4-2,0-4 1,-1 4-5,1-4 4,-2 2 1,-2 0-4,2 0-2,-1 2 6,-7-2-3,1 2 1,7-1 1,-9-1 2,2 0-5,-2 0 2,3 2-3,-3-1 5,-3 0-6,7-1 6,-5 1-2,0-1-2,0-1 4,1 2 1,-1-1-3,2 0 3,-6-1 0,4 1-5,-6 0 0,4 0 6,-7 1-1,3-1-1,0 0-1,2 2-3,-4-2 4,0 0 0,2 0-4,-1 0 2,2 0-4,-4-2 6,-1 2-3,3 0 1,-5 0 2,1 0-1,-1 2 4,-7-2-7,11 0 1,-11 0 2,8 0 4,-8 0-1,6 0 9,-6 0 3,0 0 10,0 0-2,5-3 0,-5 3 4,0 0-6,0 0 3,0 0-7,5-2-4,-5 2 3,0 0 0,0 0-6,0 0-2,0 0-20,0 0-25,0 0-58,0 0-103,0 0 46</inkml:trace>
  <inkml:trace contextRef="#ctx0" brushRef="#br0" timeOffset="27261.88">2058 11217 19,'-5'-3'16,"0"1"-1,5 2-3,-7-3-1,7 3-1,-7-2 0,1 1-2,3-1 1,3 2 2,-9-3-5,9 3-3,-9-1 2,9 1 0,-9 0-2,9 0-3,-8 0 7,8 0-4,0 0 1,-10-3-2,10 3 2,0 0-2,-7 0 3,7 0 2,0 0-3,0 0 0,0 0-5,0 0-6,0 0 3,0 0 7,0 0-2,0 0-3,0 0 2,0 0 0,0 0 3,19 3-1,-13-3 1,8-3-5,-4 3 1,9 0 4,-6-1-2,8-1 1,-2 0-3,4 0 0,-2-2-1,0 3 8,1-1-4,6 1 0,-5-1 0,0 2-8,5-1 8,-1 1-4,-4 0 8,-2 1-8,1-1 7,-1 0-1,-2 2-8,2-1 6,-1 1 2,-1-1-4,-4 2 2,1-1-1,0-1 2,-3 1-2,5 0-3,0-1 2,0 2 2,-2-2 2,2-1-9,-2 0 5,4 1 2,0-1-1,0 0 3,0 0 2,1-1 0,2 0-4,-3 1-1,3 0 2,-2-3 0,-1 2-1,1-2-2,0 0 1,-2-1 2,0 0-7,3 2 3,-4-2 5,0 0-4,-2 1 2,2-1 4,0 1-6,-1-2 2,0 3-4,-4-2 2,5 0 3,0 0-3,0 0-2,0 1 12,2 2-7,1-3 5,-1 0-12,1 0 4,-3 3 2,1-2 0,1 3-2,2 0 1,-4 0 3,4 0 0,-2 0-2,-3 0-3,2 0 6,1 3-6,-2-3 0,-1 0 2,-2 0-1,4 0-2,-2 3-1,2-2 1,-6 0 4,5-1-2,1 0-5,-2 1 5,0-1 2,1 3-2,0-3 8,0 0-6,-1 0-1,0 0 0,0 1 4,2 1-4,0-2-3,-2-2 0,1 2 4,0 0 2,0 0-7,0-1 6,1 1-3,-1-3 0,-2 3-3,0 3 2,-4-6 0,8 3 1,-1-1 0,-1 1 3,1 0 0,-1 0-6,-4 0 2,0 0 4,5-1-1,-2-2 0,3 3-1,-2-1 1,-1-2-3,1 3 8,-1 0-7,0-1 1,0 0-1,-1-1 2,2-3-2,-1 2 1,0 1-4,0 2 3,1-3 5,-4 2-9,4 0 4,-5-1 0,5 0-1,-2 2 1,5-3 0,-5 0 3,1 2-5,1 1 3,0-1 0,-4-1-2,5 1 0,-6 1 3,1 0-5,0 0 3,-3 0 0,2-1-2,0-2 1,-2 2 7,3-1-4,-2 0-1,2 1-2,-1-1-1,1 0 3,4-1 1,-6 2-3,1-4 1,4 3-1,-4 0 2,6 0 1,-9-2 2,2 3-8,2 0 8,-2 1-7,1 0 3,-1 0 5,-2 2-1,4 0 0,-4 0-2,2-1 2,0 0-3,-1 0-2,-1-1-3,-1 1 1,-2 0-5,4-1 8,-4 1 0,1-1 2,0 0-1,1-1-3,-3 0 6,0 1-10,-6 0 12,12 0-7,-6 0 2,-2-2 2,-4 2 2,8-1-2,-8 1 0,6-1 8,-6 1 1,7-2 3,-7 2-8,0 0 5,7-2 0,-4 0 2,-3 2-6,0 0-2,6-3-5,-6 3 5,0 0-11,0 0-69,0 0-80,0 0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8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5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B8D74-8AB0-401B-8BED-EEA1B5747F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-313368"/>
            <a:ext cx="8837874" cy="14507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8BD2259C-498D-4F24-8FF9-BE57055B97D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2081"/>
            <a:ext cx="786188" cy="8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5E0-37B8-4C99-9653-D929C69556BA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76465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0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customXml" Target="../ink/ink1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15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5" Type="http://schemas.openxmlformats.org/officeDocument/2006/relationships/customXml" Target="../ink/ink17.xml"/><Relationship Id="rId4" Type="http://schemas.openxmlformats.org/officeDocument/2006/relationships/image" Target="../media/image4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8.png"/><Relationship Id="rId4" Type="http://schemas.openxmlformats.org/officeDocument/2006/relationships/image" Target="../media/image45.wmf"/><Relationship Id="rId9" Type="http://schemas.openxmlformats.org/officeDocument/2006/relationships/customXml" Target="../ink/ink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960" y="884952"/>
            <a:ext cx="7543800" cy="3566160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solidFill>
                  <a:schemeClr val="accent1"/>
                </a:solidFill>
              </a:rPr>
              <a:t>B</a:t>
            </a:r>
            <a:r>
              <a:rPr lang="en-US" sz="4500" b="1"/>
              <a:t>asic</a:t>
            </a:r>
            <a:r>
              <a:rPr lang="en-US" sz="4500"/>
              <a:t> </a:t>
            </a:r>
            <a:r>
              <a:rPr lang="en-US" sz="4500" b="1">
                <a:solidFill>
                  <a:srgbClr val="262626"/>
                </a:solidFill>
              </a:rPr>
              <a:t>Electrical </a:t>
            </a:r>
            <a:r>
              <a:rPr lang="en-US" sz="6600" b="1">
                <a:solidFill>
                  <a:schemeClr val="accent1"/>
                </a:solidFill>
              </a:rPr>
              <a:t>T</a:t>
            </a:r>
            <a:r>
              <a:rPr lang="en-US" sz="4500" b="1">
                <a:solidFill>
                  <a:srgbClr val="262626"/>
                </a:solidFill>
              </a:rPr>
              <a:t>echnology</a:t>
            </a:r>
            <a:br>
              <a:rPr lang="en-US" sz="4400"/>
            </a:br>
            <a:r>
              <a:rPr lang="en-US" sz="2400"/>
              <a:t>[ELE 1051]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i="1" cap="none" spc="0">
                <a:latin typeface="+mn-lt"/>
              </a:rPr>
              <a:t>L27 – Electrical Machines (DC Motors &amp; AC Motors)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</a:t>
            </a:fld>
            <a:endParaRPr lang="en-IN"/>
          </a:p>
        </p:txBody>
      </p:sp>
      <p:pic>
        <p:nvPicPr>
          <p:cNvPr id="11" name="Picture 10" descr="https://lh3.googleusercontent.com/NRv3pd85QFsLHVwpHkTZ2250QFlGXi4661CaYP3Zdf3SRBavzCN6ln9LkQSPPbk7i5964g=s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55" y="187871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manipal institute of technology manipa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0" y="104626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853880" y="4754880"/>
              <a:ext cx="1654200" cy="95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4520" y="4745520"/>
                <a:ext cx="1672920" cy="1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04638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5090-2948-4708-AB0C-57DD8447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D517-E7A1-45A0-845F-C85AC1E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4ABD-4285-436A-BF73-85B39396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B2C2-9934-4E2A-8E25-66CCB49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A948-6F36-4532-B5A9-7C0AFA1B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0717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AEC7-B69F-4DB2-80EC-FA3FEF2C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86CD-7EAD-416A-9536-56E5C3F6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509A-EB0E-4E0F-8FC1-A3803B49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0A2B-C528-427F-82CE-1F3AD09E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615E-1EF3-44BA-AC85-9F6C4DAA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33344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Types of DC M</a:t>
            </a:r>
            <a:r>
              <a:rPr lang="en-US" sz="3600">
                <a:solidFill>
                  <a:srgbClr val="000099"/>
                </a:solidFill>
                <a:latin typeface="Bodoni MT" pitchFamily="18" charset="0"/>
                <a:cs typeface="Andalus" pitchFamily="18" charset="-78"/>
              </a:rPr>
              <a:t>otors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928"/>
            <a:ext cx="8229600" cy="5257800"/>
          </a:xfrm>
        </p:spPr>
        <p:txBody>
          <a:bodyPr>
            <a:normAutofit/>
          </a:bodyPr>
          <a:lstStyle/>
          <a:p>
            <a:pPr marL="339725" indent="-339725">
              <a:buBlip>
                <a:blip r:embed="rId2"/>
              </a:buBlip>
            </a:pPr>
            <a:r>
              <a:rPr lang="en-US" sz="2000" b="1">
                <a:solidFill>
                  <a:srgbClr val="000099"/>
                </a:solidFill>
                <a:latin typeface="Bodoni MT" pitchFamily="18" charset="0"/>
              </a:rPr>
              <a:t>Shunt-Wound</a:t>
            </a:r>
            <a:r>
              <a:rPr lang="en-US" sz="1800" b="1">
                <a:solidFill>
                  <a:srgbClr val="000099"/>
                </a:solidFill>
                <a:latin typeface="Bodoni MT" pitchFamily="18" charset="0"/>
              </a:rPr>
              <a:t>.</a:t>
            </a:r>
          </a:p>
          <a:p>
            <a:pPr marL="339725" indent="-339725">
              <a:buBlip>
                <a:blip r:embed="rId2"/>
              </a:buBlip>
            </a:pPr>
            <a:endParaRPr lang="en-US" sz="1800" b="1">
              <a:solidFill>
                <a:srgbClr val="000099"/>
              </a:solidFill>
              <a:latin typeface="Bodoni MT" pitchFamily="18" charset="0"/>
            </a:endParaRPr>
          </a:p>
          <a:p>
            <a:pPr marL="339725" indent="-339725">
              <a:buBlip>
                <a:blip r:embed="rId2"/>
              </a:buBlip>
            </a:pPr>
            <a:r>
              <a:rPr lang="en-US" sz="2000" b="1">
                <a:solidFill>
                  <a:srgbClr val="000099"/>
                </a:solidFill>
                <a:latin typeface="Bodoni MT" pitchFamily="18" charset="0"/>
              </a:rPr>
              <a:t>Series-Wound.</a:t>
            </a:r>
          </a:p>
          <a:p>
            <a:pPr marL="339725" indent="-339725">
              <a:buBlip>
                <a:blip r:embed="rId2"/>
              </a:buBlip>
            </a:pPr>
            <a:endParaRPr lang="en-US" sz="1800" b="1">
              <a:solidFill>
                <a:srgbClr val="000099"/>
              </a:solidFill>
              <a:latin typeface="Bodoni MT" pitchFamily="18" charset="0"/>
            </a:endParaRPr>
          </a:p>
          <a:p>
            <a:pPr marL="339725" indent="-339725">
              <a:buBlip>
                <a:blip r:embed="rId2"/>
              </a:buBlip>
            </a:pPr>
            <a:r>
              <a:rPr lang="en-US" sz="2000" b="1">
                <a:solidFill>
                  <a:srgbClr val="000099"/>
                </a:solidFill>
                <a:latin typeface="Bodoni MT" pitchFamily="18" charset="0"/>
              </a:rPr>
              <a:t>Compound-Wound.</a:t>
            </a:r>
          </a:p>
          <a:p>
            <a:pPr marL="339725" indent="-339725">
              <a:buBlip>
                <a:blip r:embed="rId2"/>
              </a:buBlip>
            </a:pPr>
            <a:endParaRPr lang="en-US" sz="1800" b="1">
              <a:solidFill>
                <a:srgbClr val="000099"/>
              </a:solidFill>
              <a:latin typeface="Bodoni MT" pitchFamily="18" charset="0"/>
            </a:endParaRPr>
          </a:p>
          <a:p>
            <a:pPr marL="339725" indent="-339725">
              <a:buBlip>
                <a:blip r:embed="rId2"/>
              </a:buBlip>
            </a:pPr>
            <a:r>
              <a:rPr lang="en-US" sz="2000" b="1">
                <a:solidFill>
                  <a:srgbClr val="000099"/>
                </a:solidFill>
                <a:latin typeface="Bodoni MT" pitchFamily="18" charset="0"/>
              </a:rPr>
              <a:t>Separately</a:t>
            </a:r>
            <a:r>
              <a:rPr lang="en-US" sz="1800" b="1">
                <a:solidFill>
                  <a:srgbClr val="000099"/>
                </a:solidFill>
                <a:latin typeface="Bodoni MT" pitchFamily="18" charset="0"/>
              </a:rPr>
              <a:t> </a:t>
            </a:r>
            <a:r>
              <a:rPr lang="en-US" sz="2000" b="1">
                <a:solidFill>
                  <a:srgbClr val="000099"/>
                </a:solidFill>
                <a:latin typeface="Bodoni MT" pitchFamily="18" charset="0"/>
              </a:rPr>
              <a:t>excited DC motor.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12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5208451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Types of DC M</a:t>
            </a:r>
            <a:r>
              <a:rPr lang="en-US" sz="3600">
                <a:solidFill>
                  <a:srgbClr val="000099"/>
                </a:solidFill>
                <a:latin typeface="Bodoni MT" pitchFamily="18" charset="0"/>
                <a:cs typeface="Andalus" pitchFamily="18" charset="-78"/>
              </a:rPr>
              <a:t>otors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Clr>
                <a:srgbClr val="000099"/>
              </a:buClr>
              <a:buNone/>
            </a:pPr>
            <a:r>
              <a:rPr lang="en-US" sz="2400" b="1">
                <a:solidFill>
                  <a:srgbClr val="271EA2"/>
                </a:solidFill>
                <a:latin typeface="Bodoni MT" pitchFamily="18" charset="0"/>
              </a:rPr>
              <a:t> DC Shunt Motor</a:t>
            </a:r>
            <a:endParaRPr lang="en-US" sz="2000" b="1">
              <a:solidFill>
                <a:srgbClr val="271EA2"/>
              </a:solidFill>
              <a:latin typeface="Bodoni MT" pitchFamily="18" charset="0"/>
            </a:endParaRPr>
          </a:p>
          <a:p>
            <a:pPr marL="231775" indent="-231775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Torque </a:t>
            </a:r>
            <a:r>
              <a:rPr lang="en-US" sz="2000" i="1">
                <a:latin typeface="Bodoni MT" pitchFamily="18" charset="0"/>
              </a:rPr>
              <a:t> </a:t>
            </a:r>
            <a:r>
              <a:rPr lang="en-US" sz="2000">
                <a:latin typeface="Bodoni MT" pitchFamily="18" charset="0"/>
              </a:rPr>
              <a:t> proportional to armature current.</a:t>
            </a:r>
          </a:p>
          <a:p>
            <a:pPr marL="231775" indent="-231775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 Currents in the field and armature are independent of one another.</a:t>
            </a:r>
          </a:p>
          <a:p>
            <a:pPr marL="231775" indent="-231775">
              <a:buBlip>
                <a:blip r:embed="rId2"/>
              </a:buBlip>
            </a:pPr>
            <a:r>
              <a:rPr lang="en-US" sz="2000">
                <a:latin typeface="Bodoni MT" pitchFamily="18" charset="0"/>
                <a:cs typeface="Andalus" pitchFamily="18" charset="-78"/>
              </a:rPr>
              <a:t> As a result</a:t>
            </a:r>
            <a:r>
              <a:rPr lang="en-US" sz="2000">
                <a:latin typeface="Bodoni MT" pitchFamily="18" charset="0"/>
              </a:rPr>
              <a:t>, these motors have excellent speed control.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13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51" y="3191411"/>
            <a:ext cx="3810000" cy="236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9502" y="3216717"/>
            <a:ext cx="3124200" cy="27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0357" y="3184712"/>
            <a:ext cx="2883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Speed Torque characteristics</a:t>
            </a:r>
          </a:p>
          <a:p>
            <a:endParaRPr lang="en-US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818720" y="3026880"/>
              <a:ext cx="4462200" cy="2484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9360" y="3017520"/>
                <a:ext cx="4480920" cy="25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0062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Types of DC M</a:t>
            </a:r>
            <a:r>
              <a:rPr lang="en-US" sz="3600">
                <a:solidFill>
                  <a:srgbClr val="000099"/>
                </a:solidFill>
                <a:latin typeface="Bodoni MT" pitchFamily="18" charset="0"/>
                <a:cs typeface="Andalus" pitchFamily="18" charset="-78"/>
              </a:rPr>
              <a:t>otors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7" y="1160610"/>
            <a:ext cx="8229600" cy="5257800"/>
          </a:xfrm>
        </p:spPr>
        <p:txBody>
          <a:bodyPr>
            <a:normAutofit/>
          </a:bodyPr>
          <a:lstStyle/>
          <a:p>
            <a:pPr>
              <a:buClr>
                <a:srgbClr val="000099"/>
              </a:buClr>
              <a:buNone/>
            </a:pPr>
            <a:r>
              <a:rPr lang="en-US" sz="2400" b="1">
                <a:solidFill>
                  <a:srgbClr val="000099"/>
                </a:solidFill>
                <a:latin typeface="Bodoni MT" pitchFamily="18" charset="0"/>
              </a:rPr>
              <a:t> DC Series Motor</a:t>
            </a:r>
          </a:p>
          <a:p>
            <a:pPr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Field and armature currents are equal</a:t>
            </a:r>
          </a:p>
          <a:p>
            <a:pPr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Torque is proportional to the square of the armature current</a:t>
            </a:r>
          </a:p>
          <a:p>
            <a:pPr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Starting torque quite high and its gets regulated automatically as speed increases. </a:t>
            </a:r>
          </a:p>
          <a:p>
            <a:pPr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Most preferred for Traction. </a:t>
            </a:r>
          </a:p>
          <a:p>
            <a:pPr>
              <a:buClr>
                <a:srgbClr val="000099"/>
              </a:buClr>
              <a:buNone/>
            </a:pPr>
            <a:r>
              <a:rPr lang="en-US" sz="2000" b="1">
                <a:solidFill>
                  <a:srgbClr val="000099"/>
                </a:solidFill>
                <a:latin typeface="Bodoni MT" pitchFamily="18" charset="0"/>
              </a:rPr>
              <a:t> 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175" y="3679821"/>
            <a:ext cx="3809260" cy="201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1792" y="3291749"/>
            <a:ext cx="2895600" cy="245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228834" y="4195993"/>
            <a:ext cx="2883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271EA2"/>
                </a:solidFill>
              </a:rPr>
              <a:t>Speed Torque characteristics</a:t>
            </a:r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9939" y="392650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Speed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2458" y="5693287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Torque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21720" y="1477080"/>
              <a:ext cx="6552360" cy="4010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360" y="1467720"/>
                <a:ext cx="6571080" cy="40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005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Types of DC M</a:t>
            </a:r>
            <a:r>
              <a:rPr lang="en-US" sz="3600">
                <a:solidFill>
                  <a:srgbClr val="000099"/>
                </a:solidFill>
                <a:latin typeface="Bodoni MT" pitchFamily="18" charset="0"/>
                <a:cs typeface="Andalus" pitchFamily="18" charset="-78"/>
              </a:rPr>
              <a:t>otors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>
                <a:solidFill>
                  <a:srgbClr val="000099"/>
                </a:solidFill>
                <a:latin typeface="Bodoni MT" pitchFamily="18" charset="0"/>
              </a:rPr>
              <a:t>DC compound motor </a:t>
            </a:r>
            <a:r>
              <a:rPr lang="en-US" sz="2400">
                <a:solidFill>
                  <a:srgbClr val="000099"/>
                </a:solidFill>
                <a:latin typeface="Bodoni MT" pitchFamily="18" charset="0"/>
              </a:rPr>
              <a:t>                       </a:t>
            </a:r>
            <a:r>
              <a:rPr lang="en-US" sz="2400" b="1" err="1">
                <a:solidFill>
                  <a:srgbClr val="000099"/>
                </a:solidFill>
                <a:latin typeface="Bodoni MT" pitchFamily="18" charset="0"/>
              </a:rPr>
              <a:t>Seperately</a:t>
            </a:r>
            <a:r>
              <a:rPr lang="en-US" sz="2400" b="1">
                <a:solidFill>
                  <a:srgbClr val="000099"/>
                </a:solidFill>
                <a:latin typeface="Bodoni MT" pitchFamily="18" charset="0"/>
              </a:rPr>
              <a:t> excited DC motor</a:t>
            </a:r>
          </a:p>
          <a:p>
            <a:pPr>
              <a:buNone/>
            </a:pPr>
            <a:endParaRPr lang="en-US" sz="2400">
              <a:solidFill>
                <a:srgbClr val="000099"/>
              </a:solidFill>
              <a:latin typeface="Bodoni MT" pitchFamily="18" charset="0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15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56" y="2514600"/>
            <a:ext cx="2094762" cy="245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479" y="2514600"/>
            <a:ext cx="18933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9567" y="2741194"/>
            <a:ext cx="3608633" cy="19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85040" y="1721880"/>
              <a:ext cx="4846320" cy="2606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5680" y="1712520"/>
                <a:ext cx="486504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244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</a:rPr>
              <a:t>Applications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856"/>
            <a:ext cx="8229600" cy="525780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D.C. shunt motor is used for drive requiring moderate torques.</a:t>
            </a:r>
          </a:p>
          <a:p>
            <a:pPr algn="just">
              <a:buBlip>
                <a:blip r:embed="rId2"/>
              </a:buBlip>
            </a:pPr>
            <a:endParaRPr lang="en-US" sz="2000">
              <a:latin typeface="Bodoni MT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D.C. series motor: Electric traction, high speed tools</a:t>
            </a:r>
          </a:p>
          <a:p>
            <a:pPr algn="just">
              <a:buBlip>
                <a:blip r:embed="rId2"/>
              </a:buBlip>
            </a:pPr>
            <a:endParaRPr lang="en-US" sz="2000">
              <a:latin typeface="Bodoni MT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D.C. compound motor :Rolling mills and other loads requiring large momentary torques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10280" y="1928160"/>
              <a:ext cx="6303240" cy="2110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920" y="1918800"/>
                <a:ext cx="6321960" cy="21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995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0488" indent="-904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17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160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>
                <a:solidFill>
                  <a:srgbClr val="000099"/>
                </a:solidFill>
                <a:latin typeface="Bodoni MT" panose="02070603080606020203" pitchFamily="18" charset="0"/>
              </a:rPr>
              <a:t>D.C Motors can be shunt wound , series wound , compound wound or separately excited .</a:t>
            </a:r>
          </a:p>
          <a:p>
            <a:pPr marL="857250" lvl="1" indent="-45720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400">
                <a:solidFill>
                  <a:srgbClr val="000099"/>
                </a:solidFill>
                <a:latin typeface="Bodoni MT" panose="02070603080606020203" pitchFamily="18" charset="0"/>
              </a:rPr>
              <a:t>For a </a:t>
            </a:r>
            <a:r>
              <a:rPr lang="en-US" altLang="en-US" sz="2400" err="1">
                <a:solidFill>
                  <a:srgbClr val="000099"/>
                </a:solidFill>
                <a:latin typeface="Bodoni MT" panose="02070603080606020203" pitchFamily="18" charset="0"/>
              </a:rPr>
              <a:t>d.c</a:t>
            </a:r>
            <a:r>
              <a:rPr lang="en-US" altLang="en-US" sz="2400">
                <a:solidFill>
                  <a:srgbClr val="000099"/>
                </a:solidFill>
                <a:latin typeface="Bodoni MT" panose="02070603080606020203" pitchFamily="18" charset="0"/>
              </a:rPr>
              <a:t> motor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en-US" sz="4800" baseline="-25000">
                <a:solidFill>
                  <a:srgbClr val="000099"/>
                </a:solidFill>
                <a:latin typeface="Bodoni MT" panose="02070603080606020203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en-US" baseline="-25000">
                <a:solidFill>
                  <a:srgbClr val="000099"/>
                </a:solidFill>
                <a:latin typeface="Bodoni MT" panose="02070603080606020203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en-US">
                <a:solidFill>
                  <a:srgbClr val="000099"/>
                </a:solidFill>
                <a:latin typeface="Bodoni MT" panose="02070603080606020203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en-US" altLang="en-US">
              <a:solidFill>
                <a:srgbClr val="000099"/>
              </a:solidFill>
              <a:latin typeface="Bodoni MT" panose="02070603080606020203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810857"/>
            <a:ext cx="1109133" cy="356507"/>
          </a:xfrm>
          <a:prstGeom prst="rect">
            <a:avLst/>
          </a:prstGeom>
          <a:noFill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662603"/>
            <a:ext cx="838200" cy="653016"/>
          </a:xfrm>
          <a:prstGeom prst="rect">
            <a:avLst/>
          </a:prstGeom>
          <a:noFill/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45448"/>
            <a:ext cx="1590675" cy="3429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921480" y="3985920"/>
              <a:ext cx="124560" cy="157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2120" y="3976560"/>
                <a:ext cx="143280" cy="1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936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solidFill>
                  <a:schemeClr val="accent1"/>
                </a:solidFill>
              </a:rPr>
              <a:t>B</a:t>
            </a:r>
            <a:r>
              <a:rPr lang="en-US" sz="4500"/>
              <a:t>asic </a:t>
            </a:r>
            <a:r>
              <a:rPr lang="en-US" sz="6600">
                <a:solidFill>
                  <a:schemeClr val="accent1"/>
                </a:solidFill>
              </a:rPr>
              <a:t>E</a:t>
            </a:r>
            <a:r>
              <a:rPr lang="en-US" sz="4500"/>
              <a:t>lectrical </a:t>
            </a:r>
            <a:r>
              <a:rPr lang="en-US" sz="6600">
                <a:solidFill>
                  <a:schemeClr val="accent1"/>
                </a:solidFill>
              </a:rPr>
              <a:t>T</a:t>
            </a:r>
            <a:r>
              <a:rPr lang="en-US" sz="4500"/>
              <a:t>echnology</a:t>
            </a:r>
            <a:br>
              <a:rPr lang="en-US" sz="4400"/>
            </a:br>
            <a:r>
              <a:rPr lang="en-US" sz="240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i="1" cap="none" spc="0">
                <a:latin typeface="+mn-lt"/>
              </a:rPr>
              <a:t>L27- AC motors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18</a:t>
            </a:fld>
            <a:endParaRPr lang="en-IN"/>
          </a:p>
        </p:txBody>
      </p:sp>
      <p:pic>
        <p:nvPicPr>
          <p:cNvPr id="11" name="Picture 10" descr="https://lh3.googleusercontent.com/NRv3pd85QFsLHVwpHkTZ2250QFlGXi4661CaYP3Zdf3SRBavzCN6ln9LkQSPPbk7i5964g=s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55" y="187871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manipal institute of technology manipa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26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368600" y="4764240"/>
              <a:ext cx="304560" cy="147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9240" y="4754880"/>
                <a:ext cx="323280" cy="1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69147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67334" y="2743199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271EA2"/>
                </a:solidFill>
                <a:latin typeface="Bodoni MT" pitchFamily="18" charset="0"/>
              </a:rPr>
              <a:t>Induction Motors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19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1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84840" y="3318480"/>
              <a:ext cx="1954440" cy="221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5480" y="3309120"/>
                <a:ext cx="197316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60529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</a:rPr>
              <a:t> </a:t>
            </a:r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Introduction to Electric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96" y="1236828"/>
            <a:ext cx="8545204" cy="5087772"/>
          </a:xfrm>
        </p:spPr>
        <p:txBody>
          <a:bodyPr/>
          <a:lstStyle/>
          <a:p>
            <a:pPr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</a:rPr>
              <a:t>Electric motors may be broadly classified as   </a:t>
            </a:r>
          </a:p>
          <a:p>
            <a:pPr algn="just"/>
            <a:endParaRPr lang="en-US" sz="2000">
              <a:latin typeface="Bodoni MT" pitchFamily="18" charset="0"/>
            </a:endParaRPr>
          </a:p>
          <a:p>
            <a:pPr marL="857250" lvl="1" indent="-400050" algn="just">
              <a:buBlip>
                <a:blip r:embed="rId2"/>
              </a:buBlip>
              <a:tabLst>
                <a:tab pos="457200" algn="l"/>
                <a:tab pos="628650" algn="l"/>
              </a:tabLst>
            </a:pPr>
            <a:r>
              <a:rPr lang="en-US" sz="2000">
                <a:latin typeface="Bodoni MT" pitchFamily="18" charset="0"/>
              </a:rPr>
              <a:t>  D.C motors</a:t>
            </a:r>
          </a:p>
          <a:p>
            <a:pPr marL="400050" indent="-400050" algn="just">
              <a:tabLst>
                <a:tab pos="457200" algn="l"/>
                <a:tab pos="628650" algn="l"/>
              </a:tabLst>
            </a:pPr>
            <a:endParaRPr lang="en-US" sz="2000">
              <a:latin typeface="Bodoni MT" pitchFamily="18" charset="0"/>
            </a:endParaRPr>
          </a:p>
          <a:p>
            <a:pPr marL="857250" lvl="1" indent="-400050" algn="just">
              <a:buBlip>
                <a:blip r:embed="rId2"/>
              </a:buBlip>
              <a:tabLst>
                <a:tab pos="457200" algn="l"/>
                <a:tab pos="628650" algn="l"/>
              </a:tabLst>
            </a:pPr>
            <a:r>
              <a:rPr lang="en-US" sz="2000">
                <a:latin typeface="Bodoni MT" pitchFamily="18" charset="0"/>
              </a:rPr>
              <a:t>  Induction motors</a:t>
            </a:r>
          </a:p>
          <a:p>
            <a:pPr marL="400050" indent="-400050" algn="just">
              <a:buBlip>
                <a:blip r:embed="rId2"/>
              </a:buBlip>
              <a:tabLst>
                <a:tab pos="457200" algn="l"/>
                <a:tab pos="628650" algn="l"/>
              </a:tabLst>
            </a:pPr>
            <a:endParaRPr lang="en-US" sz="2000">
              <a:latin typeface="Bodoni MT" pitchFamily="18" charset="0"/>
            </a:endParaRPr>
          </a:p>
          <a:p>
            <a:pPr marL="857250" lvl="1" indent="-400050" algn="just">
              <a:buBlip>
                <a:blip r:embed="rId2"/>
              </a:buBlip>
              <a:tabLst>
                <a:tab pos="457200" algn="l"/>
                <a:tab pos="628650" algn="l"/>
              </a:tabLst>
            </a:pPr>
            <a:r>
              <a:rPr lang="en-US" sz="2000">
                <a:latin typeface="Bodoni MT" pitchFamily="18" charset="0"/>
              </a:rPr>
              <a:t>  Synchronous motors </a:t>
            </a:r>
          </a:p>
          <a:p>
            <a:pPr algn="just"/>
            <a:endParaRPr lang="en-US" sz="2000">
              <a:latin typeface="Bodoni MT" pitchFamily="18" charset="0"/>
            </a:endParaRPr>
          </a:p>
          <a:p>
            <a:pPr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</a:rPr>
              <a:t>The last two categories of  motors operate on alternating current.</a:t>
            </a:r>
          </a:p>
          <a:p>
            <a:pPr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</a:rPr>
              <a:t>Both ac and dc motors work with the Law of electro magnetic induction  and  Law of electromagnetic interaction such as Faraday’s law, Lenz’s law, Ampere's law, </a:t>
            </a:r>
            <a:r>
              <a:rPr lang="en-US" sz="2000" err="1">
                <a:latin typeface="Bodoni MT" pitchFamily="18" charset="0"/>
              </a:rPr>
              <a:t>Biot</a:t>
            </a:r>
            <a:r>
              <a:rPr lang="en-US" sz="2000">
                <a:latin typeface="Bodoni MT" pitchFamily="18" charset="0"/>
              </a:rPr>
              <a:t>-Savart’s law </a:t>
            </a:r>
            <a:r>
              <a:rPr lang="en-US" sz="2000" err="1">
                <a:latin typeface="Bodoni MT" pitchFamily="18" charset="0"/>
              </a:rPr>
              <a:t>etc</a:t>
            </a:r>
            <a:r>
              <a:rPr lang="en-US" sz="2000">
                <a:latin typeface="Bodoni MT" pitchFamily="18" charset="0"/>
              </a:rPr>
              <a:t>…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</a:t>
            </a:r>
            <a:r>
              <a:rPr kumimoji="0" lang="en-IN" sz="12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Engg</a:t>
            </a: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., MIT - Manipal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680200" y="3054960"/>
              <a:ext cx="1162800" cy="907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0840" y="3045600"/>
                <a:ext cx="1181520" cy="9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7787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  <a:cs typeface="Andalus" pitchFamily="18" charset="-78"/>
              </a:rPr>
              <a:t>Introduction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lvl="0"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  <a:cs typeface="Andalus" pitchFamily="18" charset="-78"/>
              </a:rPr>
              <a:t>Nearly 80% of the world’s ac motors are poly-phase induction motors.</a:t>
            </a:r>
          </a:p>
          <a:p>
            <a:pPr lvl="0" algn="just">
              <a:buClr>
                <a:srgbClr val="000099"/>
              </a:buClr>
            </a:pP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lvl="0"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  <a:cs typeface="Andalus" pitchFamily="18" charset="-78"/>
              </a:rPr>
              <a:t>It has simple and rugged construction.</a:t>
            </a:r>
          </a:p>
          <a:p>
            <a:pPr lvl="0" algn="just">
              <a:buClr>
                <a:srgbClr val="000099"/>
              </a:buClr>
            </a:pP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lvl="0"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  <a:cs typeface="Andalus" pitchFamily="18" charset="-78"/>
              </a:rPr>
              <a:t>It is available from fractional horsepower ratings to megawatt levels.</a:t>
            </a:r>
          </a:p>
          <a:p>
            <a:pPr lvl="0" algn="just">
              <a:buClr>
                <a:srgbClr val="000099"/>
              </a:buClr>
            </a:pP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lvl="0"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  <a:cs typeface="Andalus" pitchFamily="18" charset="-78"/>
              </a:rPr>
              <a:t>There are machines available to operate from 3 phase or single phase electrical input </a:t>
            </a:r>
          </a:p>
          <a:p>
            <a:pPr lvl="0" algn="just">
              <a:buClr>
                <a:srgbClr val="000099"/>
              </a:buClr>
            </a:pP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lvl="0"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  <a:cs typeface="Andalus" pitchFamily="18" charset="-78"/>
              </a:rPr>
              <a:t>Single phase induction motors are restricted to small power levels (say less than 2 hp)</a:t>
            </a:r>
          </a:p>
          <a:p>
            <a:pPr lvl="0" algn="just">
              <a:buClr>
                <a:srgbClr val="000099"/>
              </a:buClr>
            </a:pP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lvl="0"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  <a:cs typeface="Andalus" pitchFamily="18" charset="-78"/>
              </a:rPr>
              <a:t>3 phase induction motors are widely used as pump &amp; fan drives</a:t>
            </a:r>
          </a:p>
          <a:p>
            <a:pPr lvl="0" algn="just">
              <a:buClr>
                <a:srgbClr val="000099"/>
              </a:buClr>
            </a:pP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lvl="0" algn="just">
              <a:buClr>
                <a:srgbClr val="000099"/>
              </a:buClr>
            </a:pPr>
            <a:r>
              <a:rPr lang="en-US" sz="2000">
                <a:latin typeface="Bodoni MT" pitchFamily="18" charset="0"/>
                <a:cs typeface="Andalus" pitchFamily="18" charset="-78"/>
              </a:rPr>
              <a:t>For all practical purpose, it may be considered as a constant speed drive with full load slip around 3 %.  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20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16080" y="1327320"/>
              <a:ext cx="7430040" cy="4772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6720" y="1317960"/>
                <a:ext cx="7448760" cy="47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140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</a:rPr>
              <a:t>Construction</a:t>
            </a:r>
            <a:endParaRPr lang="en-US" sz="36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21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809750"/>
            <a:ext cx="85534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0" y="2471410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271EA2"/>
                </a:solidFill>
                <a:latin typeface="Andalus" pitchFamily="18" charset="-78"/>
                <a:cs typeface="Andalus" pitchFamily="18" charset="-78"/>
              </a:rPr>
              <a:t>Rotor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4748" y="1371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271EA2"/>
                </a:solidFill>
                <a:latin typeface="Andalus" pitchFamily="18" charset="-78"/>
                <a:cs typeface="Andalus" pitchFamily="18" charset="-78"/>
              </a:rPr>
              <a:t>Stator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926960" y="4002840"/>
              <a:ext cx="6840" cy="2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7600" y="3993480"/>
                <a:ext cx="255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515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</a:rPr>
              <a:t>Construction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>
                <a:solidFill>
                  <a:srgbClr val="271EA2"/>
                </a:solidFill>
                <a:latin typeface="Bodoni MT" pitchFamily="18" charset="0"/>
              </a:rPr>
              <a:t>Stator</a:t>
            </a:r>
          </a:p>
          <a:p>
            <a:pPr>
              <a:buBlip>
                <a:blip r:embed="rId2"/>
              </a:buBlip>
            </a:pPr>
            <a:r>
              <a:rPr lang="en-US" sz="2000" b="1">
                <a:latin typeface="Bodoni MT" pitchFamily="18" charset="0"/>
              </a:rPr>
              <a:t>  </a:t>
            </a:r>
            <a:r>
              <a:rPr lang="en-US" sz="2000" b="1">
                <a:solidFill>
                  <a:srgbClr val="271EA2"/>
                </a:solidFill>
                <a:latin typeface="Bodoni MT" pitchFamily="18" charset="0"/>
              </a:rPr>
              <a:t>Stator frame  </a:t>
            </a:r>
            <a:r>
              <a:rPr lang="en-US" sz="2000">
                <a:latin typeface="Bodoni MT" pitchFamily="18" charset="0"/>
              </a:rPr>
              <a:t>(cast iron) provides mechanical support to the stator core</a:t>
            </a:r>
          </a:p>
          <a:p>
            <a:pPr>
              <a:buBlip>
                <a:blip r:embed="rId2"/>
              </a:buBlip>
            </a:pPr>
            <a:endParaRPr lang="en-US" sz="2000">
              <a:latin typeface="Bodoni MT" pitchFamily="18" charset="0"/>
            </a:endParaRP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000" b="1">
                <a:latin typeface="Bodoni MT" pitchFamily="18" charset="0"/>
              </a:rPr>
              <a:t>  </a:t>
            </a:r>
            <a:r>
              <a:rPr lang="en-US" sz="2000" b="1">
                <a:solidFill>
                  <a:srgbClr val="271EA2"/>
                </a:solidFill>
                <a:latin typeface="Bodoni MT" pitchFamily="18" charset="0"/>
              </a:rPr>
              <a:t>Stator core</a:t>
            </a:r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    </a:t>
            </a:r>
            <a:r>
              <a:rPr lang="en-US" sz="2000">
                <a:latin typeface="Bodoni MT" pitchFamily="18" charset="0"/>
              </a:rPr>
              <a:t>laminated and  slotted to carry the 3 phase  windings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endParaRPr lang="en-US" sz="2000">
              <a:latin typeface="Bodoni MT" pitchFamily="18" charset="0"/>
            </a:endParaRP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  The  balanced windings are displaced in space by 120 degrees electrical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22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965" y="3692354"/>
            <a:ext cx="2909360" cy="261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817613"/>
            <a:ext cx="2819400" cy="2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51408" y="3736260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Stator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4156596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Stator windings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77000" y="3962400"/>
            <a:ext cx="4572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858000" y="4343400"/>
            <a:ext cx="4572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256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</a:rPr>
              <a:t>Construction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952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Types on the basis of rotor construction</a:t>
            </a: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en-US" sz="2400" b="1">
                <a:solidFill>
                  <a:srgbClr val="271EA2"/>
                </a:solidFill>
                <a:latin typeface="Bodoni MT" panose="02070603080606020203" pitchFamily="18" charset="0"/>
              </a:rPr>
              <a:t> Squirrel Cage Rotor</a:t>
            </a:r>
          </a:p>
          <a:p>
            <a:pPr marL="800100" lvl="1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en-US" sz="2400" b="1">
                <a:solidFill>
                  <a:srgbClr val="271EA2"/>
                </a:solidFill>
                <a:latin typeface="Bodoni MT" panose="02070603080606020203" pitchFamily="18" charset="0"/>
              </a:rPr>
              <a:t> Slip Ring Rotor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 Cylindrical Laminated core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 Slots cutout on outer periphery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 Conductors placed in slots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23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3866685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</a:rPr>
              <a:t>Construction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>
                <a:solidFill>
                  <a:srgbClr val="271EA2"/>
                </a:solidFill>
                <a:latin typeface="Bodoni MT" pitchFamily="18" charset="0"/>
              </a:rPr>
              <a:t>Wound Rotor</a:t>
            </a:r>
          </a:p>
          <a:p>
            <a:pPr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 rotor winding is  uniformly distributed and is usually connected in star.</a:t>
            </a:r>
          </a:p>
          <a:p>
            <a:pPr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The terminals  of the winding are brought out to three slip rings  </a:t>
            </a:r>
          </a:p>
          <a:p>
            <a:pPr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Slip rings in contact with brushes</a:t>
            </a:r>
          </a:p>
          <a:p>
            <a:pPr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Brushes connected to external resistance for higher starting torque</a:t>
            </a:r>
            <a:endParaRPr lang="en-US" sz="2000">
              <a:latin typeface="Bodoni MT" pitchFamily="18" charset="0"/>
            </a:endParaRP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655" y="3581400"/>
            <a:ext cx="3165345" cy="277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13596"/>
            <a:ext cx="5239391" cy="245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065920" y="3277440"/>
              <a:ext cx="2525040" cy="1710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6560" y="3268080"/>
                <a:ext cx="2543760" cy="17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968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7" y="5522495"/>
            <a:ext cx="8229600" cy="5257800"/>
          </a:xfrm>
        </p:spPr>
        <p:txBody>
          <a:bodyPr>
            <a:norm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-pha</a:t>
            </a:r>
            <a:r>
              <a:rPr lang="en-US" sz="2000" spc="9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2000" spc="136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cu</a:t>
            </a:r>
            <a:r>
              <a:rPr lang="en-US" sz="2000" spc="54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re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ts</a:t>
            </a:r>
            <a:r>
              <a:rPr lang="en-US" sz="2000" spc="38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75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lang="en-US" sz="2000" spc="-59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wing</a:t>
            </a:r>
            <a:r>
              <a:rPr lang="en-US" sz="2000" spc="-9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lang="en-US" sz="2000" spc="47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lang="en-US" sz="2000" spc="258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2000" spc="-25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n-US" sz="2000" spc="469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windi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lang="en-US" sz="2000" spc="9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lang="en-US" sz="2000" spc="9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od</a:t>
            </a:r>
            <a:r>
              <a:rPr lang="en-US" sz="2000" spc="9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ce</a:t>
            </a:r>
            <a:r>
              <a:rPr lang="en-US" sz="2000" spc="17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lang="en-US" sz="2000" spc="68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2000" spc="-19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ti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endParaRPr lang="en-US"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buNone/>
            </a:pP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      ma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ne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ic</a:t>
            </a:r>
            <a:r>
              <a:rPr lang="en-US" sz="2000" spc="278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fi</a:t>
            </a:r>
            <a:r>
              <a:rPr lang="en-US" sz="2000" spc="-4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r>
              <a:rPr lang="en-US" sz="2000" spc="-36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2000" spc="-19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ti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g </a:t>
            </a:r>
            <a:r>
              <a:rPr lang="en-US" sz="2000" spc="32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29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2000" spc="-106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2000" spc="9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nchr</a:t>
            </a:r>
            <a:r>
              <a:rPr lang="en-US" sz="2000" spc="4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nous</a:t>
            </a:r>
            <a:r>
              <a:rPr lang="en-US" sz="2000" spc="344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2000" spc="9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lang="en-US" sz="200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2000" spc="-4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2000" spc="25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endParaRPr lang="en-US" sz="2000"/>
          </a:p>
        </p:txBody>
      </p:sp>
      <p:pic>
        <p:nvPicPr>
          <p:cNvPr id="6" name="Picture 2" descr="G:\BET2014\dcmotors\H_rot (1)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9" y="1583329"/>
            <a:ext cx="6934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-22302" y="2602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</a:rPr>
              <a:t>Working Principle</a:t>
            </a:r>
            <a:endParaRPr lang="en-US" sz="3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384960" y="2086560"/>
              <a:ext cx="1641960" cy="830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5600" y="2077200"/>
                <a:ext cx="166068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111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Working Principle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buClr>
                <a:srgbClr val="000099"/>
              </a:buClr>
              <a:buNone/>
            </a:pPr>
            <a:r>
              <a:rPr lang="en-US" sz="2000"/>
              <a:t>                                                                     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702865" y="1912544"/>
            <a:ext cx="3276600" cy="3219450"/>
            <a:chOff x="152400" y="1276350"/>
            <a:chExt cx="3276600" cy="3219450"/>
          </a:xfrm>
        </p:grpSpPr>
        <p:sp>
          <p:nvSpPr>
            <p:cNvPr id="9" name="Oval 74"/>
            <p:cNvSpPr>
              <a:spLocks noChangeArrowheads="1"/>
            </p:cNvSpPr>
            <p:nvPr/>
          </p:nvSpPr>
          <p:spPr bwMode="auto">
            <a:xfrm>
              <a:off x="914400" y="2133600"/>
              <a:ext cx="1752600" cy="16002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73"/>
            <p:cNvSpPr>
              <a:spLocks noChangeArrowheads="1"/>
            </p:cNvSpPr>
            <p:nvPr/>
          </p:nvSpPr>
          <p:spPr bwMode="auto">
            <a:xfrm>
              <a:off x="152400" y="1371600"/>
              <a:ext cx="3276600" cy="31242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152400" y="1276350"/>
              <a:ext cx="8226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Bodoni MT" panose="02070603080606020203" pitchFamily="18" charset="0"/>
                </a:rPr>
                <a:t>Stator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354138" y="2460625"/>
              <a:ext cx="804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Bodoni MT" panose="02070603080606020203" pitchFamily="18" charset="0"/>
                </a:rPr>
                <a:t>Rotor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676400" y="2133600"/>
              <a:ext cx="228600" cy="2286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b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555625" y="1304345"/>
            <a:ext cx="4321175" cy="1632234"/>
            <a:chOff x="125169" y="1055680"/>
            <a:chExt cx="4321175" cy="1632904"/>
          </a:xfrm>
        </p:grpSpPr>
        <p:sp>
          <p:nvSpPr>
            <p:cNvPr id="17" name="Arc 24"/>
            <p:cNvSpPr>
              <a:spLocks/>
            </p:cNvSpPr>
            <p:nvPr/>
          </p:nvSpPr>
          <p:spPr bwMode="auto">
            <a:xfrm rot="20079780">
              <a:off x="1341095" y="2078984"/>
              <a:ext cx="965200" cy="609600"/>
            </a:xfrm>
            <a:custGeom>
              <a:avLst/>
              <a:gdLst>
                <a:gd name="T0" fmla="*/ 0 w 22874"/>
                <a:gd name="T1" fmla="*/ 0 h 21600"/>
                <a:gd name="T2" fmla="*/ 0 w 22874"/>
                <a:gd name="T3" fmla="*/ 0 h 21600"/>
                <a:gd name="T4" fmla="*/ 0 w 22874"/>
                <a:gd name="T5" fmla="*/ 0 h 21600"/>
                <a:gd name="T6" fmla="*/ 0 60000 65536"/>
                <a:gd name="T7" fmla="*/ 0 60000 65536"/>
                <a:gd name="T8" fmla="*/ 0 60000 65536"/>
                <a:gd name="T9" fmla="*/ 0 w 22874"/>
                <a:gd name="T10" fmla="*/ 0 h 21600"/>
                <a:gd name="T11" fmla="*/ 22874 w 228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74" h="21600" fill="none" extrusionOk="0">
                  <a:moveTo>
                    <a:pt x="0" y="64"/>
                  </a:moveTo>
                  <a:cubicBezTo>
                    <a:pt x="553" y="21"/>
                    <a:pt x="1109" y="-1"/>
                    <a:pt x="1665" y="0"/>
                  </a:cubicBezTo>
                  <a:cubicBezTo>
                    <a:pt x="12016" y="0"/>
                    <a:pt x="20912" y="7343"/>
                    <a:pt x="22873" y="17507"/>
                  </a:cubicBezTo>
                </a:path>
                <a:path w="22874" h="21600" stroke="0" extrusionOk="0">
                  <a:moveTo>
                    <a:pt x="0" y="64"/>
                  </a:moveTo>
                  <a:cubicBezTo>
                    <a:pt x="553" y="21"/>
                    <a:pt x="1109" y="-1"/>
                    <a:pt x="1665" y="0"/>
                  </a:cubicBezTo>
                  <a:cubicBezTo>
                    <a:pt x="12016" y="0"/>
                    <a:pt x="20912" y="7343"/>
                    <a:pt x="22873" y="17507"/>
                  </a:cubicBezTo>
                  <a:lnTo>
                    <a:pt x="1665" y="21600"/>
                  </a:lnTo>
                  <a:close/>
                </a:path>
              </a:pathLst>
            </a:cu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125169" y="1055680"/>
              <a:ext cx="43211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Bodoni MT" panose="02070603080606020203" pitchFamily="18" charset="0"/>
                </a:rPr>
                <a:t>Direction of rotation of magnetic field</a:t>
              </a:r>
            </a:p>
          </p:txBody>
        </p:sp>
      </p:grpSp>
      <p:grpSp>
        <p:nvGrpSpPr>
          <p:cNvPr id="19" name="Group 68"/>
          <p:cNvGrpSpPr>
            <a:grpSpLocks/>
          </p:cNvGrpSpPr>
          <p:nvPr/>
        </p:nvGrpSpPr>
        <p:grpSpPr bwMode="auto">
          <a:xfrm>
            <a:off x="861623" y="5131994"/>
            <a:ext cx="2660651" cy="1295400"/>
            <a:chOff x="533401" y="3429000"/>
            <a:chExt cx="2660650" cy="1295400"/>
          </a:xfrm>
        </p:grpSpPr>
        <p:grpSp>
          <p:nvGrpSpPr>
            <p:cNvPr id="20" name="Group 64"/>
            <p:cNvGrpSpPr>
              <a:grpSpLocks/>
            </p:cNvGrpSpPr>
            <p:nvPr/>
          </p:nvGrpSpPr>
          <p:grpSpPr bwMode="auto">
            <a:xfrm>
              <a:off x="533401" y="3429000"/>
              <a:ext cx="2660650" cy="990600"/>
              <a:chOff x="3767" y="2464"/>
              <a:chExt cx="1676" cy="624"/>
            </a:xfrm>
          </p:grpSpPr>
          <p:sp>
            <p:nvSpPr>
              <p:cNvPr id="24" name="Arc 65"/>
              <p:cNvSpPr>
                <a:spLocks/>
              </p:cNvSpPr>
              <p:nvPr/>
            </p:nvSpPr>
            <p:spPr bwMode="auto">
              <a:xfrm rot="-1520220">
                <a:off x="4323" y="2704"/>
                <a:ext cx="625" cy="384"/>
              </a:xfrm>
              <a:custGeom>
                <a:avLst/>
                <a:gdLst>
                  <a:gd name="T0" fmla="*/ 0 w 28985"/>
                  <a:gd name="T1" fmla="*/ 0 h 21600"/>
                  <a:gd name="T2" fmla="*/ 0 w 28985"/>
                  <a:gd name="T3" fmla="*/ 0 h 21600"/>
                  <a:gd name="T4" fmla="*/ 0 w 289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8985"/>
                  <a:gd name="T10" fmla="*/ 0 h 21600"/>
                  <a:gd name="T11" fmla="*/ 28985 w 289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985" h="21600" fill="none" extrusionOk="0">
                    <a:moveTo>
                      <a:pt x="0" y="1353"/>
                    </a:moveTo>
                    <a:cubicBezTo>
                      <a:pt x="2408" y="458"/>
                      <a:pt x="4956" y="-1"/>
                      <a:pt x="7526" y="0"/>
                    </a:cubicBezTo>
                    <a:cubicBezTo>
                      <a:pt x="18502" y="0"/>
                      <a:pt x="27732" y="8231"/>
                      <a:pt x="28985" y="19135"/>
                    </a:cubicBezTo>
                  </a:path>
                  <a:path w="28985" h="21600" stroke="0" extrusionOk="0">
                    <a:moveTo>
                      <a:pt x="0" y="1353"/>
                    </a:moveTo>
                    <a:cubicBezTo>
                      <a:pt x="2408" y="458"/>
                      <a:pt x="4956" y="-1"/>
                      <a:pt x="7526" y="0"/>
                    </a:cubicBezTo>
                    <a:cubicBezTo>
                      <a:pt x="18502" y="0"/>
                      <a:pt x="27732" y="8231"/>
                      <a:pt x="28985" y="19135"/>
                    </a:cubicBezTo>
                    <a:lnTo>
                      <a:pt x="752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33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3767" y="2464"/>
                <a:ext cx="167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rgbClr val="000099"/>
                    </a:solidFill>
                    <a:latin typeface="Bodoni MT" panose="02070603080606020203" pitchFamily="18" charset="0"/>
                  </a:rPr>
                  <a:t>Rotating magnetic field</a:t>
                </a:r>
              </a:p>
            </p:txBody>
          </p:sp>
        </p:grpSp>
        <p:grpSp>
          <p:nvGrpSpPr>
            <p:cNvPr id="21" name="Group 67"/>
            <p:cNvGrpSpPr>
              <a:grpSpLocks/>
            </p:cNvGrpSpPr>
            <p:nvPr/>
          </p:nvGrpSpPr>
          <p:grpSpPr bwMode="auto">
            <a:xfrm>
              <a:off x="1600200" y="4114800"/>
              <a:ext cx="806450" cy="609600"/>
              <a:chOff x="4403" y="2882"/>
              <a:chExt cx="508" cy="384"/>
            </a:xfrm>
          </p:grpSpPr>
          <p:sp>
            <p:nvSpPr>
              <p:cNvPr id="22" name="Arc 68"/>
              <p:cNvSpPr>
                <a:spLocks/>
              </p:cNvSpPr>
              <p:nvPr/>
            </p:nvSpPr>
            <p:spPr bwMode="auto">
              <a:xfrm rot="-305346">
                <a:off x="4485" y="2882"/>
                <a:ext cx="352" cy="384"/>
              </a:xfrm>
              <a:custGeom>
                <a:avLst/>
                <a:gdLst>
                  <a:gd name="T0" fmla="*/ 0 w 25088"/>
                  <a:gd name="T1" fmla="*/ 0 h 21600"/>
                  <a:gd name="T2" fmla="*/ 0 w 25088"/>
                  <a:gd name="T3" fmla="*/ 0 h 21600"/>
                  <a:gd name="T4" fmla="*/ 0 w 250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088"/>
                  <a:gd name="T10" fmla="*/ 0 h 21600"/>
                  <a:gd name="T11" fmla="*/ 25088 w 250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088" h="21600" fill="none" extrusionOk="0">
                    <a:moveTo>
                      <a:pt x="0" y="2759"/>
                    </a:moveTo>
                    <a:cubicBezTo>
                      <a:pt x="3226" y="950"/>
                      <a:pt x="6863" y="-1"/>
                      <a:pt x="10563" y="0"/>
                    </a:cubicBezTo>
                    <a:cubicBezTo>
                      <a:pt x="15934" y="0"/>
                      <a:pt x="21112" y="2001"/>
                      <a:pt x="25088" y="5612"/>
                    </a:cubicBezTo>
                  </a:path>
                  <a:path w="25088" h="21600" stroke="0" extrusionOk="0">
                    <a:moveTo>
                      <a:pt x="0" y="2759"/>
                    </a:moveTo>
                    <a:cubicBezTo>
                      <a:pt x="3226" y="950"/>
                      <a:pt x="6863" y="-1"/>
                      <a:pt x="10563" y="0"/>
                    </a:cubicBezTo>
                    <a:cubicBezTo>
                      <a:pt x="15934" y="0"/>
                      <a:pt x="21112" y="2001"/>
                      <a:pt x="25088" y="5612"/>
                    </a:cubicBezTo>
                    <a:lnTo>
                      <a:pt x="1056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Rectangle 69"/>
              <p:cNvSpPr>
                <a:spLocks noChangeArrowheads="1"/>
              </p:cNvSpPr>
              <p:nvPr/>
            </p:nvSpPr>
            <p:spPr bwMode="auto">
              <a:xfrm>
                <a:off x="4403" y="2961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2"/>
                    </a:solidFill>
                    <a:latin typeface="Bodoni MT" panose="02070603080606020203" pitchFamily="18" charset="0"/>
                  </a:rPr>
                  <a:t>Rotor</a:t>
                </a:r>
              </a:p>
            </p:txBody>
          </p:sp>
        </p:grpSp>
      </p:grpSp>
      <p:sp>
        <p:nvSpPr>
          <p:cNvPr id="26" name="Rectangle 70"/>
          <p:cNvSpPr>
            <a:spLocks noChangeArrowheads="1"/>
          </p:cNvSpPr>
          <p:nvPr/>
        </p:nvSpPr>
        <p:spPr bwMode="auto">
          <a:xfrm>
            <a:off x="4191000" y="1777170"/>
            <a:ext cx="47244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GB" altLang="en-US" sz="2000" b="0">
                <a:solidFill>
                  <a:schemeClr val="tx2"/>
                </a:solidFill>
                <a:latin typeface="Bodoni MT" panose="02070603080606020203" pitchFamily="18" charset="0"/>
              </a:rPr>
              <a:t>Rotating magnetic field is cut by the rotor conductor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GB" altLang="en-US" sz="2000" b="0">
                <a:solidFill>
                  <a:schemeClr val="tx2"/>
                </a:solidFill>
                <a:latin typeface="Bodoni MT" panose="02070603080606020203" pitchFamily="18" charset="0"/>
              </a:rPr>
              <a:t>EMF is induced in rotor conductor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GB" altLang="en-US" sz="2000" b="0">
                <a:solidFill>
                  <a:schemeClr val="tx2"/>
                </a:solidFill>
                <a:latin typeface="Bodoni MT" panose="02070603080606020203" pitchFamily="18" charset="0"/>
              </a:rPr>
              <a:t>Current in the rotor conductor sets up a magnetic field which opposes the rotation of main field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GB" altLang="en-US" sz="2000" b="0">
                <a:solidFill>
                  <a:schemeClr val="tx2"/>
                </a:solidFill>
                <a:latin typeface="Bodoni MT" panose="02070603080606020203" pitchFamily="18" charset="0"/>
              </a:rPr>
              <a:t>Main field is independent and hence rotor field tries to catch up the speed of main field to reduce the relative speed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GB" altLang="en-US" sz="2000" b="0">
                <a:solidFill>
                  <a:schemeClr val="tx2"/>
                </a:solidFill>
                <a:latin typeface="Bodoni MT" panose="02070603080606020203" pitchFamily="18" charset="0"/>
              </a:rPr>
              <a:t>Rotor rotates in the same direction as that of rotating magnetic field</a:t>
            </a:r>
          </a:p>
        </p:txBody>
      </p: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749248" y="1487488"/>
            <a:ext cx="2895600" cy="1103312"/>
            <a:chOff x="170" y="1019"/>
            <a:chExt cx="1658" cy="728"/>
          </a:xfrm>
        </p:grpSpPr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731" y="1030"/>
              <a:ext cx="9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rot="-682712">
              <a:off x="410" y="1185"/>
              <a:ext cx="24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rot="-340434">
              <a:off x="170" y="1473"/>
              <a:ext cx="384" cy="27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1152" y="1019"/>
              <a:ext cx="9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rot="340434" flipH="1">
              <a:off x="1444" y="1455"/>
              <a:ext cx="384" cy="27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rot="682712" flipH="1">
              <a:off x="1335" y="1182"/>
              <a:ext cx="24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41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Working Principle</a:t>
            </a:r>
            <a:endParaRPr lang="en-US" sz="36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27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10183" y="1771154"/>
          <a:ext cx="1447800" cy="83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3" imgW="634725" imgH="342751" progId="Equation.3">
                  <p:embed/>
                </p:oleObj>
              </mc:Choice>
              <mc:Fallback>
                <p:oleObj name="Equation" r:id="rId3" imgW="634725" imgH="342751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183" y="1771154"/>
                        <a:ext cx="1447800" cy="830022"/>
                      </a:xfrm>
                      <a:prstGeom prst="rect">
                        <a:avLst/>
                      </a:prstGeom>
                      <a:solidFill>
                        <a:srgbClr val="BDD7F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93170" y="1219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Bodoni MT" pitchFamily="18" charset="0"/>
              </a:rPr>
              <a:t>The axis of the magnetic field rotates at a synchronous speed</a:t>
            </a:r>
            <a:endParaRPr lang="en-US" sz="200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802970" y="1678334"/>
            <a:ext cx="37286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000" b="0">
                <a:solidFill>
                  <a:schemeClr val="tx2"/>
                </a:solidFill>
                <a:latin typeface="Bodoni MT" panose="02070603080606020203" pitchFamily="18" charset="0"/>
              </a:rPr>
              <a:t>N</a:t>
            </a:r>
            <a:r>
              <a:rPr lang="en-US" altLang="en-US" sz="2000" b="0" baseline="-25000">
                <a:solidFill>
                  <a:schemeClr val="tx2"/>
                </a:solidFill>
                <a:latin typeface="Bodoni MT" panose="02070603080606020203" pitchFamily="18" charset="0"/>
              </a:rPr>
              <a:t>S </a:t>
            </a:r>
            <a:r>
              <a:rPr lang="en-US" altLang="en-US" sz="2000" b="0">
                <a:solidFill>
                  <a:schemeClr val="tx2"/>
                </a:solidFill>
                <a:latin typeface="Bodoni MT" panose="02070603080606020203" pitchFamily="18" charset="0"/>
              </a:rPr>
              <a:t>= Speed of RMF, rpm</a:t>
            </a:r>
          </a:p>
          <a:p>
            <a:pPr algn="l" eaLnBrk="1" hangingPunct="1"/>
            <a:r>
              <a:rPr lang="en-US" altLang="en-US" sz="2000" b="0">
                <a:solidFill>
                  <a:schemeClr val="tx2"/>
                </a:solidFill>
                <a:latin typeface="Bodoni MT" panose="02070603080606020203" pitchFamily="18" charset="0"/>
              </a:rPr>
              <a:t>f   = Frequency of ac supply, Hz</a:t>
            </a:r>
          </a:p>
          <a:p>
            <a:pPr algn="l" eaLnBrk="1" hangingPunct="1"/>
            <a:r>
              <a:rPr lang="en-US" altLang="en-US" sz="2000" b="0">
                <a:solidFill>
                  <a:schemeClr val="tx2"/>
                </a:solidFill>
                <a:latin typeface="Bodoni MT" panose="02070603080606020203" pitchFamily="18" charset="0"/>
              </a:rPr>
              <a:t>P  = No. of poles</a:t>
            </a:r>
            <a:endParaRPr lang="en-US" altLang="en-US" sz="2000" b="0">
              <a:solidFill>
                <a:schemeClr val="accent2"/>
              </a:solidFill>
              <a:latin typeface="Bodoni MT" panose="02070603080606020203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57200" y="2971800"/>
            <a:ext cx="33797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000" b="0">
                <a:latin typeface="Bodoni MT" panose="02070603080606020203" pitchFamily="18" charset="0"/>
              </a:rPr>
              <a:t>N</a:t>
            </a:r>
            <a:r>
              <a:rPr lang="en-US" altLang="en-US" sz="2000" baseline="-25000">
                <a:latin typeface="Bodoni MT" panose="02070603080606020203" pitchFamily="18" charset="0"/>
              </a:rPr>
              <a:t>S</a:t>
            </a:r>
            <a:r>
              <a:rPr lang="en-US" altLang="en-US" sz="2000" b="0">
                <a:latin typeface="Bodoni MT" panose="02070603080606020203" pitchFamily="18" charset="0"/>
              </a:rPr>
              <a:t> = Synchronous </a:t>
            </a:r>
            <a:r>
              <a:rPr lang="en-US" altLang="en-US" sz="2000" b="0" err="1">
                <a:latin typeface="Bodoni MT" panose="02070603080606020203" pitchFamily="18" charset="0"/>
              </a:rPr>
              <a:t>Speed,rpm</a:t>
            </a:r>
            <a:endParaRPr lang="en-US" altLang="en-US" sz="2000" b="0">
              <a:latin typeface="Bodoni MT" panose="02070603080606020203" pitchFamily="18" charset="0"/>
            </a:endParaRPr>
          </a:p>
          <a:p>
            <a:pPr algn="l" eaLnBrk="1" hangingPunct="1"/>
            <a:r>
              <a:rPr lang="en-US" altLang="en-US" sz="2000" b="0">
                <a:latin typeface="Bodoni MT" panose="02070603080606020203" pitchFamily="18" charset="0"/>
              </a:rPr>
              <a:t>N  = rotor speed, rpm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0829" y="3780691"/>
            <a:ext cx="8839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2000" b="0">
                <a:latin typeface="Bodoni MT" panose="02070603080606020203" pitchFamily="18" charset="0"/>
              </a:rPr>
              <a:t> </a:t>
            </a:r>
            <a:r>
              <a:rPr lang="en-US" altLang="en-US" sz="2000" b="0">
                <a:solidFill>
                  <a:srgbClr val="000099"/>
                </a:solidFill>
                <a:latin typeface="Bodoni MT" panose="02070603080606020203" pitchFamily="18" charset="0"/>
              </a:rPr>
              <a:t>If N = N</a:t>
            </a:r>
            <a:r>
              <a:rPr lang="en-US" altLang="en-US" sz="2000" baseline="-25000">
                <a:solidFill>
                  <a:srgbClr val="000099"/>
                </a:solidFill>
                <a:latin typeface="Bodoni MT" panose="02070603080606020203" pitchFamily="18" charset="0"/>
              </a:rPr>
              <a:t>S</a:t>
            </a:r>
            <a:r>
              <a:rPr lang="en-US" altLang="en-US" sz="2000" b="0">
                <a:latin typeface="Bodoni MT" panose="02070603080606020203" pitchFamily="18" charset="0"/>
              </a:rPr>
              <a:t>, </a:t>
            </a:r>
            <a:endParaRPr lang="en-US" altLang="en-US" sz="2000" b="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 algn="l" eaLnBrk="1" hangingPunct="1"/>
            <a:endParaRPr lang="en-US" altLang="en-US" sz="2000" b="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 lvl="1" algn="l" eaLnBrk="1" hangingPunct="1">
              <a:buFont typeface="Wingdings" pitchFamily="2" charset="2"/>
              <a:buChar char="ü"/>
            </a:pPr>
            <a:r>
              <a:rPr lang="en-US" altLang="en-US" sz="2000">
                <a:solidFill>
                  <a:srgbClr val="C00000"/>
                </a:solidFill>
                <a:latin typeface="Bodoni MT" panose="02070603080606020203" pitchFamily="18" charset="0"/>
              </a:rPr>
              <a:t> No flux cut by rotor conductors</a:t>
            </a:r>
          </a:p>
          <a:p>
            <a:pPr lvl="1" algn="l" eaLnBrk="1" hangingPunct="1">
              <a:buFont typeface="Wingdings" pitchFamily="2" charset="2"/>
              <a:buChar char="ü"/>
            </a:pPr>
            <a:r>
              <a:rPr lang="en-US" altLang="en-US" sz="2000">
                <a:solidFill>
                  <a:srgbClr val="C00000"/>
                </a:solidFill>
                <a:latin typeface="Bodoni MT" panose="02070603080606020203" pitchFamily="18" charset="0"/>
              </a:rPr>
              <a:t> No </a:t>
            </a:r>
            <a:r>
              <a:rPr lang="en-US" altLang="en-US" sz="2000" err="1">
                <a:solidFill>
                  <a:srgbClr val="C00000"/>
                </a:solidFill>
                <a:latin typeface="Bodoni MT" panose="02070603080606020203" pitchFamily="18" charset="0"/>
              </a:rPr>
              <a:t>emf</a:t>
            </a:r>
            <a:r>
              <a:rPr lang="en-US" altLang="en-US" sz="2000">
                <a:solidFill>
                  <a:srgbClr val="C00000"/>
                </a:solidFill>
                <a:latin typeface="Bodoni MT" panose="02070603080606020203" pitchFamily="18" charset="0"/>
              </a:rPr>
              <a:t> induced across rotor conductors</a:t>
            </a:r>
          </a:p>
          <a:p>
            <a:pPr lvl="1" algn="l" eaLnBrk="1" hangingPunct="1">
              <a:buFont typeface="Wingdings" pitchFamily="2" charset="2"/>
              <a:buChar char="ü"/>
            </a:pPr>
            <a:r>
              <a:rPr lang="en-US" altLang="en-US" sz="2000">
                <a:solidFill>
                  <a:srgbClr val="C00000"/>
                </a:solidFill>
                <a:latin typeface="Bodoni MT" panose="02070603080606020203" pitchFamily="18" charset="0"/>
              </a:rPr>
              <a:t> No current flow, no torque</a:t>
            </a:r>
          </a:p>
          <a:p>
            <a:pPr lvl="1" algn="l" eaLnBrk="1" hangingPunct="1">
              <a:buFont typeface="Wingdings" pitchFamily="2" charset="2"/>
              <a:buChar char="ü"/>
            </a:pPr>
            <a:endParaRPr lang="en-US" altLang="en-US" sz="200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Bodoni MT" panose="02070603080606020203" pitchFamily="18" charset="0"/>
              </a:rPr>
              <a:t>   </a:t>
            </a:r>
            <a:r>
              <a:rPr lang="en-US" altLang="en-US" sz="2000">
                <a:solidFill>
                  <a:srgbClr val="000099"/>
                </a:solidFill>
                <a:latin typeface="Bodoni MT" panose="02070603080606020203" pitchFamily="18" charset="0"/>
              </a:rPr>
              <a:t>Hence N &lt; Ns must for rotor rotation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526760" y="5930280"/>
              <a:ext cx="119880" cy="178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7400" y="5920920"/>
                <a:ext cx="138600" cy="1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6274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Working Principle</a:t>
            </a:r>
            <a:endParaRPr lang="en-US" sz="36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28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85800" y="1182914"/>
            <a:ext cx="883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n-US" sz="2000" b="0">
              <a:latin typeface="Bodoni MT" panose="02070603080606020203" pitchFamily="18" charset="0"/>
            </a:endParaRPr>
          </a:p>
          <a:p>
            <a:pPr algn="l" eaLnBrk="1" hangingPunct="1"/>
            <a:r>
              <a:rPr lang="en-US" altLang="en-US" sz="2000" b="0">
                <a:latin typeface="Bodoni MT" panose="02070603080606020203" pitchFamily="18" charset="0"/>
              </a:rPr>
              <a:t>Slip speed = (N</a:t>
            </a:r>
            <a:r>
              <a:rPr lang="en-US" altLang="en-US" sz="2000" baseline="-25000">
                <a:latin typeface="Bodoni MT" panose="02070603080606020203" pitchFamily="18" charset="0"/>
              </a:rPr>
              <a:t>S </a:t>
            </a:r>
            <a:r>
              <a:rPr lang="en-US" altLang="en-US" sz="2000" b="0">
                <a:latin typeface="Bodoni MT" panose="02070603080606020203" pitchFamily="18" charset="0"/>
              </a:rPr>
              <a:t>– N), rpm</a:t>
            </a:r>
          </a:p>
        </p:txBody>
      </p:sp>
      <p:graphicFrame>
        <p:nvGraphicFramePr>
          <p:cNvPr id="11" name="Object 1024"/>
          <p:cNvGraphicFramePr>
            <a:graphicFrameLocks noChangeAspect="1"/>
          </p:cNvGraphicFramePr>
          <p:nvPr/>
        </p:nvGraphicFramePr>
        <p:xfrm>
          <a:off x="685800" y="2133600"/>
          <a:ext cx="2884941" cy="911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3" imgW="1180588" imgH="380835" progId="Equation.3">
                  <p:embed/>
                </p:oleObj>
              </mc:Choice>
              <mc:Fallback>
                <p:oleObj name="Equation" r:id="rId3" imgW="1180588" imgH="380835" progId="Equation.3">
                  <p:embed/>
                  <p:pic>
                    <p:nvPicPr>
                      <p:cNvPr id="1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884941" cy="9112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09600" y="3352800"/>
            <a:ext cx="5070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2000" b="0">
                <a:solidFill>
                  <a:srgbClr val="000099"/>
                </a:solidFill>
                <a:latin typeface="Arial Unicode MS" pitchFamily="34" charset="-128"/>
              </a:rPr>
              <a:t> For rotor speed N, relative speed = </a:t>
            </a:r>
            <a:r>
              <a:rPr lang="en-US" altLang="en-US" sz="2000">
                <a:solidFill>
                  <a:srgbClr val="000099"/>
                </a:solidFill>
                <a:latin typeface="Arial Unicode MS" pitchFamily="34" charset="-128"/>
              </a:rPr>
              <a:t>N</a:t>
            </a:r>
            <a:r>
              <a:rPr lang="en-US" altLang="en-US" sz="2000" baseline="-25000">
                <a:solidFill>
                  <a:srgbClr val="000099"/>
                </a:solidFill>
                <a:latin typeface="Arial Unicode MS" pitchFamily="34" charset="-128"/>
              </a:rPr>
              <a:t>S </a:t>
            </a:r>
            <a:r>
              <a:rPr lang="en-US" altLang="en-US" sz="2000">
                <a:solidFill>
                  <a:srgbClr val="000099"/>
                </a:solidFill>
                <a:latin typeface="Arial Unicode MS" pitchFamily="34" charset="-128"/>
              </a:rPr>
              <a:t>- N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85800" y="3962400"/>
          <a:ext cx="2154309" cy="77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5" imgW="875920" imgH="355446" progId="Equation.3">
                  <p:embed/>
                </p:oleObj>
              </mc:Choice>
              <mc:Fallback>
                <p:oleObj name="Equation" r:id="rId5" imgW="875920" imgH="355446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2154309" cy="771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276600" y="4038600"/>
          <a:ext cx="1260619" cy="50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7" imgW="514237" imgH="219186" progId="Equation.3">
                  <p:embed/>
                </p:oleObj>
              </mc:Choice>
              <mc:Fallback>
                <p:oleObj name="Equation" r:id="rId7" imgW="514237" imgH="219186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1260619" cy="503065"/>
                      </a:xfrm>
                      <a:prstGeom prst="rect">
                        <a:avLst/>
                      </a:prstGeom>
                      <a:solidFill>
                        <a:srgbClr val="BDD7FD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09600" y="5029200"/>
            <a:ext cx="4580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000" u="sng">
                <a:solidFill>
                  <a:srgbClr val="C00000"/>
                </a:solidFill>
                <a:latin typeface="Arial Unicode MS" pitchFamily="34" charset="-128"/>
              </a:rPr>
              <a:t>Note</a:t>
            </a:r>
          </a:p>
          <a:p>
            <a:pPr algn="l" eaLnBrk="1" hangingPunct="1"/>
            <a:r>
              <a:rPr lang="en-US" altLang="en-US" sz="2000" b="0">
                <a:solidFill>
                  <a:srgbClr val="000099"/>
                </a:solidFill>
                <a:latin typeface="Arial Unicode MS" pitchFamily="34" charset="-128"/>
              </a:rPr>
              <a:t>At instant of starting, N = 0, s =1 , </a:t>
            </a:r>
            <a:r>
              <a:rPr lang="en-US" altLang="en-US" sz="2000" b="0" err="1">
                <a:solidFill>
                  <a:srgbClr val="000099"/>
                </a:solidFill>
                <a:latin typeface="Arial Unicode MS" pitchFamily="34" charset="-128"/>
              </a:rPr>
              <a:t>f</a:t>
            </a:r>
            <a:r>
              <a:rPr lang="en-US" altLang="en-US" sz="2000" b="0" baseline="-25000" err="1">
                <a:solidFill>
                  <a:srgbClr val="000099"/>
                </a:solidFill>
                <a:latin typeface="Arial Unicode MS" pitchFamily="34" charset="-128"/>
              </a:rPr>
              <a:t>r</a:t>
            </a:r>
            <a:r>
              <a:rPr lang="en-US" altLang="en-US" sz="2000" b="0">
                <a:solidFill>
                  <a:srgbClr val="000099"/>
                </a:solidFill>
                <a:latin typeface="Arial Unicode MS" pitchFamily="34" charset="-128"/>
              </a:rPr>
              <a:t> = 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2313720" y="1808280"/>
              <a:ext cx="1351440" cy="3910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4360" y="1798920"/>
                <a:ext cx="1370160" cy="39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446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Speed-Torque Characteristics</a:t>
            </a:r>
            <a:endParaRPr lang="en-US" sz="36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29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2209800" y="1219200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99"/>
                </a:solidFill>
              </a:rPr>
              <a:t>Torque(Nm)`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09800" y="1524000"/>
            <a:ext cx="1295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69044" y="3288888"/>
            <a:ext cx="1143000" cy="199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48000" y="4724400"/>
            <a:ext cx="1905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81000" y="2315496"/>
            <a:ext cx="2286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Bodoni MT" pitchFamily="18" charset="0"/>
              </a:rPr>
              <a:t>Braking or Plugging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5200" y="2305668"/>
            <a:ext cx="1828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Bodoni MT" pitchFamily="18" charset="0"/>
              </a:rPr>
              <a:t>Motoring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1782096"/>
            <a:ext cx="2667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Bodoni MT" pitchFamily="18" charset="0"/>
              </a:rPr>
              <a:t>Generating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  <a:latin typeface="Bodoni MT" pitchFamily="18" charset="0"/>
              </a:rPr>
              <a:t>or 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  <a:latin typeface="Bodoni MT" pitchFamily="18" charset="0"/>
              </a:rPr>
              <a:t>re-generative braking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8534400" y="3124200"/>
            <a:ext cx="6096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99"/>
                </a:solidFill>
              </a:rPr>
              <a:t>Slip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853508" y="4031232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99"/>
                </a:solidFill>
              </a:rPr>
              <a:t>Speed(rpm)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23622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895600" y="1782096"/>
            <a:ext cx="44244" cy="42377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28800" y="4800600"/>
            <a:ext cx="1600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30080" y="2140560"/>
              <a:ext cx="8280000" cy="3808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720" y="2131200"/>
                <a:ext cx="8298720" cy="38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0140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1800" y="28194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000099"/>
                </a:solidFill>
                <a:latin typeface="Bodoni MT" pitchFamily="18" charset="0"/>
              </a:rPr>
              <a:t>DC Motors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1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04640" y="3659760"/>
              <a:ext cx="2543760" cy="192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5280" y="3650400"/>
                <a:ext cx="2562480" cy="19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60490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 Applications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0099"/>
                </a:solidFill>
                <a:latin typeface="Bodoni MT" panose="02070603080606020203" pitchFamily="18" charset="0"/>
              </a:rPr>
              <a:t>Industrial &amp; Commercial Applications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altLang="en-US" sz="2400">
                <a:solidFill>
                  <a:schemeClr val="accent2"/>
                </a:solidFill>
                <a:latin typeface="Bodoni MT" panose="02070603080606020203" pitchFamily="18" charset="0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Bodoni MT" panose="02070603080606020203" pitchFamily="18" charset="0"/>
              </a:rPr>
              <a:t>Pumping Systems 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altLang="en-US" sz="2400">
                <a:solidFill>
                  <a:schemeClr val="tx2"/>
                </a:solidFill>
                <a:latin typeface="Bodoni MT" panose="02070603080606020203" pitchFamily="18" charset="0"/>
              </a:rPr>
              <a:t> Refrigeration Systems 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altLang="en-US" sz="2400">
                <a:solidFill>
                  <a:schemeClr val="tx2"/>
                </a:solidFill>
                <a:latin typeface="Bodoni MT" panose="02070603080606020203" pitchFamily="18" charset="0"/>
              </a:rPr>
              <a:t> Compressors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altLang="en-US" sz="2400">
                <a:solidFill>
                  <a:schemeClr val="tx2"/>
                </a:solidFill>
                <a:latin typeface="Bodoni MT" panose="02070603080606020203" pitchFamily="18" charset="0"/>
              </a:rPr>
              <a:t> Fans &amp; Blowers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altLang="en-US" sz="2400">
                <a:solidFill>
                  <a:schemeClr val="tx2"/>
                </a:solidFill>
                <a:latin typeface="Bodoni MT" panose="02070603080606020203" pitchFamily="18" charset="0"/>
              </a:rPr>
              <a:t> Industrial Drives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30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2206296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254514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000099"/>
                </a:solidFill>
                <a:latin typeface="Bodoni MT" panose="02070603080606020203" pitchFamily="18" charset="0"/>
              </a:rPr>
              <a:t>Single Phase Induction Motor</a:t>
            </a:r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2514600" y="6531592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43434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2090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</a:rPr>
              <a:t> Introduction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Construction  is similar to 3 phase induction motor except the stator has TWO winding  - starting &amp; running.</a:t>
            </a:r>
          </a:p>
          <a:p>
            <a:pPr algn="just">
              <a:buBlip>
                <a:blip r:embed="rId2"/>
              </a:buBlip>
            </a:pPr>
            <a:endParaRPr lang="en-US" sz="2000">
              <a:latin typeface="Bodoni MT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The rotor is of squirrel cage type</a:t>
            </a:r>
          </a:p>
          <a:p>
            <a:pPr algn="just">
              <a:buBlip>
                <a:blip r:embed="rId2"/>
              </a:buBlip>
            </a:pPr>
            <a:endParaRPr lang="en-US" sz="2000">
              <a:latin typeface="Bodoni MT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A capacitor is connected in series with the starting winding to achieve phase split.</a:t>
            </a:r>
          </a:p>
          <a:p>
            <a:pPr algn="just"/>
            <a:endParaRPr lang="en-US" sz="2000">
              <a:latin typeface="Bodoni MT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The motor is started as two phase machine.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32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2446634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33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67" y="241911"/>
            <a:ext cx="4240310" cy="46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45411" y="1200328"/>
            <a:ext cx="99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0099"/>
                </a:solidFill>
                <a:latin typeface="Bodoni MT" panose="02070603080606020203" pitchFamily="18" charset="0"/>
              </a:rPr>
              <a:t>Stator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41389" y="1469571"/>
            <a:ext cx="797411" cy="2830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7927" y="1752600"/>
            <a:ext cx="93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0099"/>
                </a:solidFill>
                <a:latin typeface="Bodoni MT" panose="02070603080606020203" pitchFamily="18" charset="0"/>
              </a:rPr>
              <a:t>Rotor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77415" y="2072750"/>
            <a:ext cx="942385" cy="594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69" y="2072750"/>
            <a:ext cx="3218731" cy="249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271EA2"/>
                </a:solidFill>
                <a:effectLst/>
                <a:uLnTx/>
                <a:uFillTx/>
                <a:latin typeface="Bodoni MT" pitchFamily="18" charset="0"/>
                <a:ea typeface="+mj-ea"/>
                <a:cs typeface="+mj-cs"/>
              </a:rPr>
              <a:t> Construction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6962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anose="02070603080606020203" pitchFamily="18" charset="0"/>
              </a:rPr>
              <a:t>Working Principle </a:t>
            </a:r>
            <a:r>
              <a:rPr lang="en-US" sz="2800">
                <a:solidFill>
                  <a:srgbClr val="000099"/>
                </a:solidFill>
                <a:latin typeface="Bodoni MT" panose="02070603080606020203" pitchFamily="18" charset="0"/>
              </a:rPr>
              <a:t>–Double field revolving theory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282321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None/>
            </a:pPr>
            <a:r>
              <a:rPr lang="en-US" altLang="en-US" sz="2000">
                <a:latin typeface="Bodoni MT" panose="02070603080606020203" pitchFamily="18" charset="0"/>
              </a:rPr>
              <a:t>Resultant field is alternating. Hence,</a:t>
            </a:r>
          </a:p>
          <a:p>
            <a:pPr>
              <a:buNone/>
            </a:pPr>
            <a:r>
              <a:rPr lang="en-US" altLang="en-US" sz="2000">
                <a:latin typeface="Bodoni MT" panose="02070603080606020203" pitchFamily="18" charset="0"/>
              </a:rPr>
              <a:t>Single Phase induction motors are </a:t>
            </a:r>
            <a:r>
              <a:rPr lang="en-US" altLang="en-US" sz="2000">
                <a:solidFill>
                  <a:srgbClr val="C00000"/>
                </a:solidFill>
                <a:latin typeface="Bodoni MT" panose="02070603080606020203" pitchFamily="18" charset="0"/>
              </a:rPr>
              <a:t>Not Self Starting </a:t>
            </a:r>
            <a:r>
              <a:rPr lang="en-US" altLang="en-US" sz="2000">
                <a:latin typeface="Bodoni MT" panose="02070603080606020203" pitchFamily="18" charset="0"/>
              </a:rPr>
              <a:t>in nature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grpSp>
        <p:nvGrpSpPr>
          <p:cNvPr id="30" name="Group 474"/>
          <p:cNvGrpSpPr>
            <a:grpSpLocks/>
          </p:cNvGrpSpPr>
          <p:nvPr/>
        </p:nvGrpSpPr>
        <p:grpSpPr bwMode="auto">
          <a:xfrm>
            <a:off x="3657600" y="1502870"/>
            <a:ext cx="5304534" cy="3184180"/>
            <a:chOff x="838" y="768"/>
            <a:chExt cx="4775" cy="2440"/>
          </a:xfrm>
        </p:grpSpPr>
        <p:grpSp>
          <p:nvGrpSpPr>
            <p:cNvPr id="31" name="Group 475"/>
            <p:cNvGrpSpPr>
              <a:grpSpLocks/>
            </p:cNvGrpSpPr>
            <p:nvPr/>
          </p:nvGrpSpPr>
          <p:grpSpPr bwMode="auto">
            <a:xfrm>
              <a:off x="1296" y="960"/>
              <a:ext cx="3168" cy="2016"/>
              <a:chOff x="1296" y="960"/>
              <a:chExt cx="3168" cy="2016"/>
            </a:xfrm>
          </p:grpSpPr>
          <p:grpSp>
            <p:nvGrpSpPr>
              <p:cNvPr id="42" name="Group 476"/>
              <p:cNvGrpSpPr>
                <a:grpSpLocks/>
              </p:cNvGrpSpPr>
              <p:nvPr/>
            </p:nvGrpSpPr>
            <p:grpSpPr bwMode="auto">
              <a:xfrm>
                <a:off x="1296" y="960"/>
                <a:ext cx="3168" cy="2016"/>
                <a:chOff x="864" y="720"/>
                <a:chExt cx="3504" cy="2352"/>
              </a:xfrm>
            </p:grpSpPr>
            <p:sp>
              <p:nvSpPr>
                <p:cNvPr id="47" name="Line 477"/>
                <p:cNvSpPr>
                  <a:spLocks noChangeShapeType="1"/>
                </p:cNvSpPr>
                <p:nvPr/>
              </p:nvSpPr>
              <p:spPr bwMode="auto">
                <a:xfrm flipV="1">
                  <a:off x="2544" y="720"/>
                  <a:ext cx="0" cy="2352"/>
                </a:xfrm>
                <a:prstGeom prst="line">
                  <a:avLst/>
                </a:prstGeom>
                <a:noFill/>
                <a:ln w="28575">
                  <a:solidFill>
                    <a:srgbClr val="33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  <a:latin typeface="Bodoni MT" panose="02070603080606020203" pitchFamily="18" charset="0"/>
                  </a:endParaRPr>
                </a:p>
              </p:txBody>
            </p:sp>
            <p:sp>
              <p:nvSpPr>
                <p:cNvPr id="48" name="Line 47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3504" cy="0"/>
                </a:xfrm>
                <a:prstGeom prst="line">
                  <a:avLst/>
                </a:prstGeom>
                <a:noFill/>
                <a:ln w="28575">
                  <a:solidFill>
                    <a:srgbClr val="33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  <a:latin typeface="Bodoni MT" panose="02070603080606020203" pitchFamily="18" charset="0"/>
                  </a:endParaRPr>
                </a:p>
              </p:txBody>
            </p:sp>
          </p:grpSp>
          <p:sp>
            <p:nvSpPr>
              <p:cNvPr id="43" name="Freeform 479"/>
              <p:cNvSpPr>
                <a:spLocks/>
              </p:cNvSpPr>
              <p:nvPr/>
            </p:nvSpPr>
            <p:spPr bwMode="auto">
              <a:xfrm>
                <a:off x="1392" y="1245"/>
                <a:ext cx="2776" cy="792"/>
              </a:xfrm>
              <a:custGeom>
                <a:avLst/>
                <a:gdLst>
                  <a:gd name="T0" fmla="*/ 2776 w 2776"/>
                  <a:gd name="T1" fmla="*/ 792 h 792"/>
                  <a:gd name="T2" fmla="*/ 2552 w 2776"/>
                  <a:gd name="T3" fmla="*/ 387 h 792"/>
                  <a:gd name="T4" fmla="*/ 2233 w 2776"/>
                  <a:gd name="T5" fmla="*/ 32 h 792"/>
                  <a:gd name="T6" fmla="*/ 1944 w 2776"/>
                  <a:gd name="T7" fmla="*/ 195 h 792"/>
                  <a:gd name="T8" fmla="*/ 1592 w 2776"/>
                  <a:gd name="T9" fmla="*/ 411 h 792"/>
                  <a:gd name="T10" fmla="*/ 1136 w 2776"/>
                  <a:gd name="T11" fmla="*/ 571 h 792"/>
                  <a:gd name="T12" fmla="*/ 544 w 2776"/>
                  <a:gd name="T13" fmla="*/ 691 h 792"/>
                  <a:gd name="T14" fmla="*/ 0 w 2776"/>
                  <a:gd name="T15" fmla="*/ 771 h 7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792"/>
                  <a:gd name="T26" fmla="*/ 2776 w 2776"/>
                  <a:gd name="T27" fmla="*/ 792 h 7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792">
                    <a:moveTo>
                      <a:pt x="2776" y="792"/>
                    </a:moveTo>
                    <a:cubicBezTo>
                      <a:pt x="2739" y="724"/>
                      <a:pt x="2642" y="514"/>
                      <a:pt x="2552" y="387"/>
                    </a:cubicBezTo>
                    <a:cubicBezTo>
                      <a:pt x="2462" y="260"/>
                      <a:pt x="2334" y="64"/>
                      <a:pt x="2233" y="32"/>
                    </a:cubicBezTo>
                    <a:cubicBezTo>
                      <a:pt x="2132" y="0"/>
                      <a:pt x="2051" y="132"/>
                      <a:pt x="1944" y="195"/>
                    </a:cubicBezTo>
                    <a:cubicBezTo>
                      <a:pt x="1837" y="258"/>
                      <a:pt x="1727" y="348"/>
                      <a:pt x="1592" y="411"/>
                    </a:cubicBezTo>
                    <a:cubicBezTo>
                      <a:pt x="1457" y="474"/>
                      <a:pt x="1311" y="524"/>
                      <a:pt x="1136" y="571"/>
                    </a:cubicBezTo>
                    <a:cubicBezTo>
                      <a:pt x="961" y="618"/>
                      <a:pt x="733" y="658"/>
                      <a:pt x="544" y="691"/>
                    </a:cubicBezTo>
                    <a:cubicBezTo>
                      <a:pt x="355" y="724"/>
                      <a:pt x="113" y="754"/>
                      <a:pt x="0" y="771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endParaRPr>
              </a:p>
            </p:txBody>
          </p:sp>
          <p:sp>
            <p:nvSpPr>
              <p:cNvPr id="44" name="Freeform 480"/>
              <p:cNvSpPr>
                <a:spLocks/>
              </p:cNvSpPr>
              <p:nvPr/>
            </p:nvSpPr>
            <p:spPr bwMode="auto">
              <a:xfrm flipH="1" flipV="1">
                <a:off x="1392" y="2016"/>
                <a:ext cx="2776" cy="792"/>
              </a:xfrm>
              <a:custGeom>
                <a:avLst/>
                <a:gdLst>
                  <a:gd name="T0" fmla="*/ 2776 w 2776"/>
                  <a:gd name="T1" fmla="*/ 792 h 792"/>
                  <a:gd name="T2" fmla="*/ 2552 w 2776"/>
                  <a:gd name="T3" fmla="*/ 387 h 792"/>
                  <a:gd name="T4" fmla="*/ 2233 w 2776"/>
                  <a:gd name="T5" fmla="*/ 32 h 792"/>
                  <a:gd name="T6" fmla="*/ 1944 w 2776"/>
                  <a:gd name="T7" fmla="*/ 195 h 792"/>
                  <a:gd name="T8" fmla="*/ 1592 w 2776"/>
                  <a:gd name="T9" fmla="*/ 411 h 792"/>
                  <a:gd name="T10" fmla="*/ 1136 w 2776"/>
                  <a:gd name="T11" fmla="*/ 571 h 792"/>
                  <a:gd name="T12" fmla="*/ 544 w 2776"/>
                  <a:gd name="T13" fmla="*/ 691 h 792"/>
                  <a:gd name="T14" fmla="*/ 0 w 2776"/>
                  <a:gd name="T15" fmla="*/ 771 h 7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792"/>
                  <a:gd name="T26" fmla="*/ 2776 w 2776"/>
                  <a:gd name="T27" fmla="*/ 792 h 7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792">
                    <a:moveTo>
                      <a:pt x="2776" y="792"/>
                    </a:moveTo>
                    <a:cubicBezTo>
                      <a:pt x="2739" y="724"/>
                      <a:pt x="2642" y="514"/>
                      <a:pt x="2552" y="387"/>
                    </a:cubicBezTo>
                    <a:cubicBezTo>
                      <a:pt x="2462" y="260"/>
                      <a:pt x="2334" y="64"/>
                      <a:pt x="2233" y="32"/>
                    </a:cubicBezTo>
                    <a:cubicBezTo>
                      <a:pt x="2132" y="0"/>
                      <a:pt x="2051" y="132"/>
                      <a:pt x="1944" y="195"/>
                    </a:cubicBezTo>
                    <a:cubicBezTo>
                      <a:pt x="1837" y="258"/>
                      <a:pt x="1727" y="348"/>
                      <a:pt x="1592" y="411"/>
                    </a:cubicBezTo>
                    <a:cubicBezTo>
                      <a:pt x="1457" y="474"/>
                      <a:pt x="1311" y="524"/>
                      <a:pt x="1136" y="571"/>
                    </a:cubicBezTo>
                    <a:cubicBezTo>
                      <a:pt x="961" y="618"/>
                      <a:pt x="733" y="658"/>
                      <a:pt x="544" y="691"/>
                    </a:cubicBezTo>
                    <a:cubicBezTo>
                      <a:pt x="355" y="724"/>
                      <a:pt x="113" y="754"/>
                      <a:pt x="0" y="771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endParaRPr>
              </a:p>
            </p:txBody>
          </p:sp>
          <p:sp>
            <p:nvSpPr>
              <p:cNvPr id="45" name="Freeform 481"/>
              <p:cNvSpPr>
                <a:spLocks/>
              </p:cNvSpPr>
              <p:nvPr/>
            </p:nvSpPr>
            <p:spPr bwMode="auto">
              <a:xfrm>
                <a:off x="2816" y="1508"/>
                <a:ext cx="1344" cy="524"/>
              </a:xfrm>
              <a:custGeom>
                <a:avLst/>
                <a:gdLst>
                  <a:gd name="T0" fmla="*/ 1344 w 1344"/>
                  <a:gd name="T1" fmla="*/ 524 h 524"/>
                  <a:gd name="T2" fmla="*/ 1136 w 1344"/>
                  <a:gd name="T3" fmla="*/ 292 h 524"/>
                  <a:gd name="T4" fmla="*/ 968 w 1344"/>
                  <a:gd name="T5" fmla="*/ 124 h 524"/>
                  <a:gd name="T6" fmla="*/ 808 w 1344"/>
                  <a:gd name="T7" fmla="*/ 4 h 524"/>
                  <a:gd name="T8" fmla="*/ 592 w 1344"/>
                  <a:gd name="T9" fmla="*/ 100 h 524"/>
                  <a:gd name="T10" fmla="*/ 312 w 1344"/>
                  <a:gd name="T11" fmla="*/ 292 h 524"/>
                  <a:gd name="T12" fmla="*/ 0 w 1344"/>
                  <a:gd name="T13" fmla="*/ 508 h 5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44"/>
                  <a:gd name="T22" fmla="*/ 0 h 524"/>
                  <a:gd name="T23" fmla="*/ 1344 w 1344"/>
                  <a:gd name="T24" fmla="*/ 524 h 5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44" h="524">
                    <a:moveTo>
                      <a:pt x="1344" y="524"/>
                    </a:moveTo>
                    <a:cubicBezTo>
                      <a:pt x="1309" y="485"/>
                      <a:pt x="1199" y="359"/>
                      <a:pt x="1136" y="292"/>
                    </a:cubicBezTo>
                    <a:cubicBezTo>
                      <a:pt x="1073" y="225"/>
                      <a:pt x="1023" y="172"/>
                      <a:pt x="968" y="124"/>
                    </a:cubicBezTo>
                    <a:cubicBezTo>
                      <a:pt x="913" y="76"/>
                      <a:pt x="871" y="8"/>
                      <a:pt x="808" y="4"/>
                    </a:cubicBezTo>
                    <a:cubicBezTo>
                      <a:pt x="745" y="0"/>
                      <a:pt x="675" y="52"/>
                      <a:pt x="592" y="100"/>
                    </a:cubicBezTo>
                    <a:cubicBezTo>
                      <a:pt x="509" y="148"/>
                      <a:pt x="411" y="224"/>
                      <a:pt x="312" y="292"/>
                    </a:cubicBezTo>
                    <a:cubicBezTo>
                      <a:pt x="213" y="360"/>
                      <a:pt x="65" y="463"/>
                      <a:pt x="0" y="50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endParaRPr>
              </a:p>
            </p:txBody>
          </p:sp>
          <p:sp>
            <p:nvSpPr>
              <p:cNvPr id="46" name="Freeform 482"/>
              <p:cNvSpPr>
                <a:spLocks/>
              </p:cNvSpPr>
              <p:nvPr/>
            </p:nvSpPr>
            <p:spPr bwMode="auto">
              <a:xfrm>
                <a:off x="1408" y="2032"/>
                <a:ext cx="1392" cy="524"/>
              </a:xfrm>
              <a:custGeom>
                <a:avLst/>
                <a:gdLst>
                  <a:gd name="T0" fmla="*/ 0 w 1392"/>
                  <a:gd name="T1" fmla="*/ 0 h 524"/>
                  <a:gd name="T2" fmla="*/ 208 w 1392"/>
                  <a:gd name="T3" fmla="*/ 232 h 524"/>
                  <a:gd name="T4" fmla="*/ 376 w 1392"/>
                  <a:gd name="T5" fmla="*/ 400 h 524"/>
                  <a:gd name="T6" fmla="*/ 536 w 1392"/>
                  <a:gd name="T7" fmla="*/ 520 h 524"/>
                  <a:gd name="T8" fmla="*/ 752 w 1392"/>
                  <a:gd name="T9" fmla="*/ 424 h 524"/>
                  <a:gd name="T10" fmla="*/ 1088 w 1392"/>
                  <a:gd name="T11" fmla="*/ 200 h 524"/>
                  <a:gd name="T12" fmla="*/ 1392 w 1392"/>
                  <a:gd name="T13" fmla="*/ 0 h 5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92"/>
                  <a:gd name="T22" fmla="*/ 0 h 524"/>
                  <a:gd name="T23" fmla="*/ 1392 w 1392"/>
                  <a:gd name="T24" fmla="*/ 524 h 5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92" h="524">
                    <a:moveTo>
                      <a:pt x="0" y="0"/>
                    </a:moveTo>
                    <a:cubicBezTo>
                      <a:pt x="35" y="39"/>
                      <a:pt x="145" y="165"/>
                      <a:pt x="208" y="232"/>
                    </a:cubicBezTo>
                    <a:cubicBezTo>
                      <a:pt x="271" y="299"/>
                      <a:pt x="321" y="352"/>
                      <a:pt x="376" y="400"/>
                    </a:cubicBezTo>
                    <a:cubicBezTo>
                      <a:pt x="431" y="448"/>
                      <a:pt x="473" y="516"/>
                      <a:pt x="536" y="520"/>
                    </a:cubicBezTo>
                    <a:cubicBezTo>
                      <a:pt x="599" y="524"/>
                      <a:pt x="660" y="477"/>
                      <a:pt x="752" y="424"/>
                    </a:cubicBezTo>
                    <a:cubicBezTo>
                      <a:pt x="844" y="371"/>
                      <a:pt x="981" y="271"/>
                      <a:pt x="1088" y="200"/>
                    </a:cubicBezTo>
                    <a:cubicBezTo>
                      <a:pt x="1195" y="129"/>
                      <a:pt x="1329" y="42"/>
                      <a:pt x="139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32" name="Text Box 483"/>
            <p:cNvSpPr txBox="1">
              <a:spLocks noChangeArrowheads="1"/>
            </p:cNvSpPr>
            <p:nvPr/>
          </p:nvSpPr>
          <p:spPr bwMode="auto">
            <a:xfrm>
              <a:off x="2392" y="768"/>
              <a:ext cx="121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Torque, Nm</a:t>
              </a:r>
            </a:p>
          </p:txBody>
        </p:sp>
        <p:sp>
          <p:nvSpPr>
            <p:cNvPr id="33" name="Text Box 484"/>
            <p:cNvSpPr txBox="1">
              <a:spLocks noChangeArrowheads="1"/>
            </p:cNvSpPr>
            <p:nvPr/>
          </p:nvSpPr>
          <p:spPr bwMode="auto">
            <a:xfrm>
              <a:off x="4408" y="1913"/>
              <a:ext cx="7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Slip, %</a:t>
              </a:r>
            </a:p>
          </p:txBody>
        </p:sp>
        <p:sp>
          <p:nvSpPr>
            <p:cNvPr id="34" name="Text Box 485"/>
            <p:cNvSpPr txBox="1">
              <a:spLocks noChangeArrowheads="1"/>
            </p:cNvSpPr>
            <p:nvPr/>
          </p:nvSpPr>
          <p:spPr bwMode="auto">
            <a:xfrm>
              <a:off x="4068" y="2040"/>
              <a:ext cx="26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0</a:t>
              </a:r>
            </a:p>
          </p:txBody>
        </p:sp>
        <p:sp>
          <p:nvSpPr>
            <p:cNvPr id="35" name="Text Box 486"/>
            <p:cNvSpPr txBox="1">
              <a:spLocks noChangeArrowheads="1"/>
            </p:cNvSpPr>
            <p:nvPr/>
          </p:nvSpPr>
          <p:spPr bwMode="auto">
            <a:xfrm>
              <a:off x="3460" y="2040"/>
              <a:ext cx="42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0.5</a:t>
              </a:r>
            </a:p>
          </p:txBody>
        </p:sp>
        <p:sp>
          <p:nvSpPr>
            <p:cNvPr id="36" name="Text Box 487"/>
            <p:cNvSpPr txBox="1">
              <a:spLocks noChangeArrowheads="1"/>
            </p:cNvSpPr>
            <p:nvPr/>
          </p:nvSpPr>
          <p:spPr bwMode="auto">
            <a:xfrm>
              <a:off x="2784" y="2044"/>
              <a:ext cx="26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1</a:t>
              </a:r>
            </a:p>
          </p:txBody>
        </p:sp>
        <p:sp>
          <p:nvSpPr>
            <p:cNvPr id="37" name="Text Box 488"/>
            <p:cNvSpPr txBox="1">
              <a:spLocks noChangeArrowheads="1"/>
            </p:cNvSpPr>
            <p:nvPr/>
          </p:nvSpPr>
          <p:spPr bwMode="auto">
            <a:xfrm>
              <a:off x="2052" y="2040"/>
              <a:ext cx="300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1.5</a:t>
              </a:r>
            </a:p>
          </p:txBody>
        </p:sp>
        <p:sp>
          <p:nvSpPr>
            <p:cNvPr id="38" name="Text Box 489"/>
            <p:cNvSpPr txBox="1">
              <a:spLocks noChangeArrowheads="1"/>
            </p:cNvSpPr>
            <p:nvPr/>
          </p:nvSpPr>
          <p:spPr bwMode="auto">
            <a:xfrm>
              <a:off x="1288" y="2040"/>
              <a:ext cx="26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2</a:t>
              </a:r>
            </a:p>
          </p:txBody>
        </p:sp>
        <p:sp>
          <p:nvSpPr>
            <p:cNvPr id="39" name="Text Box 490"/>
            <p:cNvSpPr txBox="1">
              <a:spLocks noChangeArrowheads="1"/>
            </p:cNvSpPr>
            <p:nvPr/>
          </p:nvSpPr>
          <p:spPr bwMode="auto">
            <a:xfrm>
              <a:off x="2808" y="1072"/>
              <a:ext cx="280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Torque due to forward field T</a:t>
              </a:r>
              <a:r>
                <a:rPr lang="en-US" altLang="en-US" sz="1800" b="0" baseline="-25000">
                  <a:solidFill>
                    <a:srgbClr val="000099"/>
                  </a:solidFill>
                  <a:latin typeface="Bodoni MT" panose="02070603080606020203" pitchFamily="18" charset="0"/>
                </a:rPr>
                <a:t>F</a:t>
              </a:r>
            </a:p>
          </p:txBody>
        </p:sp>
        <p:sp>
          <p:nvSpPr>
            <p:cNvPr id="40" name="Text Box 491"/>
            <p:cNvSpPr txBox="1">
              <a:spLocks noChangeArrowheads="1"/>
            </p:cNvSpPr>
            <p:nvPr/>
          </p:nvSpPr>
          <p:spPr bwMode="auto">
            <a:xfrm>
              <a:off x="838" y="2713"/>
              <a:ext cx="1976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Torque due to reverse field T</a:t>
              </a:r>
              <a:r>
                <a:rPr lang="en-US" altLang="en-US" sz="1800" b="0" baseline="-25000">
                  <a:solidFill>
                    <a:srgbClr val="000099"/>
                  </a:solidFill>
                  <a:latin typeface="Bodoni MT" panose="02070603080606020203" pitchFamily="18" charset="0"/>
                </a:rPr>
                <a:t>B</a:t>
              </a:r>
            </a:p>
          </p:txBody>
        </p:sp>
        <p:sp>
          <p:nvSpPr>
            <p:cNvPr id="41" name="Text Box 492"/>
            <p:cNvSpPr txBox="1">
              <a:spLocks noChangeArrowheads="1"/>
            </p:cNvSpPr>
            <p:nvPr/>
          </p:nvSpPr>
          <p:spPr bwMode="auto">
            <a:xfrm>
              <a:off x="3925" y="1485"/>
              <a:ext cx="168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99"/>
                  </a:solidFill>
                  <a:latin typeface="Bodoni MT" panose="02070603080606020203" pitchFamily="18" charset="0"/>
                </a:rPr>
                <a:t>Resultant Torque</a:t>
              </a:r>
            </a:p>
          </p:txBody>
        </p:sp>
      </p:grpSp>
      <p:grpSp>
        <p:nvGrpSpPr>
          <p:cNvPr id="49" name="Group 286"/>
          <p:cNvGrpSpPr>
            <a:grpSpLocks/>
          </p:cNvGrpSpPr>
          <p:nvPr/>
        </p:nvGrpSpPr>
        <p:grpSpPr bwMode="auto">
          <a:xfrm>
            <a:off x="283464" y="1286380"/>
            <a:ext cx="3157537" cy="3148012"/>
            <a:chOff x="219" y="640"/>
            <a:chExt cx="2757" cy="3024"/>
          </a:xfrm>
        </p:grpSpPr>
        <p:sp>
          <p:nvSpPr>
            <p:cNvPr id="50" name="Oval 237"/>
            <p:cNvSpPr>
              <a:spLocks noChangeArrowheads="1"/>
            </p:cNvSpPr>
            <p:nvPr/>
          </p:nvSpPr>
          <p:spPr bwMode="auto">
            <a:xfrm>
              <a:off x="398" y="1056"/>
              <a:ext cx="2448" cy="24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51" name="Group 285"/>
            <p:cNvGrpSpPr>
              <a:grpSpLocks/>
            </p:cNvGrpSpPr>
            <p:nvPr/>
          </p:nvGrpSpPr>
          <p:grpSpPr bwMode="auto">
            <a:xfrm>
              <a:off x="219" y="640"/>
              <a:ext cx="2757" cy="3024"/>
              <a:chOff x="219" y="640"/>
              <a:chExt cx="2757" cy="3024"/>
            </a:xfrm>
          </p:grpSpPr>
          <p:sp>
            <p:nvSpPr>
              <p:cNvPr id="52" name="Line 240"/>
              <p:cNvSpPr>
                <a:spLocks noChangeShapeType="1"/>
              </p:cNvSpPr>
              <p:nvPr/>
            </p:nvSpPr>
            <p:spPr bwMode="auto">
              <a:xfrm>
                <a:off x="1613" y="640"/>
                <a:ext cx="0" cy="3024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3" name="Line 241"/>
              <p:cNvSpPr>
                <a:spLocks noChangeShapeType="1"/>
              </p:cNvSpPr>
              <p:nvPr/>
            </p:nvSpPr>
            <p:spPr bwMode="auto">
              <a:xfrm rot="5400000">
                <a:off x="1598" y="908"/>
                <a:ext cx="0" cy="2757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4" name="Group 417"/>
          <p:cNvGrpSpPr>
            <a:grpSpLocks/>
          </p:cNvGrpSpPr>
          <p:nvPr/>
        </p:nvGrpSpPr>
        <p:grpSpPr bwMode="auto">
          <a:xfrm>
            <a:off x="1189926" y="1776917"/>
            <a:ext cx="1336675" cy="1222375"/>
            <a:chOff x="1025" y="1082"/>
            <a:chExt cx="1119" cy="1200"/>
          </a:xfrm>
        </p:grpSpPr>
        <p:sp>
          <p:nvSpPr>
            <p:cNvPr id="55" name="Line 418"/>
            <p:cNvSpPr>
              <a:spLocks noChangeShapeType="1"/>
            </p:cNvSpPr>
            <p:nvPr/>
          </p:nvSpPr>
          <p:spPr bwMode="auto">
            <a:xfrm flipV="1">
              <a:off x="1690" y="1082"/>
              <a:ext cx="0" cy="120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6" name="Line 419"/>
            <p:cNvSpPr>
              <a:spLocks noChangeShapeType="1"/>
            </p:cNvSpPr>
            <p:nvPr/>
          </p:nvSpPr>
          <p:spPr bwMode="auto">
            <a:xfrm flipV="1">
              <a:off x="1517" y="1082"/>
              <a:ext cx="0" cy="12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7" name="Arc 420"/>
            <p:cNvSpPr>
              <a:spLocks/>
            </p:cNvSpPr>
            <p:nvPr/>
          </p:nvSpPr>
          <p:spPr bwMode="auto">
            <a:xfrm>
              <a:off x="1692" y="1185"/>
              <a:ext cx="452" cy="325"/>
            </a:xfrm>
            <a:custGeom>
              <a:avLst/>
              <a:gdLst>
                <a:gd name="T0" fmla="*/ 0 w 18481"/>
                <a:gd name="T1" fmla="*/ 0 h 20892"/>
                <a:gd name="T2" fmla="*/ 0 w 18481"/>
                <a:gd name="T3" fmla="*/ 0 h 20892"/>
                <a:gd name="T4" fmla="*/ 0 w 18481"/>
                <a:gd name="T5" fmla="*/ 0 h 20892"/>
                <a:gd name="T6" fmla="*/ 0 60000 65536"/>
                <a:gd name="T7" fmla="*/ 0 60000 65536"/>
                <a:gd name="T8" fmla="*/ 0 60000 65536"/>
                <a:gd name="T9" fmla="*/ 0 w 18481"/>
                <a:gd name="T10" fmla="*/ 0 h 20892"/>
                <a:gd name="T11" fmla="*/ 18481 w 18481"/>
                <a:gd name="T12" fmla="*/ 20892 h 20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81" h="20892" fill="none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</a:path>
                <a:path w="18481" h="20892" stroke="0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  <a:lnTo>
                    <a:pt x="0" y="20892"/>
                  </a:lnTo>
                  <a:lnTo>
                    <a:pt x="548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8" name="Arc 421"/>
            <p:cNvSpPr>
              <a:spLocks/>
            </p:cNvSpPr>
            <p:nvPr/>
          </p:nvSpPr>
          <p:spPr bwMode="auto">
            <a:xfrm flipH="1">
              <a:off x="1025" y="1173"/>
              <a:ext cx="479" cy="330"/>
            </a:xfrm>
            <a:custGeom>
              <a:avLst/>
              <a:gdLst>
                <a:gd name="T0" fmla="*/ 0 w 19566"/>
                <a:gd name="T1" fmla="*/ 0 h 21182"/>
                <a:gd name="T2" fmla="*/ 0 w 19566"/>
                <a:gd name="T3" fmla="*/ 0 h 21182"/>
                <a:gd name="T4" fmla="*/ 0 w 19566"/>
                <a:gd name="T5" fmla="*/ 0 h 21182"/>
                <a:gd name="T6" fmla="*/ 0 60000 65536"/>
                <a:gd name="T7" fmla="*/ 0 60000 65536"/>
                <a:gd name="T8" fmla="*/ 0 60000 65536"/>
                <a:gd name="T9" fmla="*/ 0 w 19566"/>
                <a:gd name="T10" fmla="*/ 0 h 21182"/>
                <a:gd name="T11" fmla="*/ 19566 w 19566"/>
                <a:gd name="T12" fmla="*/ 21182 h 21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66" h="21182" fill="none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</a:path>
                <a:path w="19566" h="21182" stroke="0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  <a:lnTo>
                    <a:pt x="0" y="21182"/>
                  </a:lnTo>
                  <a:lnTo>
                    <a:pt x="4228" y="0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59" name="Group 422"/>
          <p:cNvGrpSpPr>
            <a:grpSpLocks/>
          </p:cNvGrpSpPr>
          <p:nvPr/>
        </p:nvGrpSpPr>
        <p:grpSpPr bwMode="auto">
          <a:xfrm>
            <a:off x="748601" y="1868992"/>
            <a:ext cx="2268538" cy="1320800"/>
            <a:chOff x="576" y="1258"/>
            <a:chExt cx="2076" cy="1200"/>
          </a:xfrm>
        </p:grpSpPr>
        <p:sp>
          <p:nvSpPr>
            <p:cNvPr id="60" name="Line 423"/>
            <p:cNvSpPr>
              <a:spLocks noChangeShapeType="1"/>
            </p:cNvSpPr>
            <p:nvPr/>
          </p:nvSpPr>
          <p:spPr bwMode="auto">
            <a:xfrm rot="2700000" flipV="1">
              <a:off x="2031" y="1258"/>
              <a:ext cx="0" cy="120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1" name="Line 424"/>
            <p:cNvSpPr>
              <a:spLocks noChangeShapeType="1"/>
            </p:cNvSpPr>
            <p:nvPr/>
          </p:nvSpPr>
          <p:spPr bwMode="auto">
            <a:xfrm rot="8100000" flipV="1">
              <a:off x="1176" y="1258"/>
              <a:ext cx="0" cy="12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2" name="Arc 425"/>
            <p:cNvSpPr>
              <a:spLocks/>
            </p:cNvSpPr>
            <p:nvPr/>
          </p:nvSpPr>
          <p:spPr bwMode="auto">
            <a:xfrm>
              <a:off x="2367" y="1619"/>
              <a:ext cx="285" cy="314"/>
            </a:xfrm>
            <a:custGeom>
              <a:avLst/>
              <a:gdLst>
                <a:gd name="T0" fmla="*/ 0 w 21483"/>
                <a:gd name="T1" fmla="*/ 0 h 20175"/>
                <a:gd name="T2" fmla="*/ 0 w 21483"/>
                <a:gd name="T3" fmla="*/ 0 h 20175"/>
                <a:gd name="T4" fmla="*/ 0 w 21483"/>
                <a:gd name="T5" fmla="*/ 0 h 20175"/>
                <a:gd name="T6" fmla="*/ 0 60000 65536"/>
                <a:gd name="T7" fmla="*/ 0 60000 65536"/>
                <a:gd name="T8" fmla="*/ 0 60000 65536"/>
                <a:gd name="T9" fmla="*/ 0 w 21483"/>
                <a:gd name="T10" fmla="*/ 0 h 20175"/>
                <a:gd name="T11" fmla="*/ 21483 w 21483"/>
                <a:gd name="T12" fmla="*/ 20175 h 20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3" h="20175" fill="none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</a:path>
                <a:path w="21483" h="20175" stroke="0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  <a:lnTo>
                    <a:pt x="0" y="20175"/>
                  </a:lnTo>
                  <a:lnTo>
                    <a:pt x="771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3" name="Arc 426"/>
            <p:cNvSpPr>
              <a:spLocks/>
            </p:cNvSpPr>
            <p:nvPr/>
          </p:nvSpPr>
          <p:spPr bwMode="auto">
            <a:xfrm flipH="1">
              <a:off x="599" y="1609"/>
              <a:ext cx="226" cy="476"/>
            </a:xfrm>
            <a:custGeom>
              <a:avLst/>
              <a:gdLst>
                <a:gd name="T0" fmla="*/ 0 w 20258"/>
                <a:gd name="T1" fmla="*/ 0 h 19550"/>
                <a:gd name="T2" fmla="*/ 0 w 20258"/>
                <a:gd name="T3" fmla="*/ 0 h 19550"/>
                <a:gd name="T4" fmla="*/ 0 w 20258"/>
                <a:gd name="T5" fmla="*/ 0 h 19550"/>
                <a:gd name="T6" fmla="*/ 0 60000 65536"/>
                <a:gd name="T7" fmla="*/ 0 60000 65536"/>
                <a:gd name="T8" fmla="*/ 0 60000 65536"/>
                <a:gd name="T9" fmla="*/ 0 w 20258"/>
                <a:gd name="T10" fmla="*/ 0 h 19550"/>
                <a:gd name="T11" fmla="*/ 20258 w 20258"/>
                <a:gd name="T12" fmla="*/ 19550 h 19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58" h="19550" fill="none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</a:path>
                <a:path w="20258" h="19550" stroke="0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  <a:lnTo>
                    <a:pt x="0" y="19550"/>
                  </a:lnTo>
                  <a:lnTo>
                    <a:pt x="9184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64" name="Group 427"/>
          <p:cNvGrpSpPr>
            <a:grpSpLocks/>
          </p:cNvGrpSpPr>
          <p:nvPr/>
        </p:nvGrpSpPr>
        <p:grpSpPr bwMode="auto">
          <a:xfrm>
            <a:off x="531114" y="2999292"/>
            <a:ext cx="2681287" cy="431800"/>
            <a:chOff x="286" y="1632"/>
            <a:chExt cx="1689" cy="272"/>
          </a:xfrm>
        </p:grpSpPr>
        <p:sp>
          <p:nvSpPr>
            <p:cNvPr id="65" name="Line 428"/>
            <p:cNvSpPr>
              <a:spLocks noChangeShapeType="1"/>
            </p:cNvSpPr>
            <p:nvPr/>
          </p:nvSpPr>
          <p:spPr bwMode="auto">
            <a:xfrm rot="5400000" flipV="1">
              <a:off x="1553" y="1210"/>
              <a:ext cx="0" cy="8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6" name="Line 429"/>
            <p:cNvSpPr>
              <a:spLocks noChangeShapeType="1"/>
            </p:cNvSpPr>
            <p:nvPr/>
          </p:nvSpPr>
          <p:spPr bwMode="auto">
            <a:xfrm rot="16200000" flipV="1">
              <a:off x="709" y="1209"/>
              <a:ext cx="0" cy="84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7" name="Arc 430"/>
            <p:cNvSpPr>
              <a:spLocks/>
            </p:cNvSpPr>
            <p:nvPr/>
          </p:nvSpPr>
          <p:spPr bwMode="auto">
            <a:xfrm>
              <a:off x="1570" y="1713"/>
              <a:ext cx="372" cy="191"/>
            </a:xfrm>
            <a:custGeom>
              <a:avLst/>
              <a:gdLst>
                <a:gd name="T0" fmla="*/ 0 w 21600"/>
                <a:gd name="T1" fmla="*/ 0 h 15986"/>
                <a:gd name="T2" fmla="*/ 0 w 21600"/>
                <a:gd name="T3" fmla="*/ 0 h 15986"/>
                <a:gd name="T4" fmla="*/ 0 w 21600"/>
                <a:gd name="T5" fmla="*/ 0 h 159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986"/>
                <a:gd name="T11" fmla="*/ 21600 w 21600"/>
                <a:gd name="T12" fmla="*/ 15986 h 15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986" fill="none" extrusionOk="0">
                  <a:moveTo>
                    <a:pt x="21523" y="0"/>
                  </a:moveTo>
                  <a:cubicBezTo>
                    <a:pt x="21574" y="602"/>
                    <a:pt x="21600" y="1207"/>
                    <a:pt x="21600" y="1812"/>
                  </a:cubicBezTo>
                  <a:cubicBezTo>
                    <a:pt x="21600" y="7021"/>
                    <a:pt x="19717" y="12055"/>
                    <a:pt x="16299" y="15986"/>
                  </a:cubicBezTo>
                </a:path>
                <a:path w="21600" h="15986" stroke="0" extrusionOk="0">
                  <a:moveTo>
                    <a:pt x="21523" y="0"/>
                  </a:moveTo>
                  <a:cubicBezTo>
                    <a:pt x="21574" y="602"/>
                    <a:pt x="21600" y="1207"/>
                    <a:pt x="21600" y="1812"/>
                  </a:cubicBezTo>
                  <a:cubicBezTo>
                    <a:pt x="21600" y="7021"/>
                    <a:pt x="19717" y="12055"/>
                    <a:pt x="16299" y="15986"/>
                  </a:cubicBezTo>
                  <a:lnTo>
                    <a:pt x="0" y="1812"/>
                  </a:lnTo>
                  <a:lnTo>
                    <a:pt x="21523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8" name="Arc 431"/>
            <p:cNvSpPr>
              <a:spLocks/>
            </p:cNvSpPr>
            <p:nvPr/>
          </p:nvSpPr>
          <p:spPr bwMode="auto">
            <a:xfrm flipH="1">
              <a:off x="335" y="1702"/>
              <a:ext cx="372" cy="194"/>
            </a:xfrm>
            <a:custGeom>
              <a:avLst/>
              <a:gdLst>
                <a:gd name="T0" fmla="*/ 0 w 21600"/>
                <a:gd name="T1" fmla="*/ 0 h 14244"/>
                <a:gd name="T2" fmla="*/ 0 w 21600"/>
                <a:gd name="T3" fmla="*/ 0 h 14244"/>
                <a:gd name="T4" fmla="*/ 0 w 21600"/>
                <a:gd name="T5" fmla="*/ 0 h 1424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244"/>
                <a:gd name="T11" fmla="*/ 21600 w 21600"/>
                <a:gd name="T12" fmla="*/ 14244 h 14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244" fill="none" extrusionOk="0">
                  <a:moveTo>
                    <a:pt x="21467" y="-1"/>
                  </a:moveTo>
                  <a:cubicBezTo>
                    <a:pt x="21555" y="794"/>
                    <a:pt x="21600" y="1592"/>
                    <a:pt x="21600" y="2392"/>
                  </a:cubicBezTo>
                  <a:cubicBezTo>
                    <a:pt x="21600" y="6603"/>
                    <a:pt x="20368" y="10723"/>
                    <a:pt x="18057" y="14243"/>
                  </a:cubicBezTo>
                </a:path>
                <a:path w="21600" h="14244" stroke="0" extrusionOk="0">
                  <a:moveTo>
                    <a:pt x="21467" y="-1"/>
                  </a:moveTo>
                  <a:cubicBezTo>
                    <a:pt x="21555" y="794"/>
                    <a:pt x="21600" y="1592"/>
                    <a:pt x="21600" y="2392"/>
                  </a:cubicBezTo>
                  <a:cubicBezTo>
                    <a:pt x="21600" y="6603"/>
                    <a:pt x="20368" y="10723"/>
                    <a:pt x="18057" y="14243"/>
                  </a:cubicBezTo>
                  <a:lnTo>
                    <a:pt x="0" y="2392"/>
                  </a:lnTo>
                  <a:lnTo>
                    <a:pt x="21467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69" name="Group 432"/>
          <p:cNvGrpSpPr>
            <a:grpSpLocks/>
          </p:cNvGrpSpPr>
          <p:nvPr/>
        </p:nvGrpSpPr>
        <p:grpSpPr bwMode="auto">
          <a:xfrm>
            <a:off x="753364" y="2808792"/>
            <a:ext cx="2268537" cy="1320800"/>
            <a:chOff x="864" y="2111"/>
            <a:chExt cx="1429" cy="832"/>
          </a:xfrm>
        </p:grpSpPr>
        <p:sp>
          <p:nvSpPr>
            <p:cNvPr id="70" name="Line 433"/>
            <p:cNvSpPr>
              <a:spLocks noChangeShapeType="1"/>
            </p:cNvSpPr>
            <p:nvPr/>
          </p:nvSpPr>
          <p:spPr bwMode="auto">
            <a:xfrm rot="8100000" flipH="1" flipV="1">
              <a:off x="1866" y="2111"/>
              <a:ext cx="0" cy="8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1" name="Line 434"/>
            <p:cNvSpPr>
              <a:spLocks noChangeShapeType="1"/>
            </p:cNvSpPr>
            <p:nvPr/>
          </p:nvSpPr>
          <p:spPr bwMode="auto">
            <a:xfrm rot="2700000" flipH="1" flipV="1">
              <a:off x="1277" y="2114"/>
              <a:ext cx="0" cy="82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2" name="Arc 435"/>
            <p:cNvSpPr>
              <a:spLocks/>
            </p:cNvSpPr>
            <p:nvPr/>
          </p:nvSpPr>
          <p:spPr bwMode="auto">
            <a:xfrm rot="10800000" flipH="1">
              <a:off x="2097" y="2475"/>
              <a:ext cx="196" cy="218"/>
            </a:xfrm>
            <a:custGeom>
              <a:avLst/>
              <a:gdLst>
                <a:gd name="T0" fmla="*/ 0 w 21483"/>
                <a:gd name="T1" fmla="*/ 0 h 20175"/>
                <a:gd name="T2" fmla="*/ 0 w 21483"/>
                <a:gd name="T3" fmla="*/ 0 h 20175"/>
                <a:gd name="T4" fmla="*/ 0 w 21483"/>
                <a:gd name="T5" fmla="*/ 0 h 20175"/>
                <a:gd name="T6" fmla="*/ 0 60000 65536"/>
                <a:gd name="T7" fmla="*/ 0 60000 65536"/>
                <a:gd name="T8" fmla="*/ 0 60000 65536"/>
                <a:gd name="T9" fmla="*/ 0 w 21483"/>
                <a:gd name="T10" fmla="*/ 0 h 20175"/>
                <a:gd name="T11" fmla="*/ 21483 w 21483"/>
                <a:gd name="T12" fmla="*/ 20175 h 20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3" h="20175" fill="none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</a:path>
                <a:path w="21483" h="20175" stroke="0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  <a:lnTo>
                    <a:pt x="0" y="20175"/>
                  </a:lnTo>
                  <a:lnTo>
                    <a:pt x="771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3" name="Arc 436"/>
            <p:cNvSpPr>
              <a:spLocks/>
            </p:cNvSpPr>
            <p:nvPr/>
          </p:nvSpPr>
          <p:spPr bwMode="auto">
            <a:xfrm rot="10800000">
              <a:off x="879" y="2370"/>
              <a:ext cx="155" cy="330"/>
            </a:xfrm>
            <a:custGeom>
              <a:avLst/>
              <a:gdLst>
                <a:gd name="T0" fmla="*/ 0 w 20258"/>
                <a:gd name="T1" fmla="*/ 0 h 19550"/>
                <a:gd name="T2" fmla="*/ 0 w 20258"/>
                <a:gd name="T3" fmla="*/ 0 h 19550"/>
                <a:gd name="T4" fmla="*/ 0 w 20258"/>
                <a:gd name="T5" fmla="*/ 0 h 19550"/>
                <a:gd name="T6" fmla="*/ 0 60000 65536"/>
                <a:gd name="T7" fmla="*/ 0 60000 65536"/>
                <a:gd name="T8" fmla="*/ 0 60000 65536"/>
                <a:gd name="T9" fmla="*/ 0 w 20258"/>
                <a:gd name="T10" fmla="*/ 0 h 19550"/>
                <a:gd name="T11" fmla="*/ 20258 w 20258"/>
                <a:gd name="T12" fmla="*/ 19550 h 19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58" h="19550" fill="none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</a:path>
                <a:path w="20258" h="19550" stroke="0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  <a:lnTo>
                    <a:pt x="0" y="19550"/>
                  </a:lnTo>
                  <a:lnTo>
                    <a:pt x="9184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74" name="Group 437"/>
          <p:cNvGrpSpPr>
            <a:grpSpLocks/>
          </p:cNvGrpSpPr>
          <p:nvPr/>
        </p:nvGrpSpPr>
        <p:grpSpPr bwMode="auto">
          <a:xfrm rot="10800000">
            <a:off x="1228026" y="3024692"/>
            <a:ext cx="1336675" cy="1222375"/>
            <a:chOff x="1025" y="1082"/>
            <a:chExt cx="1119" cy="1200"/>
          </a:xfrm>
        </p:grpSpPr>
        <p:sp>
          <p:nvSpPr>
            <p:cNvPr id="75" name="Line 438"/>
            <p:cNvSpPr>
              <a:spLocks noChangeShapeType="1"/>
            </p:cNvSpPr>
            <p:nvPr/>
          </p:nvSpPr>
          <p:spPr bwMode="auto">
            <a:xfrm flipV="1">
              <a:off x="1690" y="1082"/>
              <a:ext cx="0" cy="120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6" name="Line 439"/>
            <p:cNvSpPr>
              <a:spLocks noChangeShapeType="1"/>
            </p:cNvSpPr>
            <p:nvPr/>
          </p:nvSpPr>
          <p:spPr bwMode="auto">
            <a:xfrm flipV="1">
              <a:off x="1517" y="1082"/>
              <a:ext cx="0" cy="12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7" name="Arc 440"/>
            <p:cNvSpPr>
              <a:spLocks/>
            </p:cNvSpPr>
            <p:nvPr/>
          </p:nvSpPr>
          <p:spPr bwMode="auto">
            <a:xfrm>
              <a:off x="1692" y="1185"/>
              <a:ext cx="452" cy="325"/>
            </a:xfrm>
            <a:custGeom>
              <a:avLst/>
              <a:gdLst>
                <a:gd name="T0" fmla="*/ 0 w 18481"/>
                <a:gd name="T1" fmla="*/ 0 h 20892"/>
                <a:gd name="T2" fmla="*/ 0 w 18481"/>
                <a:gd name="T3" fmla="*/ 0 h 20892"/>
                <a:gd name="T4" fmla="*/ 0 w 18481"/>
                <a:gd name="T5" fmla="*/ 0 h 20892"/>
                <a:gd name="T6" fmla="*/ 0 60000 65536"/>
                <a:gd name="T7" fmla="*/ 0 60000 65536"/>
                <a:gd name="T8" fmla="*/ 0 60000 65536"/>
                <a:gd name="T9" fmla="*/ 0 w 18481"/>
                <a:gd name="T10" fmla="*/ 0 h 20892"/>
                <a:gd name="T11" fmla="*/ 18481 w 18481"/>
                <a:gd name="T12" fmla="*/ 20892 h 20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81" h="20892" fill="none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</a:path>
                <a:path w="18481" h="20892" stroke="0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  <a:lnTo>
                    <a:pt x="0" y="20892"/>
                  </a:lnTo>
                  <a:lnTo>
                    <a:pt x="548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8" name="Arc 441"/>
            <p:cNvSpPr>
              <a:spLocks/>
            </p:cNvSpPr>
            <p:nvPr/>
          </p:nvSpPr>
          <p:spPr bwMode="auto">
            <a:xfrm flipH="1">
              <a:off x="1025" y="1173"/>
              <a:ext cx="479" cy="330"/>
            </a:xfrm>
            <a:custGeom>
              <a:avLst/>
              <a:gdLst>
                <a:gd name="T0" fmla="*/ 0 w 19566"/>
                <a:gd name="T1" fmla="*/ 0 h 21182"/>
                <a:gd name="T2" fmla="*/ 0 w 19566"/>
                <a:gd name="T3" fmla="*/ 0 h 21182"/>
                <a:gd name="T4" fmla="*/ 0 w 19566"/>
                <a:gd name="T5" fmla="*/ 0 h 21182"/>
                <a:gd name="T6" fmla="*/ 0 60000 65536"/>
                <a:gd name="T7" fmla="*/ 0 60000 65536"/>
                <a:gd name="T8" fmla="*/ 0 60000 65536"/>
                <a:gd name="T9" fmla="*/ 0 w 19566"/>
                <a:gd name="T10" fmla="*/ 0 h 21182"/>
                <a:gd name="T11" fmla="*/ 19566 w 19566"/>
                <a:gd name="T12" fmla="*/ 21182 h 21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66" h="21182" fill="none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</a:path>
                <a:path w="19566" h="21182" stroke="0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  <a:lnTo>
                    <a:pt x="0" y="21182"/>
                  </a:lnTo>
                  <a:lnTo>
                    <a:pt x="4228" y="0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79" name="Group 442"/>
          <p:cNvGrpSpPr>
            <a:grpSpLocks/>
          </p:cNvGrpSpPr>
          <p:nvPr/>
        </p:nvGrpSpPr>
        <p:grpSpPr bwMode="auto">
          <a:xfrm rot="10800000">
            <a:off x="735901" y="2796092"/>
            <a:ext cx="2268538" cy="1320800"/>
            <a:chOff x="576" y="1258"/>
            <a:chExt cx="2076" cy="1200"/>
          </a:xfrm>
        </p:grpSpPr>
        <p:sp>
          <p:nvSpPr>
            <p:cNvPr id="80" name="Line 443"/>
            <p:cNvSpPr>
              <a:spLocks noChangeShapeType="1"/>
            </p:cNvSpPr>
            <p:nvPr/>
          </p:nvSpPr>
          <p:spPr bwMode="auto">
            <a:xfrm rot="2700000" flipV="1">
              <a:off x="2031" y="1258"/>
              <a:ext cx="0" cy="120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1" name="Line 444"/>
            <p:cNvSpPr>
              <a:spLocks noChangeShapeType="1"/>
            </p:cNvSpPr>
            <p:nvPr/>
          </p:nvSpPr>
          <p:spPr bwMode="auto">
            <a:xfrm rot="8100000" flipV="1">
              <a:off x="1176" y="1258"/>
              <a:ext cx="0" cy="12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2" name="Arc 445"/>
            <p:cNvSpPr>
              <a:spLocks/>
            </p:cNvSpPr>
            <p:nvPr/>
          </p:nvSpPr>
          <p:spPr bwMode="auto">
            <a:xfrm>
              <a:off x="2367" y="1619"/>
              <a:ext cx="285" cy="314"/>
            </a:xfrm>
            <a:custGeom>
              <a:avLst/>
              <a:gdLst>
                <a:gd name="T0" fmla="*/ 0 w 21483"/>
                <a:gd name="T1" fmla="*/ 0 h 20175"/>
                <a:gd name="T2" fmla="*/ 0 w 21483"/>
                <a:gd name="T3" fmla="*/ 0 h 20175"/>
                <a:gd name="T4" fmla="*/ 0 w 21483"/>
                <a:gd name="T5" fmla="*/ 0 h 20175"/>
                <a:gd name="T6" fmla="*/ 0 60000 65536"/>
                <a:gd name="T7" fmla="*/ 0 60000 65536"/>
                <a:gd name="T8" fmla="*/ 0 60000 65536"/>
                <a:gd name="T9" fmla="*/ 0 w 21483"/>
                <a:gd name="T10" fmla="*/ 0 h 20175"/>
                <a:gd name="T11" fmla="*/ 21483 w 21483"/>
                <a:gd name="T12" fmla="*/ 20175 h 20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3" h="20175" fill="none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</a:path>
                <a:path w="21483" h="20175" stroke="0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  <a:lnTo>
                    <a:pt x="0" y="20175"/>
                  </a:lnTo>
                  <a:lnTo>
                    <a:pt x="771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3" name="Arc 446"/>
            <p:cNvSpPr>
              <a:spLocks/>
            </p:cNvSpPr>
            <p:nvPr/>
          </p:nvSpPr>
          <p:spPr bwMode="auto">
            <a:xfrm flipH="1">
              <a:off x="599" y="1609"/>
              <a:ext cx="226" cy="476"/>
            </a:xfrm>
            <a:custGeom>
              <a:avLst/>
              <a:gdLst>
                <a:gd name="T0" fmla="*/ 0 w 20258"/>
                <a:gd name="T1" fmla="*/ 0 h 19550"/>
                <a:gd name="T2" fmla="*/ 0 w 20258"/>
                <a:gd name="T3" fmla="*/ 0 h 19550"/>
                <a:gd name="T4" fmla="*/ 0 w 20258"/>
                <a:gd name="T5" fmla="*/ 0 h 19550"/>
                <a:gd name="T6" fmla="*/ 0 60000 65536"/>
                <a:gd name="T7" fmla="*/ 0 60000 65536"/>
                <a:gd name="T8" fmla="*/ 0 60000 65536"/>
                <a:gd name="T9" fmla="*/ 0 w 20258"/>
                <a:gd name="T10" fmla="*/ 0 h 19550"/>
                <a:gd name="T11" fmla="*/ 20258 w 20258"/>
                <a:gd name="T12" fmla="*/ 19550 h 19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58" h="19550" fill="none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</a:path>
                <a:path w="20258" h="19550" stroke="0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  <a:lnTo>
                    <a:pt x="0" y="19550"/>
                  </a:lnTo>
                  <a:lnTo>
                    <a:pt x="9184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84" name="Group 447"/>
          <p:cNvGrpSpPr>
            <a:grpSpLocks/>
          </p:cNvGrpSpPr>
          <p:nvPr/>
        </p:nvGrpSpPr>
        <p:grpSpPr bwMode="auto">
          <a:xfrm>
            <a:off x="545401" y="2999292"/>
            <a:ext cx="2679700" cy="430213"/>
            <a:chOff x="576" y="2255"/>
            <a:chExt cx="1688" cy="271"/>
          </a:xfrm>
        </p:grpSpPr>
        <p:sp>
          <p:nvSpPr>
            <p:cNvPr id="85" name="Line 448"/>
            <p:cNvSpPr>
              <a:spLocks noChangeShapeType="1"/>
            </p:cNvSpPr>
            <p:nvPr/>
          </p:nvSpPr>
          <p:spPr bwMode="auto">
            <a:xfrm rot="5400000">
              <a:off x="998" y="1833"/>
              <a:ext cx="0" cy="8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6" name="Line 449"/>
            <p:cNvSpPr>
              <a:spLocks noChangeShapeType="1"/>
            </p:cNvSpPr>
            <p:nvPr/>
          </p:nvSpPr>
          <p:spPr bwMode="auto">
            <a:xfrm rot="-5400000">
              <a:off x="1842" y="1832"/>
              <a:ext cx="0" cy="84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7" name="Arc 450"/>
            <p:cNvSpPr>
              <a:spLocks/>
            </p:cNvSpPr>
            <p:nvPr/>
          </p:nvSpPr>
          <p:spPr bwMode="auto">
            <a:xfrm rot="10800000" flipV="1">
              <a:off x="609" y="2335"/>
              <a:ext cx="372" cy="191"/>
            </a:xfrm>
            <a:custGeom>
              <a:avLst/>
              <a:gdLst>
                <a:gd name="T0" fmla="*/ 0 w 21600"/>
                <a:gd name="T1" fmla="*/ 0 h 15986"/>
                <a:gd name="T2" fmla="*/ 0 w 21600"/>
                <a:gd name="T3" fmla="*/ 0 h 15986"/>
                <a:gd name="T4" fmla="*/ 0 w 21600"/>
                <a:gd name="T5" fmla="*/ 0 h 159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986"/>
                <a:gd name="T11" fmla="*/ 21600 w 21600"/>
                <a:gd name="T12" fmla="*/ 15986 h 15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986" fill="none" extrusionOk="0">
                  <a:moveTo>
                    <a:pt x="21523" y="0"/>
                  </a:moveTo>
                  <a:cubicBezTo>
                    <a:pt x="21574" y="602"/>
                    <a:pt x="21600" y="1207"/>
                    <a:pt x="21600" y="1812"/>
                  </a:cubicBezTo>
                  <a:cubicBezTo>
                    <a:pt x="21600" y="7021"/>
                    <a:pt x="19717" y="12055"/>
                    <a:pt x="16299" y="15986"/>
                  </a:cubicBezTo>
                </a:path>
                <a:path w="21600" h="15986" stroke="0" extrusionOk="0">
                  <a:moveTo>
                    <a:pt x="21523" y="0"/>
                  </a:moveTo>
                  <a:cubicBezTo>
                    <a:pt x="21574" y="602"/>
                    <a:pt x="21600" y="1207"/>
                    <a:pt x="21600" y="1812"/>
                  </a:cubicBezTo>
                  <a:cubicBezTo>
                    <a:pt x="21600" y="7021"/>
                    <a:pt x="19717" y="12055"/>
                    <a:pt x="16299" y="15986"/>
                  </a:cubicBezTo>
                  <a:lnTo>
                    <a:pt x="0" y="1812"/>
                  </a:lnTo>
                  <a:lnTo>
                    <a:pt x="21523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8" name="Arc 451"/>
            <p:cNvSpPr>
              <a:spLocks/>
            </p:cNvSpPr>
            <p:nvPr/>
          </p:nvSpPr>
          <p:spPr bwMode="auto">
            <a:xfrm rot="10800000" flipH="1" flipV="1">
              <a:off x="1844" y="2325"/>
              <a:ext cx="372" cy="194"/>
            </a:xfrm>
            <a:custGeom>
              <a:avLst/>
              <a:gdLst>
                <a:gd name="T0" fmla="*/ 0 w 21600"/>
                <a:gd name="T1" fmla="*/ 0 h 14244"/>
                <a:gd name="T2" fmla="*/ 0 w 21600"/>
                <a:gd name="T3" fmla="*/ 0 h 14244"/>
                <a:gd name="T4" fmla="*/ 0 w 21600"/>
                <a:gd name="T5" fmla="*/ 0 h 1424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244"/>
                <a:gd name="T11" fmla="*/ 21600 w 21600"/>
                <a:gd name="T12" fmla="*/ 14244 h 14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244" fill="none" extrusionOk="0">
                  <a:moveTo>
                    <a:pt x="21467" y="-1"/>
                  </a:moveTo>
                  <a:cubicBezTo>
                    <a:pt x="21555" y="794"/>
                    <a:pt x="21600" y="1592"/>
                    <a:pt x="21600" y="2392"/>
                  </a:cubicBezTo>
                  <a:cubicBezTo>
                    <a:pt x="21600" y="6603"/>
                    <a:pt x="20368" y="10723"/>
                    <a:pt x="18057" y="14243"/>
                  </a:cubicBezTo>
                </a:path>
                <a:path w="21600" h="14244" stroke="0" extrusionOk="0">
                  <a:moveTo>
                    <a:pt x="21467" y="-1"/>
                  </a:moveTo>
                  <a:cubicBezTo>
                    <a:pt x="21555" y="794"/>
                    <a:pt x="21600" y="1592"/>
                    <a:pt x="21600" y="2392"/>
                  </a:cubicBezTo>
                  <a:cubicBezTo>
                    <a:pt x="21600" y="6603"/>
                    <a:pt x="20368" y="10723"/>
                    <a:pt x="18057" y="14243"/>
                  </a:cubicBezTo>
                  <a:lnTo>
                    <a:pt x="0" y="2392"/>
                  </a:lnTo>
                  <a:lnTo>
                    <a:pt x="21467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89" name="Group 452"/>
          <p:cNvGrpSpPr>
            <a:grpSpLocks/>
          </p:cNvGrpSpPr>
          <p:nvPr/>
        </p:nvGrpSpPr>
        <p:grpSpPr bwMode="auto">
          <a:xfrm>
            <a:off x="723201" y="1868992"/>
            <a:ext cx="2268538" cy="1320800"/>
            <a:chOff x="1056" y="2112"/>
            <a:chExt cx="1429" cy="832"/>
          </a:xfrm>
        </p:grpSpPr>
        <p:sp>
          <p:nvSpPr>
            <p:cNvPr id="90" name="Line 453"/>
            <p:cNvSpPr>
              <a:spLocks noChangeShapeType="1"/>
            </p:cNvSpPr>
            <p:nvPr/>
          </p:nvSpPr>
          <p:spPr bwMode="auto">
            <a:xfrm rot="-2700000" flipH="1" flipV="1">
              <a:off x="1483" y="2112"/>
              <a:ext cx="0" cy="8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1" name="Line 454"/>
            <p:cNvSpPr>
              <a:spLocks noChangeShapeType="1"/>
            </p:cNvSpPr>
            <p:nvPr/>
          </p:nvSpPr>
          <p:spPr bwMode="auto">
            <a:xfrm rot="-8100000" flipH="1" flipV="1">
              <a:off x="2072" y="2115"/>
              <a:ext cx="0" cy="82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2" name="Arc 455"/>
            <p:cNvSpPr>
              <a:spLocks/>
            </p:cNvSpPr>
            <p:nvPr/>
          </p:nvSpPr>
          <p:spPr bwMode="auto">
            <a:xfrm flipH="1">
              <a:off x="1056" y="2362"/>
              <a:ext cx="196" cy="218"/>
            </a:xfrm>
            <a:custGeom>
              <a:avLst/>
              <a:gdLst>
                <a:gd name="T0" fmla="*/ 0 w 21483"/>
                <a:gd name="T1" fmla="*/ 0 h 20175"/>
                <a:gd name="T2" fmla="*/ 0 w 21483"/>
                <a:gd name="T3" fmla="*/ 0 h 20175"/>
                <a:gd name="T4" fmla="*/ 0 w 21483"/>
                <a:gd name="T5" fmla="*/ 0 h 20175"/>
                <a:gd name="T6" fmla="*/ 0 60000 65536"/>
                <a:gd name="T7" fmla="*/ 0 60000 65536"/>
                <a:gd name="T8" fmla="*/ 0 60000 65536"/>
                <a:gd name="T9" fmla="*/ 0 w 21483"/>
                <a:gd name="T10" fmla="*/ 0 h 20175"/>
                <a:gd name="T11" fmla="*/ 21483 w 21483"/>
                <a:gd name="T12" fmla="*/ 20175 h 20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3" h="20175" fill="none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</a:path>
                <a:path w="21483" h="20175" stroke="0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  <a:lnTo>
                    <a:pt x="0" y="20175"/>
                  </a:lnTo>
                  <a:lnTo>
                    <a:pt x="771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3" name="Arc 456"/>
            <p:cNvSpPr>
              <a:spLocks/>
            </p:cNvSpPr>
            <p:nvPr/>
          </p:nvSpPr>
          <p:spPr bwMode="auto">
            <a:xfrm>
              <a:off x="2314" y="2355"/>
              <a:ext cx="155" cy="330"/>
            </a:xfrm>
            <a:custGeom>
              <a:avLst/>
              <a:gdLst>
                <a:gd name="T0" fmla="*/ 0 w 20258"/>
                <a:gd name="T1" fmla="*/ 0 h 19550"/>
                <a:gd name="T2" fmla="*/ 0 w 20258"/>
                <a:gd name="T3" fmla="*/ 0 h 19550"/>
                <a:gd name="T4" fmla="*/ 0 w 20258"/>
                <a:gd name="T5" fmla="*/ 0 h 19550"/>
                <a:gd name="T6" fmla="*/ 0 60000 65536"/>
                <a:gd name="T7" fmla="*/ 0 60000 65536"/>
                <a:gd name="T8" fmla="*/ 0 60000 65536"/>
                <a:gd name="T9" fmla="*/ 0 w 20258"/>
                <a:gd name="T10" fmla="*/ 0 h 19550"/>
                <a:gd name="T11" fmla="*/ 20258 w 20258"/>
                <a:gd name="T12" fmla="*/ 19550 h 19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58" h="19550" fill="none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</a:path>
                <a:path w="20258" h="19550" stroke="0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  <a:lnTo>
                    <a:pt x="0" y="19550"/>
                  </a:lnTo>
                  <a:lnTo>
                    <a:pt x="9184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94" name="Group 462"/>
          <p:cNvGrpSpPr>
            <a:grpSpLocks/>
          </p:cNvGrpSpPr>
          <p:nvPr/>
        </p:nvGrpSpPr>
        <p:grpSpPr bwMode="auto">
          <a:xfrm>
            <a:off x="1231201" y="1778505"/>
            <a:ext cx="1336675" cy="1222375"/>
            <a:chOff x="2757" y="1247"/>
            <a:chExt cx="842" cy="770"/>
          </a:xfrm>
        </p:grpSpPr>
        <p:sp>
          <p:nvSpPr>
            <p:cNvPr id="95" name="Line 458"/>
            <p:cNvSpPr>
              <a:spLocks noChangeShapeType="1"/>
            </p:cNvSpPr>
            <p:nvPr/>
          </p:nvSpPr>
          <p:spPr bwMode="auto">
            <a:xfrm rot="10800000">
              <a:off x="3099" y="1247"/>
              <a:ext cx="0" cy="77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6" name="Line 459"/>
            <p:cNvSpPr>
              <a:spLocks noChangeShapeType="1"/>
            </p:cNvSpPr>
            <p:nvPr/>
          </p:nvSpPr>
          <p:spPr bwMode="auto">
            <a:xfrm rot="10800000">
              <a:off x="3229" y="1247"/>
              <a:ext cx="0" cy="77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7" name="Arc 460"/>
            <p:cNvSpPr>
              <a:spLocks/>
            </p:cNvSpPr>
            <p:nvPr/>
          </p:nvSpPr>
          <p:spPr bwMode="auto">
            <a:xfrm rot="10800000" flipV="1">
              <a:off x="2757" y="1312"/>
              <a:ext cx="340" cy="209"/>
            </a:xfrm>
            <a:custGeom>
              <a:avLst/>
              <a:gdLst>
                <a:gd name="T0" fmla="*/ 0 w 18481"/>
                <a:gd name="T1" fmla="*/ 0 h 20892"/>
                <a:gd name="T2" fmla="*/ 0 w 18481"/>
                <a:gd name="T3" fmla="*/ 0 h 20892"/>
                <a:gd name="T4" fmla="*/ 0 w 18481"/>
                <a:gd name="T5" fmla="*/ 0 h 20892"/>
                <a:gd name="T6" fmla="*/ 0 60000 65536"/>
                <a:gd name="T7" fmla="*/ 0 60000 65536"/>
                <a:gd name="T8" fmla="*/ 0 60000 65536"/>
                <a:gd name="T9" fmla="*/ 0 w 18481"/>
                <a:gd name="T10" fmla="*/ 0 h 20892"/>
                <a:gd name="T11" fmla="*/ 18481 w 18481"/>
                <a:gd name="T12" fmla="*/ 20892 h 20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81" h="20892" fill="none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</a:path>
                <a:path w="18481" h="20892" stroke="0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  <a:lnTo>
                    <a:pt x="0" y="20892"/>
                  </a:lnTo>
                  <a:lnTo>
                    <a:pt x="548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8" name="Arc 461"/>
            <p:cNvSpPr>
              <a:spLocks/>
            </p:cNvSpPr>
            <p:nvPr/>
          </p:nvSpPr>
          <p:spPr bwMode="auto">
            <a:xfrm rot="10800000" flipH="1" flipV="1">
              <a:off x="3239" y="1305"/>
              <a:ext cx="360" cy="212"/>
            </a:xfrm>
            <a:custGeom>
              <a:avLst/>
              <a:gdLst>
                <a:gd name="T0" fmla="*/ 0 w 19566"/>
                <a:gd name="T1" fmla="*/ 0 h 21182"/>
                <a:gd name="T2" fmla="*/ 0 w 19566"/>
                <a:gd name="T3" fmla="*/ 0 h 21182"/>
                <a:gd name="T4" fmla="*/ 0 w 19566"/>
                <a:gd name="T5" fmla="*/ 0 h 21182"/>
                <a:gd name="T6" fmla="*/ 0 60000 65536"/>
                <a:gd name="T7" fmla="*/ 0 60000 65536"/>
                <a:gd name="T8" fmla="*/ 0 60000 65536"/>
                <a:gd name="T9" fmla="*/ 0 w 19566"/>
                <a:gd name="T10" fmla="*/ 0 h 21182"/>
                <a:gd name="T11" fmla="*/ 19566 w 19566"/>
                <a:gd name="T12" fmla="*/ 21182 h 21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66" h="21182" fill="none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</a:path>
                <a:path w="19566" h="21182" stroke="0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  <a:lnTo>
                    <a:pt x="0" y="21182"/>
                  </a:lnTo>
                  <a:lnTo>
                    <a:pt x="4228" y="0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239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271EA2"/>
                </a:solidFill>
                <a:latin typeface="Bodoni MT" pitchFamily="18" charset="0"/>
              </a:rPr>
              <a:t> </a:t>
            </a:r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Starting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The motor is started as two phase induction motor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Phase split is achieved by connecting a series capacitor with starting winding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3600">
                <a:solidFill>
                  <a:srgbClr val="000099"/>
                </a:solidFill>
                <a:latin typeface="Bodoni MT" panose="02070603080606020203" pitchFamily="18" charset="0"/>
              </a:rPr>
              <a:t>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C00000"/>
                </a:solidFill>
                <a:latin typeface="Bodoni MT" panose="02070603080606020203" pitchFamily="18" charset="0"/>
              </a:rPr>
              <a:t>Capacitor Start Motor – pump / compressor motors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chemeClr val="tx2"/>
                </a:solidFill>
                <a:latin typeface="Bodoni MT" panose="02070603080606020203" pitchFamily="18" charset="0"/>
              </a:rPr>
              <a:t>Capacitor Run Motor – ceiling fan motor</a:t>
            </a:r>
          </a:p>
          <a:p>
            <a:pPr>
              <a:lnSpc>
                <a:spcPct val="150000"/>
              </a:lnSpc>
              <a:buNone/>
            </a:pPr>
            <a:endParaRPr lang="en-US" altLang="en-US" sz="2000">
              <a:latin typeface="Bodoni MT" panose="02070603080606020203" pitchFamily="18" charset="0"/>
            </a:endParaRP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35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16961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600">
                <a:solidFill>
                  <a:srgbClr val="000099"/>
                </a:solidFill>
                <a:latin typeface="Bodoni MT" panose="02070603080606020203" pitchFamily="18" charset="0"/>
              </a:rPr>
              <a:t>Capacitor  Start Motor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000099"/>
              </a:buClr>
              <a:buNone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r>
              <a:rPr lang="en-US" altLang="en-US" sz="2000">
                <a:latin typeface="Bodoni MT" panose="02070603080606020203" pitchFamily="18" charset="0"/>
              </a:rPr>
              <a:t>Centrifugal Switch opens the circuit when speed is near about rated speed </a:t>
            </a: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r>
              <a:rPr lang="en-US" altLang="en-US" sz="2000">
                <a:latin typeface="Bodoni MT" panose="02070603080606020203" pitchFamily="18" charset="0"/>
              </a:rPr>
              <a:t> Capacitor present in circuit only at starting 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sp>
        <p:nvSpPr>
          <p:cNvPr id="45" name="Line 105"/>
          <p:cNvSpPr>
            <a:spLocks noChangeShapeType="1"/>
          </p:cNvSpPr>
          <p:nvPr/>
        </p:nvSpPr>
        <p:spPr bwMode="auto">
          <a:xfrm rot="2700000">
            <a:off x="4401903" y="283980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162"/>
          <p:cNvGrpSpPr>
            <a:grpSpLocks/>
          </p:cNvGrpSpPr>
          <p:nvPr/>
        </p:nvGrpSpPr>
        <p:grpSpPr bwMode="auto">
          <a:xfrm>
            <a:off x="379413" y="1193072"/>
            <a:ext cx="5611813" cy="3519488"/>
            <a:chOff x="176" y="576"/>
            <a:chExt cx="3535" cy="2217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176" y="1041"/>
              <a:ext cx="16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>
              <a:outerShdw sy="50000" kx="2453608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latin typeface="Bodoni MT" panose="02070603080606020203" pitchFamily="18" charset="0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185" y="2430"/>
              <a:ext cx="24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Bodoni MT" panose="02070603080606020203" pitchFamily="18" charset="0"/>
              </a:endParaRPr>
            </a:p>
          </p:txBody>
        </p:sp>
        <p:grpSp>
          <p:nvGrpSpPr>
            <p:cNvPr id="49" name="Group 47"/>
            <p:cNvGrpSpPr>
              <a:grpSpLocks/>
            </p:cNvGrpSpPr>
            <p:nvPr/>
          </p:nvGrpSpPr>
          <p:grpSpPr bwMode="auto">
            <a:xfrm rot="5400000">
              <a:off x="1067" y="1661"/>
              <a:ext cx="737" cy="169"/>
              <a:chOff x="2958" y="2877"/>
              <a:chExt cx="941" cy="212"/>
            </a:xfrm>
          </p:grpSpPr>
          <p:grpSp>
            <p:nvGrpSpPr>
              <p:cNvPr id="82" name="Group 48"/>
              <p:cNvGrpSpPr>
                <a:grpSpLocks/>
              </p:cNvGrpSpPr>
              <p:nvPr/>
            </p:nvGrpSpPr>
            <p:grpSpPr bwMode="auto">
              <a:xfrm>
                <a:off x="3392" y="2877"/>
                <a:ext cx="507" cy="204"/>
                <a:chOff x="3392" y="2877"/>
                <a:chExt cx="507" cy="204"/>
              </a:xfrm>
            </p:grpSpPr>
            <p:grpSp>
              <p:nvGrpSpPr>
                <p:cNvPr id="90" name="Group 49"/>
                <p:cNvGrpSpPr>
                  <a:grpSpLocks/>
                </p:cNvGrpSpPr>
                <p:nvPr/>
              </p:nvGrpSpPr>
              <p:grpSpPr bwMode="auto">
                <a:xfrm>
                  <a:off x="3606" y="2877"/>
                  <a:ext cx="293" cy="202"/>
                  <a:chOff x="3606" y="2877"/>
                  <a:chExt cx="293" cy="202"/>
                </a:xfrm>
              </p:grpSpPr>
              <p:sp>
                <p:nvSpPr>
                  <p:cNvPr id="94" name="Arc 50"/>
                  <p:cNvSpPr>
                    <a:spLocks/>
                  </p:cNvSpPr>
                  <p:nvPr/>
                </p:nvSpPr>
                <p:spPr bwMode="auto">
                  <a:xfrm>
                    <a:off x="3606" y="2880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95" name="Arc 51"/>
                  <p:cNvSpPr>
                    <a:spLocks/>
                  </p:cNvSpPr>
                  <p:nvPr/>
                </p:nvSpPr>
                <p:spPr bwMode="auto">
                  <a:xfrm>
                    <a:off x="3713" y="2877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>
                      <a:latin typeface="Bodoni MT" panose="02070603080606020203" pitchFamily="18" charset="0"/>
                    </a:endParaRPr>
                  </a:p>
                </p:txBody>
              </p:sp>
            </p:grpSp>
            <p:grpSp>
              <p:nvGrpSpPr>
                <p:cNvPr id="91" name="Group 52"/>
                <p:cNvGrpSpPr>
                  <a:grpSpLocks/>
                </p:cNvGrpSpPr>
                <p:nvPr/>
              </p:nvGrpSpPr>
              <p:grpSpPr bwMode="auto">
                <a:xfrm>
                  <a:off x="3392" y="2879"/>
                  <a:ext cx="293" cy="202"/>
                  <a:chOff x="3606" y="2877"/>
                  <a:chExt cx="293" cy="202"/>
                </a:xfrm>
              </p:grpSpPr>
              <p:sp>
                <p:nvSpPr>
                  <p:cNvPr id="92" name="Arc 53"/>
                  <p:cNvSpPr>
                    <a:spLocks/>
                  </p:cNvSpPr>
                  <p:nvPr/>
                </p:nvSpPr>
                <p:spPr bwMode="auto">
                  <a:xfrm>
                    <a:off x="3606" y="2880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93" name="Arc 54"/>
                  <p:cNvSpPr>
                    <a:spLocks/>
                  </p:cNvSpPr>
                  <p:nvPr/>
                </p:nvSpPr>
                <p:spPr bwMode="auto">
                  <a:xfrm>
                    <a:off x="3713" y="2877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>
                      <a:latin typeface="Bodoni MT" panose="02070603080606020203" pitchFamily="18" charset="0"/>
                    </a:endParaRPr>
                  </a:p>
                </p:txBody>
              </p:sp>
            </p:grpSp>
          </p:grpSp>
          <p:grpSp>
            <p:nvGrpSpPr>
              <p:cNvPr id="83" name="Group 55"/>
              <p:cNvGrpSpPr>
                <a:grpSpLocks/>
              </p:cNvGrpSpPr>
              <p:nvPr/>
            </p:nvGrpSpPr>
            <p:grpSpPr bwMode="auto">
              <a:xfrm>
                <a:off x="2958" y="2885"/>
                <a:ext cx="507" cy="204"/>
                <a:chOff x="3392" y="2877"/>
                <a:chExt cx="507" cy="204"/>
              </a:xfrm>
            </p:grpSpPr>
            <p:grpSp>
              <p:nvGrpSpPr>
                <p:cNvPr id="84" name="Group 56"/>
                <p:cNvGrpSpPr>
                  <a:grpSpLocks/>
                </p:cNvGrpSpPr>
                <p:nvPr/>
              </p:nvGrpSpPr>
              <p:grpSpPr bwMode="auto">
                <a:xfrm>
                  <a:off x="3606" y="2877"/>
                  <a:ext cx="293" cy="202"/>
                  <a:chOff x="3606" y="2877"/>
                  <a:chExt cx="293" cy="202"/>
                </a:xfrm>
              </p:grpSpPr>
              <p:sp>
                <p:nvSpPr>
                  <p:cNvPr id="88" name="Arc 57"/>
                  <p:cNvSpPr>
                    <a:spLocks/>
                  </p:cNvSpPr>
                  <p:nvPr/>
                </p:nvSpPr>
                <p:spPr bwMode="auto">
                  <a:xfrm>
                    <a:off x="3606" y="2880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89" name="Arc 58"/>
                  <p:cNvSpPr>
                    <a:spLocks/>
                  </p:cNvSpPr>
                  <p:nvPr/>
                </p:nvSpPr>
                <p:spPr bwMode="auto">
                  <a:xfrm>
                    <a:off x="3713" y="2877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>
                      <a:latin typeface="Bodoni MT" panose="02070603080606020203" pitchFamily="18" charset="0"/>
                    </a:endParaRPr>
                  </a:p>
                </p:txBody>
              </p:sp>
            </p:grpSp>
            <p:grpSp>
              <p:nvGrpSpPr>
                <p:cNvPr id="85" name="Group 59"/>
                <p:cNvGrpSpPr>
                  <a:grpSpLocks/>
                </p:cNvGrpSpPr>
                <p:nvPr/>
              </p:nvGrpSpPr>
              <p:grpSpPr bwMode="auto">
                <a:xfrm>
                  <a:off x="3392" y="2879"/>
                  <a:ext cx="293" cy="202"/>
                  <a:chOff x="3606" y="2877"/>
                  <a:chExt cx="293" cy="202"/>
                </a:xfrm>
              </p:grpSpPr>
              <p:sp>
                <p:nvSpPr>
                  <p:cNvPr id="86" name="Arc 60"/>
                  <p:cNvSpPr>
                    <a:spLocks/>
                  </p:cNvSpPr>
                  <p:nvPr/>
                </p:nvSpPr>
                <p:spPr bwMode="auto">
                  <a:xfrm>
                    <a:off x="3606" y="2880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87" name="Arc 61"/>
                  <p:cNvSpPr>
                    <a:spLocks/>
                  </p:cNvSpPr>
                  <p:nvPr/>
                </p:nvSpPr>
                <p:spPr bwMode="auto">
                  <a:xfrm>
                    <a:off x="3713" y="2877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>
                      <a:latin typeface="Bodoni MT" panose="02070603080606020203" pitchFamily="18" charset="0"/>
                    </a:endParaRPr>
                  </a:p>
                </p:txBody>
              </p:sp>
            </p:grpSp>
          </p:grpSp>
        </p:grp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1355" y="1035"/>
              <a:ext cx="0" cy="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Bodoni MT" panose="02070603080606020203" pitchFamily="18" charset="0"/>
              </a:endParaRPr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>
              <a:off x="1364" y="2088"/>
              <a:ext cx="0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Bodoni MT" panose="02070603080606020203" pitchFamily="18" charset="0"/>
              </a:endParaRPr>
            </a:p>
          </p:txBody>
        </p:sp>
        <p:grpSp>
          <p:nvGrpSpPr>
            <p:cNvPr id="52" name="Group 64"/>
            <p:cNvGrpSpPr>
              <a:grpSpLocks/>
            </p:cNvGrpSpPr>
            <p:nvPr/>
          </p:nvGrpSpPr>
          <p:grpSpPr bwMode="auto">
            <a:xfrm>
              <a:off x="1677" y="1472"/>
              <a:ext cx="630" cy="633"/>
              <a:chOff x="2592" y="1535"/>
              <a:chExt cx="806" cy="806"/>
            </a:xfrm>
          </p:grpSpPr>
          <p:sp>
            <p:nvSpPr>
              <p:cNvPr id="76" name="Oval 65"/>
              <p:cNvSpPr>
                <a:spLocks noChangeArrowheads="1"/>
              </p:cNvSpPr>
              <p:nvPr/>
            </p:nvSpPr>
            <p:spPr bwMode="auto">
              <a:xfrm>
                <a:off x="2718" y="1647"/>
                <a:ext cx="576" cy="5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>
                  <a:latin typeface="Bodoni MT" panose="02070603080606020203" pitchFamily="18" charset="0"/>
                </a:endParaRPr>
              </a:p>
            </p:txBody>
          </p:sp>
          <p:sp>
            <p:nvSpPr>
              <p:cNvPr id="77" name="Oval 66"/>
              <p:cNvSpPr>
                <a:spLocks noChangeArrowheads="1"/>
              </p:cNvSpPr>
              <p:nvPr/>
            </p:nvSpPr>
            <p:spPr bwMode="auto">
              <a:xfrm>
                <a:off x="2592" y="1535"/>
                <a:ext cx="806" cy="80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>
                  <a:latin typeface="Bodoni MT" panose="02070603080606020203" pitchFamily="18" charset="0"/>
                </a:endParaRPr>
              </a:p>
            </p:txBody>
          </p:sp>
          <p:sp>
            <p:nvSpPr>
              <p:cNvPr id="78" name="Oval 67"/>
              <p:cNvSpPr>
                <a:spLocks noChangeArrowheads="1"/>
              </p:cNvSpPr>
              <p:nvPr/>
            </p:nvSpPr>
            <p:spPr bwMode="auto">
              <a:xfrm>
                <a:off x="2951" y="155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>
                  <a:latin typeface="Bodoni MT" panose="02070603080606020203" pitchFamily="18" charset="0"/>
                </a:endParaRPr>
              </a:p>
            </p:txBody>
          </p:sp>
          <p:sp>
            <p:nvSpPr>
              <p:cNvPr id="79" name="Oval 68"/>
              <p:cNvSpPr>
                <a:spLocks noChangeArrowheads="1"/>
              </p:cNvSpPr>
              <p:nvPr/>
            </p:nvSpPr>
            <p:spPr bwMode="auto">
              <a:xfrm>
                <a:off x="2958" y="222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>
                  <a:latin typeface="Bodoni MT" panose="02070603080606020203" pitchFamily="18" charset="0"/>
                </a:endParaRPr>
              </a:p>
            </p:txBody>
          </p:sp>
          <p:sp>
            <p:nvSpPr>
              <p:cNvPr id="80" name="Oval 69"/>
              <p:cNvSpPr>
                <a:spLocks noChangeArrowheads="1"/>
              </p:cNvSpPr>
              <p:nvPr/>
            </p:nvSpPr>
            <p:spPr bwMode="auto">
              <a:xfrm>
                <a:off x="2617" y="188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>
                  <a:latin typeface="Bodoni MT" panose="02070603080606020203" pitchFamily="18" charset="0"/>
                </a:endParaRPr>
              </a:p>
            </p:txBody>
          </p:sp>
          <p:sp>
            <p:nvSpPr>
              <p:cNvPr id="81" name="Oval 70"/>
              <p:cNvSpPr>
                <a:spLocks noChangeArrowheads="1"/>
              </p:cNvSpPr>
              <p:nvPr/>
            </p:nvSpPr>
            <p:spPr bwMode="auto">
              <a:xfrm>
                <a:off x="3289" y="189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53" name="Line 80"/>
            <p:cNvSpPr>
              <a:spLocks noChangeShapeType="1"/>
            </p:cNvSpPr>
            <p:nvPr/>
          </p:nvSpPr>
          <p:spPr bwMode="auto">
            <a:xfrm>
              <a:off x="2595" y="10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Bodoni MT" panose="02070603080606020203" pitchFamily="18" charset="0"/>
              </a:endParaRPr>
            </a:p>
          </p:txBody>
        </p:sp>
        <p:grpSp>
          <p:nvGrpSpPr>
            <p:cNvPr id="54" name="Group 82"/>
            <p:cNvGrpSpPr>
              <a:grpSpLocks/>
            </p:cNvGrpSpPr>
            <p:nvPr/>
          </p:nvGrpSpPr>
          <p:grpSpPr bwMode="auto">
            <a:xfrm>
              <a:off x="1788" y="874"/>
              <a:ext cx="397" cy="163"/>
              <a:chOff x="3392" y="2877"/>
              <a:chExt cx="507" cy="204"/>
            </a:xfrm>
          </p:grpSpPr>
          <p:grpSp>
            <p:nvGrpSpPr>
              <p:cNvPr id="70" name="Group 83"/>
              <p:cNvGrpSpPr>
                <a:grpSpLocks/>
              </p:cNvGrpSpPr>
              <p:nvPr/>
            </p:nvGrpSpPr>
            <p:grpSpPr bwMode="auto">
              <a:xfrm>
                <a:off x="3606" y="2877"/>
                <a:ext cx="293" cy="202"/>
                <a:chOff x="3606" y="2877"/>
                <a:chExt cx="293" cy="202"/>
              </a:xfrm>
            </p:grpSpPr>
            <p:sp>
              <p:nvSpPr>
                <p:cNvPr id="74" name="Arc 84"/>
                <p:cNvSpPr>
                  <a:spLocks/>
                </p:cNvSpPr>
                <p:nvPr/>
              </p:nvSpPr>
              <p:spPr bwMode="auto">
                <a:xfrm>
                  <a:off x="3606" y="2880"/>
                  <a:ext cx="186" cy="199"/>
                </a:xfrm>
                <a:custGeom>
                  <a:avLst/>
                  <a:gdLst>
                    <a:gd name="T0" fmla="*/ 0 w 43200"/>
                    <a:gd name="T1" fmla="*/ 0 h 40258"/>
                    <a:gd name="T2" fmla="*/ 0 w 43200"/>
                    <a:gd name="T3" fmla="*/ 0 h 40258"/>
                    <a:gd name="T4" fmla="*/ 0 w 43200"/>
                    <a:gd name="T5" fmla="*/ 0 h 402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0258"/>
                    <a:gd name="T11" fmla="*/ 43200 w 43200"/>
                    <a:gd name="T12" fmla="*/ 40258 h 40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0258" fill="none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</a:path>
                    <a:path w="43200" h="40258" stroke="0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2000" b="0">
                    <a:latin typeface="Bodoni MT" panose="02070603080606020203" pitchFamily="18" charset="0"/>
                  </a:endParaRPr>
                </a:p>
              </p:txBody>
            </p:sp>
            <p:sp>
              <p:nvSpPr>
                <p:cNvPr id="75" name="Arc 85"/>
                <p:cNvSpPr>
                  <a:spLocks/>
                </p:cNvSpPr>
                <p:nvPr/>
              </p:nvSpPr>
              <p:spPr bwMode="auto">
                <a:xfrm>
                  <a:off x="3713" y="2877"/>
                  <a:ext cx="186" cy="199"/>
                </a:xfrm>
                <a:custGeom>
                  <a:avLst/>
                  <a:gdLst>
                    <a:gd name="T0" fmla="*/ 0 w 43200"/>
                    <a:gd name="T1" fmla="*/ 0 h 40258"/>
                    <a:gd name="T2" fmla="*/ 0 w 43200"/>
                    <a:gd name="T3" fmla="*/ 0 h 40258"/>
                    <a:gd name="T4" fmla="*/ 0 w 43200"/>
                    <a:gd name="T5" fmla="*/ 0 h 402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0258"/>
                    <a:gd name="T11" fmla="*/ 43200 w 43200"/>
                    <a:gd name="T12" fmla="*/ 40258 h 40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0258" fill="none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</a:path>
                    <a:path w="43200" h="40258" stroke="0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2000" b="0">
                    <a:latin typeface="Bodoni MT" panose="02070603080606020203" pitchFamily="18" charset="0"/>
                  </a:endParaRPr>
                </a:p>
              </p:txBody>
            </p:sp>
          </p:grpSp>
          <p:grpSp>
            <p:nvGrpSpPr>
              <p:cNvPr id="71" name="Group 86"/>
              <p:cNvGrpSpPr>
                <a:grpSpLocks/>
              </p:cNvGrpSpPr>
              <p:nvPr/>
            </p:nvGrpSpPr>
            <p:grpSpPr bwMode="auto">
              <a:xfrm>
                <a:off x="3392" y="2879"/>
                <a:ext cx="293" cy="202"/>
                <a:chOff x="3606" y="2877"/>
                <a:chExt cx="293" cy="202"/>
              </a:xfrm>
            </p:grpSpPr>
            <p:sp>
              <p:nvSpPr>
                <p:cNvPr id="72" name="Arc 87"/>
                <p:cNvSpPr>
                  <a:spLocks/>
                </p:cNvSpPr>
                <p:nvPr/>
              </p:nvSpPr>
              <p:spPr bwMode="auto">
                <a:xfrm>
                  <a:off x="3606" y="2880"/>
                  <a:ext cx="186" cy="199"/>
                </a:xfrm>
                <a:custGeom>
                  <a:avLst/>
                  <a:gdLst>
                    <a:gd name="T0" fmla="*/ 0 w 43200"/>
                    <a:gd name="T1" fmla="*/ 0 h 40258"/>
                    <a:gd name="T2" fmla="*/ 0 w 43200"/>
                    <a:gd name="T3" fmla="*/ 0 h 40258"/>
                    <a:gd name="T4" fmla="*/ 0 w 43200"/>
                    <a:gd name="T5" fmla="*/ 0 h 402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0258"/>
                    <a:gd name="T11" fmla="*/ 43200 w 43200"/>
                    <a:gd name="T12" fmla="*/ 40258 h 40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0258" fill="none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</a:path>
                    <a:path w="43200" h="40258" stroke="0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2000" b="0">
                    <a:latin typeface="Bodoni MT" panose="02070603080606020203" pitchFamily="18" charset="0"/>
                  </a:endParaRPr>
                </a:p>
              </p:txBody>
            </p:sp>
            <p:sp>
              <p:nvSpPr>
                <p:cNvPr id="73" name="Arc 88"/>
                <p:cNvSpPr>
                  <a:spLocks/>
                </p:cNvSpPr>
                <p:nvPr/>
              </p:nvSpPr>
              <p:spPr bwMode="auto">
                <a:xfrm>
                  <a:off x="3713" y="2877"/>
                  <a:ext cx="186" cy="199"/>
                </a:xfrm>
                <a:custGeom>
                  <a:avLst/>
                  <a:gdLst>
                    <a:gd name="T0" fmla="*/ 0 w 43200"/>
                    <a:gd name="T1" fmla="*/ 0 h 40258"/>
                    <a:gd name="T2" fmla="*/ 0 w 43200"/>
                    <a:gd name="T3" fmla="*/ 0 h 40258"/>
                    <a:gd name="T4" fmla="*/ 0 w 43200"/>
                    <a:gd name="T5" fmla="*/ 0 h 402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0258"/>
                    <a:gd name="T11" fmla="*/ 43200 w 43200"/>
                    <a:gd name="T12" fmla="*/ 40258 h 40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0258" fill="none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</a:path>
                    <a:path w="43200" h="40258" stroke="0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2000" b="0">
                    <a:latin typeface="Bodoni MT" panose="02070603080606020203" pitchFamily="18" charset="0"/>
                  </a:endParaRPr>
                </a:p>
              </p:txBody>
            </p:sp>
          </p:grpSp>
        </p:grpSp>
        <p:sp>
          <p:nvSpPr>
            <p:cNvPr id="55" name="Line 96"/>
            <p:cNvSpPr>
              <a:spLocks noChangeShapeType="1"/>
            </p:cNvSpPr>
            <p:nvPr/>
          </p:nvSpPr>
          <p:spPr bwMode="auto">
            <a:xfrm>
              <a:off x="2163" y="10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Bodoni MT" panose="02070603080606020203" pitchFamily="18" charset="0"/>
              </a:endParaRPr>
            </a:p>
          </p:txBody>
        </p:sp>
        <p:grpSp>
          <p:nvGrpSpPr>
            <p:cNvPr id="56" name="Group 99"/>
            <p:cNvGrpSpPr>
              <a:grpSpLocks/>
            </p:cNvGrpSpPr>
            <p:nvPr/>
          </p:nvGrpSpPr>
          <p:grpSpPr bwMode="auto">
            <a:xfrm>
              <a:off x="2477" y="1284"/>
              <a:ext cx="240" cy="96"/>
              <a:chOff x="2880" y="2256"/>
              <a:chExt cx="340" cy="96"/>
            </a:xfrm>
          </p:grpSpPr>
          <p:sp>
            <p:nvSpPr>
              <p:cNvPr id="68" name="Line 9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Bodoni MT" panose="02070603080606020203" pitchFamily="18" charset="0"/>
                </a:endParaRPr>
              </a:p>
            </p:txBody>
          </p:sp>
          <p:sp>
            <p:nvSpPr>
              <p:cNvPr id="69" name="Line 98"/>
              <p:cNvSpPr>
                <a:spLocks noChangeShapeType="1"/>
              </p:cNvSpPr>
              <p:nvPr/>
            </p:nvSpPr>
            <p:spPr bwMode="auto">
              <a:xfrm>
                <a:off x="2884" y="23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57" name="Line 100"/>
            <p:cNvSpPr>
              <a:spLocks noChangeShapeType="1"/>
            </p:cNvSpPr>
            <p:nvPr/>
          </p:nvSpPr>
          <p:spPr bwMode="auto">
            <a:xfrm>
              <a:off x="2595" y="138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Bodoni MT" panose="02070603080606020203" pitchFamily="18" charset="0"/>
              </a:endParaRPr>
            </a:p>
          </p:txBody>
        </p:sp>
        <p:sp>
          <p:nvSpPr>
            <p:cNvPr id="58" name="Line 102"/>
            <p:cNvSpPr>
              <a:spLocks noChangeShapeType="1"/>
            </p:cNvSpPr>
            <p:nvPr/>
          </p:nvSpPr>
          <p:spPr bwMode="auto">
            <a:xfrm>
              <a:off x="2595" y="180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Bodoni MT" panose="02070603080606020203" pitchFamily="18" charset="0"/>
              </a:endParaRPr>
            </a:p>
          </p:txBody>
        </p:sp>
        <p:grpSp>
          <p:nvGrpSpPr>
            <p:cNvPr id="59" name="Group 122"/>
            <p:cNvGrpSpPr>
              <a:grpSpLocks/>
            </p:cNvGrpSpPr>
            <p:nvPr/>
          </p:nvGrpSpPr>
          <p:grpSpPr bwMode="auto">
            <a:xfrm>
              <a:off x="369" y="2079"/>
              <a:ext cx="1087" cy="714"/>
              <a:chOff x="451" y="2304"/>
              <a:chExt cx="1087" cy="1193"/>
            </a:xfrm>
          </p:grpSpPr>
          <p:sp>
            <p:nvSpPr>
              <p:cNvPr id="66" name="Text Box 108"/>
              <p:cNvSpPr txBox="1">
                <a:spLocks noChangeArrowheads="1"/>
              </p:cNvSpPr>
              <p:nvPr/>
            </p:nvSpPr>
            <p:spPr bwMode="auto">
              <a:xfrm>
                <a:off x="451" y="3079"/>
                <a:ext cx="1087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C00000"/>
                    </a:solidFill>
                    <a:latin typeface="Bodoni MT" panose="02070603080606020203" pitchFamily="18" charset="0"/>
                  </a:rPr>
                  <a:t>Main Winding</a:t>
                </a:r>
              </a:p>
            </p:txBody>
          </p:sp>
          <p:sp>
            <p:nvSpPr>
              <p:cNvPr id="67" name="Arc 114"/>
              <p:cNvSpPr>
                <a:spLocks/>
              </p:cNvSpPr>
              <p:nvPr/>
            </p:nvSpPr>
            <p:spPr bwMode="auto">
              <a:xfrm flipH="1">
                <a:off x="960" y="2304"/>
                <a:ext cx="432" cy="864"/>
              </a:xfrm>
              <a:custGeom>
                <a:avLst/>
                <a:gdLst>
                  <a:gd name="T0" fmla="*/ 0 w 21600"/>
                  <a:gd name="T1" fmla="*/ 0 h 26954"/>
                  <a:gd name="T2" fmla="*/ 0 w 21600"/>
                  <a:gd name="T3" fmla="*/ 0 h 26954"/>
                  <a:gd name="T4" fmla="*/ 0 w 21600"/>
                  <a:gd name="T5" fmla="*/ 0 h 269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954"/>
                  <a:gd name="T11" fmla="*/ 21600 w 21600"/>
                  <a:gd name="T12" fmla="*/ 26954 h 269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95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405"/>
                      <a:pt x="21373" y="25204"/>
                      <a:pt x="20925" y="26953"/>
                    </a:cubicBezTo>
                  </a:path>
                  <a:path w="21600" h="2695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405"/>
                      <a:pt x="21373" y="25204"/>
                      <a:pt x="20925" y="2695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>
                  <a:latin typeface="Bodoni MT" panose="02070603080606020203" pitchFamily="18" charset="0"/>
                </a:endParaRPr>
              </a:p>
            </p:txBody>
          </p:sp>
        </p:grpSp>
        <p:grpSp>
          <p:nvGrpSpPr>
            <p:cNvPr id="60" name="Group 124"/>
            <p:cNvGrpSpPr>
              <a:grpSpLocks/>
            </p:cNvGrpSpPr>
            <p:nvPr/>
          </p:nvGrpSpPr>
          <p:grpSpPr bwMode="auto">
            <a:xfrm>
              <a:off x="2211" y="1834"/>
              <a:ext cx="1210" cy="544"/>
              <a:chOff x="2352" y="2208"/>
              <a:chExt cx="1210" cy="544"/>
            </a:xfrm>
          </p:grpSpPr>
          <p:sp>
            <p:nvSpPr>
              <p:cNvPr id="64" name="Rectangle 111"/>
              <p:cNvSpPr>
                <a:spLocks noChangeArrowheads="1"/>
              </p:cNvSpPr>
              <p:nvPr/>
            </p:nvSpPr>
            <p:spPr bwMode="auto">
              <a:xfrm>
                <a:off x="3054" y="250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C00000"/>
                    </a:solidFill>
                    <a:latin typeface="Bodoni MT" panose="02070603080606020203" pitchFamily="18" charset="0"/>
                  </a:rPr>
                  <a:t>Rotor</a:t>
                </a:r>
              </a:p>
            </p:txBody>
          </p:sp>
          <p:sp>
            <p:nvSpPr>
              <p:cNvPr id="65" name="Arc 116"/>
              <p:cNvSpPr>
                <a:spLocks/>
              </p:cNvSpPr>
              <p:nvPr/>
            </p:nvSpPr>
            <p:spPr bwMode="auto">
              <a:xfrm flipV="1">
                <a:off x="2352" y="2208"/>
                <a:ext cx="722" cy="432"/>
              </a:xfrm>
              <a:custGeom>
                <a:avLst/>
                <a:gdLst>
                  <a:gd name="T0" fmla="*/ 0 w 22916"/>
                  <a:gd name="T1" fmla="*/ 0 h 21600"/>
                  <a:gd name="T2" fmla="*/ 0 w 22916"/>
                  <a:gd name="T3" fmla="*/ 0 h 21600"/>
                  <a:gd name="T4" fmla="*/ 0 w 2291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916"/>
                  <a:gd name="T10" fmla="*/ 0 h 21600"/>
                  <a:gd name="T11" fmla="*/ 22916 w 229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16" h="21600" fill="none" extrusionOk="0">
                    <a:moveTo>
                      <a:pt x="-1" y="10520"/>
                    </a:moveTo>
                    <a:cubicBezTo>
                      <a:pt x="3898" y="3995"/>
                      <a:pt x="10940" y="-1"/>
                      <a:pt x="18542" y="0"/>
                    </a:cubicBezTo>
                    <a:cubicBezTo>
                      <a:pt x="20011" y="0"/>
                      <a:pt x="21476" y="149"/>
                      <a:pt x="22915" y="447"/>
                    </a:cubicBezTo>
                  </a:path>
                  <a:path w="22916" h="21600" stroke="0" extrusionOk="0">
                    <a:moveTo>
                      <a:pt x="-1" y="10520"/>
                    </a:moveTo>
                    <a:cubicBezTo>
                      <a:pt x="3898" y="3995"/>
                      <a:pt x="10940" y="-1"/>
                      <a:pt x="18542" y="0"/>
                    </a:cubicBezTo>
                    <a:cubicBezTo>
                      <a:pt x="20011" y="0"/>
                      <a:pt x="21476" y="149"/>
                      <a:pt x="22915" y="447"/>
                    </a:cubicBezTo>
                    <a:lnTo>
                      <a:pt x="18542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61" name="Rectangle 118"/>
            <p:cNvSpPr>
              <a:spLocks noChangeArrowheads="1"/>
            </p:cNvSpPr>
            <p:nvPr/>
          </p:nvSpPr>
          <p:spPr bwMode="auto">
            <a:xfrm>
              <a:off x="1347" y="576"/>
              <a:ext cx="1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C00000"/>
                  </a:solidFill>
                  <a:latin typeface="Bodoni MT" panose="02070603080606020203" pitchFamily="18" charset="0"/>
                </a:rPr>
                <a:t>Starting Winding</a:t>
              </a:r>
            </a:p>
          </p:txBody>
        </p:sp>
        <p:sp>
          <p:nvSpPr>
            <p:cNvPr id="62" name="Rectangle 119"/>
            <p:cNvSpPr>
              <a:spLocks noChangeArrowheads="1"/>
            </p:cNvSpPr>
            <p:nvPr/>
          </p:nvSpPr>
          <p:spPr bwMode="auto">
            <a:xfrm>
              <a:off x="2769" y="1206"/>
              <a:ext cx="7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C00000"/>
                  </a:solidFill>
                  <a:latin typeface="Bodoni MT" panose="02070603080606020203" pitchFamily="18" charset="0"/>
                </a:rPr>
                <a:t>Capacitor</a:t>
              </a:r>
            </a:p>
          </p:txBody>
        </p:sp>
        <p:sp>
          <p:nvSpPr>
            <p:cNvPr id="63" name="Rectangle 120"/>
            <p:cNvSpPr>
              <a:spLocks noChangeArrowheads="1"/>
            </p:cNvSpPr>
            <p:nvPr/>
          </p:nvSpPr>
          <p:spPr bwMode="auto">
            <a:xfrm>
              <a:off x="2766" y="1473"/>
              <a:ext cx="94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C00000"/>
                  </a:solidFill>
                  <a:latin typeface="Bodoni MT" panose="02070603080606020203" pitchFamily="18" charset="0"/>
                </a:rPr>
                <a:t>Centrifugal</a:t>
              </a:r>
            </a:p>
            <a:p>
              <a:pPr eaLnBrk="1" hangingPunct="1"/>
              <a:r>
                <a:rPr lang="en-US" altLang="en-US" sz="2000" b="0">
                  <a:solidFill>
                    <a:srgbClr val="C00000"/>
                  </a:solidFill>
                  <a:latin typeface="Bodoni MT" panose="02070603080606020203" pitchFamily="18" charset="0"/>
                </a:rPr>
                <a:t>Switch</a:t>
              </a:r>
            </a:p>
          </p:txBody>
        </p:sp>
      </p:grpSp>
      <p:grpSp>
        <p:nvGrpSpPr>
          <p:cNvPr id="96" name="Group 171"/>
          <p:cNvGrpSpPr>
            <a:grpSpLocks/>
          </p:cNvGrpSpPr>
          <p:nvPr/>
        </p:nvGrpSpPr>
        <p:grpSpPr bwMode="auto">
          <a:xfrm>
            <a:off x="487363" y="2117790"/>
            <a:ext cx="3254375" cy="1751013"/>
            <a:chOff x="209" y="1114"/>
            <a:chExt cx="2050" cy="1103"/>
          </a:xfrm>
        </p:grpSpPr>
        <p:grpSp>
          <p:nvGrpSpPr>
            <p:cNvPr id="97" name="Group 71"/>
            <p:cNvGrpSpPr>
              <a:grpSpLocks/>
            </p:cNvGrpSpPr>
            <p:nvPr/>
          </p:nvGrpSpPr>
          <p:grpSpPr bwMode="auto">
            <a:xfrm>
              <a:off x="209" y="1162"/>
              <a:ext cx="341" cy="1055"/>
              <a:chOff x="1056" y="1728"/>
              <a:chExt cx="436" cy="1344"/>
            </a:xfrm>
          </p:grpSpPr>
          <p:sp>
            <p:nvSpPr>
              <p:cNvPr id="109" name="Text Box 72"/>
              <p:cNvSpPr txBox="1">
                <a:spLocks noChangeArrowheads="1"/>
              </p:cNvSpPr>
              <p:nvPr/>
            </p:nvSpPr>
            <p:spPr bwMode="auto">
              <a:xfrm>
                <a:off x="1108" y="2278"/>
                <a:ext cx="384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sy="50000" kx="2453608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Bodoni MT" panose="02070603080606020203" pitchFamily="18" charset="0"/>
                  </a:rPr>
                  <a:t>V</a:t>
                </a:r>
              </a:p>
            </p:txBody>
          </p:sp>
          <p:sp>
            <p:nvSpPr>
              <p:cNvPr id="110" name="Line 73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Bodoni MT" panose="02070603080606020203" pitchFamily="18" charset="0"/>
                </a:endParaRPr>
              </a:p>
            </p:txBody>
          </p:sp>
        </p:grpSp>
        <p:grpSp>
          <p:nvGrpSpPr>
            <p:cNvPr id="98" name="Group 170"/>
            <p:cNvGrpSpPr>
              <a:grpSpLocks/>
            </p:cNvGrpSpPr>
            <p:nvPr/>
          </p:nvGrpSpPr>
          <p:grpSpPr bwMode="auto">
            <a:xfrm>
              <a:off x="531" y="1114"/>
              <a:ext cx="1728" cy="863"/>
              <a:chOff x="531" y="1114"/>
              <a:chExt cx="1728" cy="863"/>
            </a:xfrm>
          </p:grpSpPr>
          <p:grpSp>
            <p:nvGrpSpPr>
              <p:cNvPr id="99" name="Group 126"/>
              <p:cNvGrpSpPr>
                <a:grpSpLocks/>
              </p:cNvGrpSpPr>
              <p:nvPr/>
            </p:nvGrpSpPr>
            <p:grpSpPr bwMode="auto">
              <a:xfrm>
                <a:off x="531" y="1114"/>
                <a:ext cx="480" cy="269"/>
                <a:chOff x="672" y="1488"/>
                <a:chExt cx="480" cy="269"/>
              </a:xfrm>
            </p:grpSpPr>
            <p:sp>
              <p:nvSpPr>
                <p:cNvPr id="107" name="Line 121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Bodoni MT" panose="02070603080606020203" pitchFamily="18" charset="0"/>
                  </a:endParaRPr>
                </a:p>
              </p:txBody>
            </p:sp>
            <p:sp>
              <p:nvSpPr>
                <p:cNvPr id="108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" y="1507"/>
                  <a:ext cx="2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Bodoni MT" panose="02070603080606020203" pitchFamily="18" charset="0"/>
                    </a:rPr>
                    <a:t>I</a:t>
                  </a:r>
                  <a:r>
                    <a:rPr lang="en-US" altLang="en-US" sz="2000" baseline="-25000">
                      <a:latin typeface="Bodoni MT" panose="02070603080606020203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0" name="Group 157"/>
              <p:cNvGrpSpPr>
                <a:grpSpLocks/>
              </p:cNvGrpSpPr>
              <p:nvPr/>
            </p:nvGrpSpPr>
            <p:grpSpPr bwMode="auto">
              <a:xfrm>
                <a:off x="959" y="1114"/>
                <a:ext cx="1300" cy="863"/>
                <a:chOff x="959" y="1114"/>
                <a:chExt cx="1300" cy="863"/>
              </a:xfrm>
            </p:grpSpPr>
            <p:grpSp>
              <p:nvGrpSpPr>
                <p:cNvPr id="101" name="Group 130"/>
                <p:cNvGrpSpPr>
                  <a:grpSpLocks/>
                </p:cNvGrpSpPr>
                <p:nvPr/>
              </p:nvGrpSpPr>
              <p:grpSpPr bwMode="auto">
                <a:xfrm>
                  <a:off x="1779" y="1114"/>
                  <a:ext cx="480" cy="269"/>
                  <a:chOff x="1920" y="1488"/>
                  <a:chExt cx="480" cy="269"/>
                </a:xfrm>
              </p:grpSpPr>
              <p:sp>
                <p:nvSpPr>
                  <p:cNvPr id="105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488"/>
                    <a:ext cx="48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106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1507"/>
                    <a:ext cx="28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err="1">
                        <a:latin typeface="Bodoni MT" panose="02070603080606020203" pitchFamily="18" charset="0"/>
                      </a:rPr>
                      <a:t>I</a:t>
                    </a:r>
                    <a:r>
                      <a:rPr lang="en-US" altLang="en-US" sz="2000" baseline="-25000" err="1">
                        <a:latin typeface="Bodoni MT" panose="02070603080606020203" pitchFamily="18" charset="0"/>
                      </a:rPr>
                      <a:t>st</a:t>
                    </a:r>
                    <a:endParaRPr lang="en-US" altLang="en-US" sz="2000" baseline="-25000">
                      <a:latin typeface="Bodoni MT" panose="02070603080606020203" pitchFamily="18" charset="0"/>
                    </a:endParaRPr>
                  </a:p>
                </p:txBody>
              </p:sp>
            </p:grpSp>
            <p:grpSp>
              <p:nvGrpSpPr>
                <p:cNvPr id="102" name="Group 134"/>
                <p:cNvGrpSpPr>
                  <a:grpSpLocks/>
                </p:cNvGrpSpPr>
                <p:nvPr/>
              </p:nvGrpSpPr>
              <p:grpSpPr bwMode="auto">
                <a:xfrm>
                  <a:off x="959" y="1497"/>
                  <a:ext cx="292" cy="480"/>
                  <a:chOff x="1100" y="1871"/>
                  <a:chExt cx="292" cy="480"/>
                </a:xfrm>
              </p:grpSpPr>
              <p:sp>
                <p:nvSpPr>
                  <p:cNvPr id="103" name="Line 1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33" y="2111"/>
                    <a:ext cx="48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104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100" y="1963"/>
                    <a:ext cx="2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err="1">
                        <a:latin typeface="Bodoni MT" panose="02070603080606020203" pitchFamily="18" charset="0"/>
                      </a:rPr>
                      <a:t>I</a:t>
                    </a:r>
                    <a:r>
                      <a:rPr lang="en-US" altLang="en-US" sz="2000" baseline="-25000" err="1">
                        <a:latin typeface="Bodoni MT" panose="02070603080606020203" pitchFamily="18" charset="0"/>
                      </a:rPr>
                      <a:t>m</a:t>
                    </a:r>
                    <a:endParaRPr lang="en-US" altLang="en-US" sz="2000" baseline="-25000">
                      <a:latin typeface="Bodoni MT" panose="02070603080606020203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111" name="Group 140"/>
          <p:cNvGrpSpPr>
            <a:grpSpLocks/>
          </p:cNvGrpSpPr>
          <p:nvPr/>
        </p:nvGrpSpPr>
        <p:grpSpPr bwMode="auto">
          <a:xfrm>
            <a:off x="7216775" y="1819275"/>
            <a:ext cx="1096962" cy="1527175"/>
            <a:chOff x="4479" y="1781"/>
            <a:chExt cx="691" cy="962"/>
          </a:xfrm>
        </p:grpSpPr>
        <p:sp>
          <p:nvSpPr>
            <p:cNvPr id="112" name="Line 138"/>
            <p:cNvSpPr>
              <a:spLocks noChangeShapeType="1"/>
            </p:cNvSpPr>
            <p:nvPr/>
          </p:nvSpPr>
          <p:spPr bwMode="auto">
            <a:xfrm rot="2700000">
              <a:off x="4347" y="2213"/>
              <a:ext cx="86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3" name="Line 139"/>
            <p:cNvSpPr>
              <a:spLocks noChangeShapeType="1"/>
            </p:cNvSpPr>
            <p:nvPr/>
          </p:nvSpPr>
          <p:spPr bwMode="auto">
            <a:xfrm rot="18900000">
              <a:off x="4479" y="2743"/>
              <a:ext cx="69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4" name="Group 145"/>
          <p:cNvGrpSpPr>
            <a:grpSpLocks/>
          </p:cNvGrpSpPr>
          <p:nvPr/>
        </p:nvGrpSpPr>
        <p:grpSpPr bwMode="auto">
          <a:xfrm>
            <a:off x="6386513" y="2405063"/>
            <a:ext cx="754062" cy="527050"/>
            <a:chOff x="3925" y="2145"/>
            <a:chExt cx="475" cy="332"/>
          </a:xfrm>
        </p:grpSpPr>
        <p:sp>
          <p:nvSpPr>
            <p:cNvPr id="115" name="Arc 143"/>
            <p:cNvSpPr>
              <a:spLocks/>
            </p:cNvSpPr>
            <p:nvPr/>
          </p:nvSpPr>
          <p:spPr bwMode="auto">
            <a:xfrm>
              <a:off x="3925" y="2283"/>
              <a:ext cx="203" cy="194"/>
            </a:xfrm>
            <a:custGeom>
              <a:avLst/>
              <a:gdLst>
                <a:gd name="T0" fmla="*/ 0 w 20585"/>
                <a:gd name="T1" fmla="*/ 0 h 17488"/>
                <a:gd name="T2" fmla="*/ 0 w 20585"/>
                <a:gd name="T3" fmla="*/ 0 h 17488"/>
                <a:gd name="T4" fmla="*/ 0 w 20585"/>
                <a:gd name="T5" fmla="*/ 0 h 17488"/>
                <a:gd name="T6" fmla="*/ 0 60000 65536"/>
                <a:gd name="T7" fmla="*/ 0 60000 65536"/>
                <a:gd name="T8" fmla="*/ 0 60000 65536"/>
                <a:gd name="T9" fmla="*/ 0 w 20585"/>
                <a:gd name="T10" fmla="*/ 0 h 17488"/>
                <a:gd name="T11" fmla="*/ 20585 w 20585"/>
                <a:gd name="T12" fmla="*/ 17488 h 17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85" h="17488" fill="none" extrusionOk="0">
                  <a:moveTo>
                    <a:pt x="12677" y="0"/>
                  </a:moveTo>
                  <a:cubicBezTo>
                    <a:pt x="16415" y="2709"/>
                    <a:pt x="19186" y="6545"/>
                    <a:pt x="20585" y="10944"/>
                  </a:cubicBezTo>
                </a:path>
                <a:path w="20585" h="17488" stroke="0" extrusionOk="0">
                  <a:moveTo>
                    <a:pt x="12677" y="0"/>
                  </a:moveTo>
                  <a:cubicBezTo>
                    <a:pt x="16415" y="2709"/>
                    <a:pt x="19186" y="6545"/>
                    <a:pt x="20585" y="10944"/>
                  </a:cubicBezTo>
                  <a:lnTo>
                    <a:pt x="0" y="17488"/>
                  </a:lnTo>
                  <a:close/>
                </a:path>
              </a:pathLst>
            </a:cu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99"/>
                </a:solidFill>
              </a:endParaRPr>
            </a:p>
          </p:txBody>
        </p:sp>
        <p:sp>
          <p:nvSpPr>
            <p:cNvPr id="116" name="Rectangle 144"/>
            <p:cNvSpPr>
              <a:spLocks noChangeArrowheads="1"/>
            </p:cNvSpPr>
            <p:nvPr/>
          </p:nvSpPr>
          <p:spPr bwMode="auto">
            <a:xfrm>
              <a:off x="4036" y="2145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  <a:sym typeface="Symbol" pitchFamily="18" charset="2"/>
                </a:rPr>
                <a:t></a:t>
              </a:r>
              <a:r>
                <a:rPr lang="en-US" altLang="en-US" sz="2000" baseline="-25000">
                  <a:solidFill>
                    <a:srgbClr val="000099"/>
                  </a:solidFill>
                  <a:latin typeface="Arial Unicode MS" pitchFamily="34" charset="-128"/>
                  <a:sym typeface="Symbol" pitchFamily="18" charset="2"/>
                </a:rPr>
                <a:t>st</a:t>
              </a:r>
              <a:endParaRPr lang="en-US" altLang="en-US" sz="2000" baseline="-25000">
                <a:solidFill>
                  <a:srgbClr val="000099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17" name="Group 149"/>
          <p:cNvGrpSpPr>
            <a:grpSpLocks/>
          </p:cNvGrpSpPr>
          <p:nvPr/>
        </p:nvGrpSpPr>
        <p:grpSpPr bwMode="auto">
          <a:xfrm>
            <a:off x="6621463" y="2816225"/>
            <a:ext cx="706437" cy="512763"/>
            <a:chOff x="4073" y="2404"/>
            <a:chExt cx="445" cy="323"/>
          </a:xfrm>
        </p:grpSpPr>
        <p:sp>
          <p:nvSpPr>
            <p:cNvPr id="118" name="Arc 147"/>
            <p:cNvSpPr>
              <a:spLocks/>
            </p:cNvSpPr>
            <p:nvPr/>
          </p:nvSpPr>
          <p:spPr bwMode="auto">
            <a:xfrm>
              <a:off x="4073" y="2404"/>
              <a:ext cx="213" cy="220"/>
            </a:xfrm>
            <a:custGeom>
              <a:avLst/>
              <a:gdLst>
                <a:gd name="T0" fmla="*/ 0 w 21599"/>
                <a:gd name="T1" fmla="*/ 0 h 19873"/>
                <a:gd name="T2" fmla="*/ 0 w 21599"/>
                <a:gd name="T3" fmla="*/ 0 h 19873"/>
                <a:gd name="T4" fmla="*/ 0 w 21599"/>
                <a:gd name="T5" fmla="*/ 0 h 19873"/>
                <a:gd name="T6" fmla="*/ 0 60000 65536"/>
                <a:gd name="T7" fmla="*/ 0 60000 65536"/>
                <a:gd name="T8" fmla="*/ 0 60000 65536"/>
                <a:gd name="T9" fmla="*/ 0 w 21599"/>
                <a:gd name="T10" fmla="*/ 0 h 19873"/>
                <a:gd name="T11" fmla="*/ 21599 w 21599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19873" fill="none" extrusionOk="0">
                  <a:moveTo>
                    <a:pt x="21598" y="211"/>
                  </a:moveTo>
                  <a:cubicBezTo>
                    <a:pt x="21514" y="8793"/>
                    <a:pt x="16358" y="16511"/>
                    <a:pt x="8462" y="19873"/>
                  </a:cubicBezTo>
                </a:path>
                <a:path w="21599" h="19873" stroke="0" extrusionOk="0">
                  <a:moveTo>
                    <a:pt x="21598" y="211"/>
                  </a:moveTo>
                  <a:cubicBezTo>
                    <a:pt x="21514" y="8793"/>
                    <a:pt x="16358" y="16511"/>
                    <a:pt x="8462" y="1987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99"/>
                </a:solidFill>
              </a:endParaRPr>
            </a:p>
          </p:txBody>
        </p:sp>
        <p:sp>
          <p:nvSpPr>
            <p:cNvPr id="119" name="Rectangle 148"/>
            <p:cNvSpPr>
              <a:spLocks noChangeArrowheads="1"/>
            </p:cNvSpPr>
            <p:nvPr/>
          </p:nvSpPr>
          <p:spPr bwMode="auto">
            <a:xfrm>
              <a:off x="4154" y="2477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  <a:sym typeface="Symbol" pitchFamily="18" charset="2"/>
                </a:rPr>
                <a:t></a:t>
              </a:r>
              <a:r>
                <a:rPr lang="en-US" altLang="en-US" sz="2000" baseline="-25000">
                  <a:solidFill>
                    <a:srgbClr val="000099"/>
                  </a:solidFill>
                  <a:latin typeface="Arial Unicode MS" pitchFamily="34" charset="-128"/>
                  <a:sym typeface="Symbol" pitchFamily="18" charset="2"/>
                </a:rPr>
                <a:t>m</a:t>
              </a:r>
              <a:endParaRPr lang="en-US" altLang="en-US" sz="2000" baseline="-25000">
                <a:solidFill>
                  <a:srgbClr val="000099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20" name="Group 151"/>
          <p:cNvGrpSpPr>
            <a:grpSpLocks/>
          </p:cNvGrpSpPr>
          <p:nvPr/>
        </p:nvGrpSpPr>
        <p:grpSpPr bwMode="auto">
          <a:xfrm>
            <a:off x="6403975" y="2651125"/>
            <a:ext cx="2587625" cy="396875"/>
            <a:chOff x="3936" y="2300"/>
            <a:chExt cx="1630" cy="250"/>
          </a:xfrm>
        </p:grpSpPr>
        <p:sp>
          <p:nvSpPr>
            <p:cNvPr id="121" name="Line 135"/>
            <p:cNvSpPr>
              <a:spLocks noChangeShapeType="1"/>
            </p:cNvSpPr>
            <p:nvPr/>
          </p:nvSpPr>
          <p:spPr bwMode="auto">
            <a:xfrm>
              <a:off x="3936" y="2400"/>
              <a:ext cx="143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50"/>
            <p:cNvSpPr>
              <a:spLocks noChangeArrowheads="1"/>
            </p:cNvSpPr>
            <p:nvPr/>
          </p:nvSpPr>
          <p:spPr bwMode="auto">
            <a:xfrm>
              <a:off x="5343" y="230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</a:rPr>
                <a:t>V</a:t>
              </a:r>
            </a:p>
          </p:txBody>
        </p:sp>
      </p:grpSp>
      <p:grpSp>
        <p:nvGrpSpPr>
          <p:cNvPr id="123" name="Group 155"/>
          <p:cNvGrpSpPr>
            <a:grpSpLocks/>
          </p:cNvGrpSpPr>
          <p:nvPr/>
        </p:nvGrpSpPr>
        <p:grpSpPr bwMode="auto">
          <a:xfrm>
            <a:off x="6249988" y="1800225"/>
            <a:ext cx="1096962" cy="606425"/>
            <a:chOff x="3839" y="1764"/>
            <a:chExt cx="691" cy="382"/>
          </a:xfrm>
        </p:grpSpPr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rot="-2700000">
              <a:off x="3839" y="2146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25" name="Rectangle 152"/>
            <p:cNvSpPr>
              <a:spLocks noChangeArrowheads="1"/>
            </p:cNvSpPr>
            <p:nvPr/>
          </p:nvSpPr>
          <p:spPr bwMode="auto">
            <a:xfrm>
              <a:off x="4068" y="1764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</a:rPr>
                <a:t>I</a:t>
              </a:r>
              <a:r>
                <a:rPr lang="en-US" altLang="en-US" sz="2000" baseline="-25000">
                  <a:solidFill>
                    <a:srgbClr val="000099"/>
                  </a:solidFill>
                  <a:latin typeface="Arial Unicode MS" pitchFamily="34" charset="-128"/>
                </a:rPr>
                <a:t>st</a:t>
              </a:r>
            </a:p>
          </p:txBody>
        </p:sp>
      </p:grpSp>
      <p:grpSp>
        <p:nvGrpSpPr>
          <p:cNvPr id="126" name="Group 154"/>
          <p:cNvGrpSpPr>
            <a:grpSpLocks/>
          </p:cNvGrpSpPr>
          <p:nvPr/>
        </p:nvGrpSpPr>
        <p:grpSpPr bwMode="auto">
          <a:xfrm>
            <a:off x="6708775" y="2590800"/>
            <a:ext cx="533400" cy="1371600"/>
            <a:chOff x="4128" y="2262"/>
            <a:chExt cx="336" cy="864"/>
          </a:xfrm>
        </p:grpSpPr>
        <p:sp>
          <p:nvSpPr>
            <p:cNvPr id="127" name="Line 136"/>
            <p:cNvSpPr>
              <a:spLocks noChangeShapeType="1"/>
            </p:cNvSpPr>
            <p:nvPr/>
          </p:nvSpPr>
          <p:spPr bwMode="auto">
            <a:xfrm rot="2700000">
              <a:off x="3807" y="269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28" name="Rectangle 153"/>
            <p:cNvSpPr>
              <a:spLocks noChangeArrowheads="1"/>
            </p:cNvSpPr>
            <p:nvPr/>
          </p:nvSpPr>
          <p:spPr bwMode="auto">
            <a:xfrm>
              <a:off x="4128" y="274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</a:rPr>
                <a:t>I</a:t>
              </a:r>
              <a:r>
                <a:rPr lang="en-US" altLang="en-US" sz="2000" baseline="-25000">
                  <a:solidFill>
                    <a:srgbClr val="000099"/>
                  </a:solidFill>
                  <a:latin typeface="Arial Unicode MS" pitchFamily="34" charset="-128"/>
                </a:rPr>
                <a:t>m</a:t>
              </a:r>
            </a:p>
          </p:txBody>
        </p:sp>
      </p:grpSp>
      <p:grpSp>
        <p:nvGrpSpPr>
          <p:cNvPr id="129" name="Group 159"/>
          <p:cNvGrpSpPr>
            <a:grpSpLocks/>
          </p:cNvGrpSpPr>
          <p:nvPr/>
        </p:nvGrpSpPr>
        <p:grpSpPr bwMode="auto">
          <a:xfrm>
            <a:off x="6443663" y="2860675"/>
            <a:ext cx="2027237" cy="400050"/>
            <a:chOff x="3961" y="1802"/>
            <a:chExt cx="1277" cy="252"/>
          </a:xfrm>
        </p:grpSpPr>
        <p:sp>
          <p:nvSpPr>
            <p:cNvPr id="130" name="Line 142"/>
            <p:cNvSpPr>
              <a:spLocks noChangeShapeType="1"/>
            </p:cNvSpPr>
            <p:nvPr/>
          </p:nvSpPr>
          <p:spPr bwMode="auto">
            <a:xfrm rot="360000">
              <a:off x="3961" y="1817"/>
              <a:ext cx="1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31" name="Rectangle 158"/>
            <p:cNvSpPr>
              <a:spLocks noChangeArrowheads="1"/>
            </p:cNvSpPr>
            <p:nvPr/>
          </p:nvSpPr>
          <p:spPr bwMode="auto">
            <a:xfrm>
              <a:off x="5017" y="1802"/>
              <a:ext cx="2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</a:rPr>
                <a:t>I</a:t>
              </a:r>
              <a:r>
                <a:rPr lang="en-US" altLang="en-US" sz="2000" baseline="-25000">
                  <a:solidFill>
                    <a:srgbClr val="000099"/>
                  </a:solidFill>
                  <a:latin typeface="Arial Unicode MS" pitchFamily="34" charset="-128"/>
                </a:rPr>
                <a:t>1</a:t>
              </a:r>
            </a:p>
          </p:txBody>
        </p:sp>
      </p:grpSp>
      <p:sp>
        <p:nvSpPr>
          <p:cNvPr id="132" name="Line 164"/>
          <p:cNvSpPr>
            <a:spLocks noChangeShapeType="1"/>
          </p:cNvSpPr>
          <p:nvPr/>
        </p:nvSpPr>
        <p:spPr bwMode="auto">
          <a:xfrm>
            <a:off x="4267200" y="278076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35"/>
          <p:cNvSpPr>
            <a:spLocks noChangeShapeType="1"/>
          </p:cNvSpPr>
          <p:nvPr/>
        </p:nvSpPr>
        <p:spPr bwMode="auto">
          <a:xfrm>
            <a:off x="6419049" y="2795780"/>
            <a:ext cx="228123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96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600">
                <a:solidFill>
                  <a:srgbClr val="000099"/>
                </a:solidFill>
                <a:latin typeface="Bodoni MT" panose="02070603080606020203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Clr>
                <a:srgbClr val="000099"/>
              </a:buClr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Low power applications such as Air conditioners, Pumps, Fans. </a:t>
            </a:r>
          </a:p>
          <a:p>
            <a:pPr>
              <a:buClr>
                <a:srgbClr val="000099"/>
              </a:buClr>
              <a:buBlip>
                <a:blip r:embed="rId2"/>
              </a:buBlip>
            </a:pPr>
            <a:endParaRPr lang="en-US" altLang="en-US" sz="2000">
              <a:latin typeface="Bodoni MT" panose="02070603080606020203" pitchFamily="18" charset="0"/>
            </a:endParaRPr>
          </a:p>
          <a:p>
            <a:pPr>
              <a:buClr>
                <a:srgbClr val="000099"/>
              </a:buClr>
              <a:buBlip>
                <a:blip r:embed="rId2"/>
              </a:buBlip>
            </a:pPr>
            <a:r>
              <a:rPr lang="en-US" altLang="en-US" sz="2000">
                <a:latin typeface="Bodoni MT" panose="02070603080606020203" pitchFamily="18" charset="0"/>
              </a:rPr>
              <a:t>Refrigerators, Washing Machines etc…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37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3731983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 Summary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400">
                <a:solidFill>
                  <a:srgbClr val="000099"/>
                </a:solidFill>
                <a:latin typeface="Bodoni MT" panose="02070603080606020203" pitchFamily="18" charset="0"/>
              </a:rPr>
              <a:t>	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>
                <a:solidFill>
                  <a:srgbClr val="000099"/>
                </a:solidFill>
                <a:latin typeface="Bodoni MT" panose="02070603080606020203" pitchFamily="18" charset="0"/>
              </a:rPr>
              <a:t>Three phase Induction motors have inherent self- starting torque . It can never run at synchronous speed.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>
                <a:solidFill>
                  <a:srgbClr val="000099"/>
                </a:solidFill>
                <a:latin typeface="Bodoni MT" panose="02070603080606020203" pitchFamily="18" charset="0"/>
              </a:rPr>
              <a:t>Single phase Induction motors are used for small power applications The common forms are capacitor start and capacitor run motor.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sz="240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sz="240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sz="240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sz="240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en-US" altLang="en-US" sz="2400">
              <a:solidFill>
                <a:srgbClr val="000099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38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129332"/>
            <a:ext cx="1234438" cy="685799"/>
          </a:xfrm>
          <a:prstGeom prst="rect">
            <a:avLst/>
          </a:prstGeom>
          <a:noFill/>
        </p:spPr>
      </p:pic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148382"/>
            <a:ext cx="2257425" cy="666750"/>
          </a:xfrm>
          <a:prstGeom prst="rect">
            <a:avLst/>
          </a:prstGeom>
          <a:noFill/>
        </p:spPr>
      </p:pic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52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8D71-C4EA-43A5-8542-A9D232BD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BA51-7CEF-4B04-A683-CD9B9949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78AD6-A94B-48AD-9E4A-C884E279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0AA1-8206-4A04-86E7-9064284D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2C98-315B-4C8C-BEE8-87CE341F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6807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Construction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 vert="horz" lIns="0" tIns="45720" rIns="0" bIns="45720" rtlCol="0" anchor="t">
            <a:normAutofit/>
          </a:bodyPr>
          <a:lstStyle/>
          <a:p>
            <a:pPr marL="347345" indent="-347345"/>
            <a:r>
              <a:rPr lang="en-US" sz="2000">
                <a:latin typeface="Bodoni MT"/>
                <a:cs typeface="Andalus"/>
              </a:rPr>
              <a:t>Major parts  are the stator and  the rotor with an air gap in between.</a:t>
            </a:r>
            <a:endParaRPr lang="en-US">
              <a:latin typeface="Bodoni MT"/>
              <a:cs typeface="Andalus"/>
            </a:endParaRPr>
          </a:p>
          <a:p>
            <a:pPr marL="347345" indent="-347345"/>
            <a:endParaRPr lang="en-US" sz="2000">
              <a:latin typeface="Bodoni MT" pitchFamily="18" charset="0"/>
              <a:cs typeface="Andalus" pitchFamily="18" charset="-78"/>
            </a:endParaRPr>
          </a:p>
          <a:p>
            <a:pPr marL="804545" lvl="1" indent="-347345">
              <a:buBlip>
                <a:blip r:embed="rId2"/>
              </a:buBlip>
            </a:pPr>
            <a:r>
              <a:rPr lang="en-US" sz="2000" b="1">
                <a:solidFill>
                  <a:srgbClr val="271EA2"/>
                </a:solidFill>
                <a:latin typeface="Bodoni MT"/>
                <a:cs typeface="Andalus"/>
              </a:rPr>
              <a:t>Stator</a:t>
            </a:r>
            <a:r>
              <a:rPr lang="en-US" sz="2000" b="1">
                <a:latin typeface="Bodoni MT"/>
                <a:cs typeface="Andalus"/>
              </a:rPr>
              <a:t> </a:t>
            </a:r>
            <a:r>
              <a:rPr lang="en-US" sz="2000">
                <a:latin typeface="Bodoni MT"/>
                <a:cs typeface="Andalus"/>
              </a:rPr>
              <a:t>: houses the field </a:t>
            </a:r>
            <a:r>
              <a:rPr lang="en-US">
                <a:latin typeface="Bodoni MT"/>
                <a:cs typeface="Andalus"/>
              </a:rPr>
              <a:t>winding</a:t>
            </a: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marL="804545" lvl="1" indent="-347345">
              <a:buBlip>
                <a:blip r:embed="rId2"/>
              </a:buBlip>
            </a:pPr>
            <a:r>
              <a:rPr lang="en-US" sz="2000" b="1">
                <a:solidFill>
                  <a:srgbClr val="271EA2"/>
                </a:solidFill>
                <a:latin typeface="Bodoni MT"/>
                <a:cs typeface="Andalus"/>
              </a:rPr>
              <a:t>Rotor</a:t>
            </a:r>
            <a:r>
              <a:rPr lang="en-US" sz="2000">
                <a:latin typeface="Bodoni MT"/>
                <a:cs typeface="Andalus"/>
              </a:rPr>
              <a:t> : carries the armature winding</a:t>
            </a:r>
          </a:p>
          <a:p>
            <a:pPr marL="347345" indent="-347345"/>
            <a:endParaRPr lang="en-US" sz="2000">
              <a:latin typeface="Bodoni MT" pitchFamily="18" charset="0"/>
              <a:cs typeface="Andalus" pitchFamily="18" charset="-78"/>
            </a:endParaRPr>
          </a:p>
          <a:p>
            <a:pPr marL="347345" indent="-347345"/>
            <a:r>
              <a:rPr lang="en-US" sz="2000" b="1">
                <a:solidFill>
                  <a:srgbClr val="271EA2"/>
                </a:solidFill>
                <a:latin typeface="Bodoni MT"/>
                <a:cs typeface="Andalus"/>
              </a:rPr>
              <a:t>Stator</a:t>
            </a:r>
            <a:r>
              <a:rPr lang="en-US" sz="2000">
                <a:latin typeface="Bodoni MT"/>
                <a:cs typeface="Andalus"/>
              </a:rPr>
              <a:t> consists of </a:t>
            </a: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marL="804545" lvl="1" indent="-347345">
              <a:buBlip>
                <a:blip r:embed="rId3"/>
              </a:buBlip>
            </a:pPr>
            <a:r>
              <a:rPr lang="en-US" sz="2000">
                <a:latin typeface="Bodoni MT"/>
                <a:cs typeface="Andalus"/>
              </a:rPr>
              <a:t>Yoke(or frame)</a:t>
            </a:r>
          </a:p>
          <a:p>
            <a:pPr marL="804545" lvl="1" indent="-347345">
              <a:buBlip>
                <a:blip r:embed="rId3"/>
              </a:buBlip>
            </a:pPr>
            <a:r>
              <a:rPr lang="en-US" sz="2000">
                <a:latin typeface="Bodoni MT"/>
                <a:cs typeface="Andalus"/>
              </a:rPr>
              <a:t>Poles</a:t>
            </a:r>
          </a:p>
          <a:p>
            <a:pPr marL="804545" lvl="1" indent="-347345">
              <a:buBlip>
                <a:blip r:embed="rId3"/>
              </a:buBlip>
            </a:pPr>
            <a:r>
              <a:rPr lang="en-US" sz="2000">
                <a:latin typeface="Bodoni MT"/>
                <a:cs typeface="Andalus"/>
              </a:rPr>
              <a:t>Brushes, brush holders and end covers</a:t>
            </a:r>
          </a:p>
          <a:p>
            <a:pPr marL="347345" indent="-347345"/>
            <a:endParaRPr lang="en-US" sz="2000">
              <a:latin typeface="Bodoni MT" pitchFamily="18" charset="0"/>
              <a:cs typeface="Andalus" pitchFamily="18" charset="-78"/>
            </a:endParaRPr>
          </a:p>
          <a:p>
            <a:pPr marL="347345" indent="-347345"/>
            <a:r>
              <a:rPr lang="en-US" sz="2000">
                <a:solidFill>
                  <a:srgbClr val="271EA2"/>
                </a:solidFill>
                <a:latin typeface="Bodoni MT"/>
                <a:cs typeface="Andalus"/>
              </a:rPr>
              <a:t> </a:t>
            </a:r>
            <a:r>
              <a:rPr lang="en-US" sz="2000" b="1">
                <a:solidFill>
                  <a:srgbClr val="271EA2"/>
                </a:solidFill>
                <a:latin typeface="Bodoni MT"/>
                <a:cs typeface="Andalus"/>
              </a:rPr>
              <a:t>Rotor</a:t>
            </a:r>
            <a:r>
              <a:rPr lang="en-US" sz="2000">
                <a:solidFill>
                  <a:srgbClr val="271EA2"/>
                </a:solidFill>
                <a:latin typeface="Bodoni MT"/>
                <a:cs typeface="Andalus"/>
              </a:rPr>
              <a:t>  </a:t>
            </a:r>
            <a:r>
              <a:rPr lang="en-US" sz="2000">
                <a:latin typeface="Bodoni MT"/>
                <a:cs typeface="Andalus"/>
              </a:rPr>
              <a:t>consists of </a:t>
            </a: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marL="804545" lvl="1" indent="-347345">
              <a:buBlip>
                <a:blip r:embed="rId3"/>
              </a:buBlip>
            </a:pPr>
            <a:r>
              <a:rPr lang="en-US" sz="2000">
                <a:latin typeface="Bodoni MT"/>
                <a:cs typeface="Andalus"/>
              </a:rPr>
              <a:t>Armature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000">
                <a:latin typeface="Bodoni MT"/>
                <a:cs typeface="Andalus"/>
              </a:rPr>
              <a:t>Commutator</a:t>
            </a:r>
            <a:r>
              <a:rPr lang="en-US">
                <a:latin typeface="Bodoni MT"/>
                <a:cs typeface="Andalus"/>
              </a:rPr>
              <a:t> </a:t>
            </a:r>
            <a:endParaRPr lang="en-US"/>
          </a:p>
          <a:p>
            <a:pPr marL="90170" indent="-90170">
              <a:buClr>
                <a:srgbClr val="000099"/>
              </a:buClr>
            </a:pPr>
            <a:endParaRPr lang="en-US" sz="200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5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12005095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Construction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264"/>
            <a:ext cx="8229600" cy="5422476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Bodoni MT" pitchFamily="18" charset="0"/>
                <a:cs typeface="Andalus" pitchFamily="18" charset="-78"/>
              </a:rPr>
              <a:t>Yoke</a:t>
            </a:r>
          </a:p>
          <a:p>
            <a:pPr marL="347663" indent="-347663">
              <a:tabLst>
                <a:tab pos="231775" algn="l"/>
              </a:tabLst>
            </a:pPr>
            <a:endParaRPr lang="en-US" sz="2400" b="1">
              <a:latin typeface="Bodoni MT" pitchFamily="18" charset="0"/>
              <a:cs typeface="Andalus" pitchFamily="18" charset="-78"/>
            </a:endParaRPr>
          </a:p>
          <a:p>
            <a:pPr marL="347663" indent="-347663">
              <a:buBlip>
                <a:blip r:embed="rId2"/>
              </a:buBlip>
              <a:tabLst>
                <a:tab pos="231775" algn="l"/>
              </a:tabLst>
            </a:pPr>
            <a:r>
              <a:rPr lang="en-US" sz="2000">
                <a:latin typeface="Bodoni MT" pitchFamily="18" charset="0"/>
                <a:cs typeface="Andalus" pitchFamily="18" charset="-78"/>
              </a:rPr>
              <a:t>Outer shell  housing all the parts</a:t>
            </a:r>
          </a:p>
          <a:p>
            <a:pPr marL="347663" indent="-347663">
              <a:buBlip>
                <a:blip r:embed="rId2"/>
              </a:buBlip>
              <a:tabLst>
                <a:tab pos="231775" algn="l"/>
              </a:tabLst>
            </a:pPr>
            <a:r>
              <a:rPr lang="en-US" sz="2000">
                <a:latin typeface="Bodoni MT" pitchFamily="18" charset="0"/>
                <a:cs typeface="Andalus" pitchFamily="18" charset="-78"/>
              </a:rPr>
              <a:t>Two  end covers  supporting the bearings</a:t>
            </a:r>
          </a:p>
          <a:p>
            <a:pPr marL="347663" indent="-347663">
              <a:buBlip>
                <a:blip r:embed="rId2"/>
              </a:buBlip>
              <a:tabLst>
                <a:tab pos="231775" algn="l"/>
              </a:tabLst>
            </a:pPr>
            <a:r>
              <a:rPr lang="en-US" sz="2000">
                <a:latin typeface="Bodoni MT" pitchFamily="18" charset="0"/>
                <a:cs typeface="Andalus" pitchFamily="18" charset="-78"/>
              </a:rPr>
              <a:t> Cast steel is used as a material</a:t>
            </a:r>
          </a:p>
          <a:p>
            <a:pPr marL="347663" indent="-347663">
              <a:tabLst>
                <a:tab pos="231775" algn="l"/>
              </a:tabLst>
            </a:pPr>
            <a:endParaRPr lang="en-US" sz="2000">
              <a:solidFill>
                <a:srgbClr val="000099"/>
              </a:solidFill>
              <a:latin typeface="Bodoni MT" pitchFamily="18" charset="0"/>
              <a:cs typeface="Andalus" pitchFamily="18" charset="-78"/>
            </a:endParaRPr>
          </a:p>
          <a:p>
            <a:pPr marL="347663" indent="-347663">
              <a:tabLst>
                <a:tab pos="231775" algn="l"/>
              </a:tabLst>
            </a:pPr>
            <a:r>
              <a:rPr lang="en-US" sz="2400" b="1">
                <a:solidFill>
                  <a:srgbClr val="000099"/>
                </a:solidFill>
                <a:latin typeface="Bodoni MT" pitchFamily="18" charset="0"/>
                <a:cs typeface="Andalus" pitchFamily="18" charset="-78"/>
              </a:rPr>
              <a:t>Main Poles</a:t>
            </a:r>
            <a:endParaRPr lang="en-US" sz="2400">
              <a:latin typeface="Bodoni MT" pitchFamily="18" charset="0"/>
              <a:cs typeface="Andalus" pitchFamily="18" charset="-78"/>
            </a:endParaRPr>
          </a:p>
          <a:p>
            <a:pPr marL="347663" indent="-347663">
              <a:tabLst>
                <a:tab pos="231775" algn="l"/>
              </a:tabLst>
            </a:pPr>
            <a:endParaRPr lang="en-US" sz="2400">
              <a:latin typeface="Bodoni MT" pitchFamily="18" charset="0"/>
              <a:cs typeface="Andalus" pitchFamily="18" charset="-78"/>
            </a:endParaRPr>
          </a:p>
          <a:p>
            <a:pPr marL="347663" indent="-347663">
              <a:buBlip>
                <a:blip r:embed="rId2"/>
              </a:buBlip>
              <a:tabLst>
                <a:tab pos="231775" algn="l"/>
              </a:tabLst>
            </a:pPr>
            <a:r>
              <a:rPr lang="en-US" sz="2000">
                <a:latin typeface="Bodoni MT" pitchFamily="18" charset="0"/>
                <a:cs typeface="Andalus" pitchFamily="18" charset="-78"/>
              </a:rPr>
              <a:t>The field coils are wound </a:t>
            </a:r>
          </a:p>
          <a:p>
            <a:pPr marL="347663" indent="-347663">
              <a:buBlip>
                <a:blip r:embed="rId2"/>
              </a:buBlip>
              <a:tabLst>
                <a:tab pos="231775" algn="l"/>
              </a:tabLst>
            </a:pPr>
            <a:r>
              <a:rPr lang="en-US" sz="2000">
                <a:latin typeface="Bodoni MT" pitchFamily="18" charset="0"/>
                <a:cs typeface="Andalus" pitchFamily="18" charset="-78"/>
              </a:rPr>
              <a:t>When excited with dc , produce alternate North and South poles</a:t>
            </a:r>
          </a:p>
          <a:p>
            <a:pPr marL="347663" indent="-347663">
              <a:tabLst>
                <a:tab pos="231775" algn="l"/>
              </a:tabLst>
            </a:pPr>
            <a:endParaRPr lang="en-US" sz="2000">
              <a:latin typeface="Bodoni MT" pitchFamily="18" charset="0"/>
            </a:endParaRPr>
          </a:p>
          <a:p>
            <a:pPr>
              <a:buClr>
                <a:srgbClr val="000099"/>
              </a:buClr>
            </a:pPr>
            <a:endParaRPr lang="en-US" sz="200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371600"/>
            <a:ext cx="286578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2138093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Construction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b="1">
              <a:solidFill>
                <a:srgbClr val="000099"/>
              </a:solidFill>
              <a:latin typeface="Bodoni MT" pitchFamily="18" charset="0"/>
            </a:endParaRPr>
          </a:p>
          <a:p>
            <a:pPr>
              <a:buClr>
                <a:srgbClr val="000099"/>
              </a:buClr>
            </a:pPr>
            <a:r>
              <a:rPr lang="en-US" sz="2400" b="1">
                <a:solidFill>
                  <a:srgbClr val="000099"/>
                </a:solidFill>
                <a:latin typeface="Bodoni MT" pitchFamily="18" charset="0"/>
              </a:rPr>
              <a:t>Armature</a:t>
            </a:r>
            <a:r>
              <a:rPr lang="en-US" sz="2400">
                <a:latin typeface="Bodoni MT" pitchFamily="18" charset="0"/>
              </a:rPr>
              <a:t> </a:t>
            </a:r>
          </a:p>
          <a:p>
            <a:endParaRPr lang="en-US" sz="2000">
              <a:latin typeface="Bodoni MT" pitchFamily="18" charset="0"/>
            </a:endParaRPr>
          </a:p>
          <a:p>
            <a:pPr marL="347663" indent="-347663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Rotating part of the DC machine. </a:t>
            </a:r>
          </a:p>
          <a:p>
            <a:pPr marL="347663" indent="-347663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Core is slotted to receive the armature  winding. </a:t>
            </a:r>
          </a:p>
          <a:p>
            <a:pPr marL="347663" indent="-347663">
              <a:buNone/>
            </a:pPr>
            <a:r>
              <a:rPr lang="en-US" sz="2000">
                <a:solidFill>
                  <a:srgbClr val="000099"/>
                </a:solidFill>
                <a:latin typeface="Bodoni MT" pitchFamily="18" charset="0"/>
              </a:rPr>
              <a:t> </a:t>
            </a:r>
          </a:p>
          <a:p>
            <a:pPr marL="347663" indent="-347663">
              <a:buNone/>
            </a:pPr>
            <a:endParaRPr lang="en-US" sz="2400" b="1">
              <a:solidFill>
                <a:srgbClr val="000099"/>
              </a:solidFill>
              <a:latin typeface="Bodoni MT" pitchFamily="18" charset="0"/>
            </a:endParaRPr>
          </a:p>
          <a:p>
            <a:pPr marL="347663" indent="-347663">
              <a:buClr>
                <a:srgbClr val="000099"/>
              </a:buClr>
            </a:pPr>
            <a:r>
              <a:rPr lang="en-US" sz="2400" b="1" err="1">
                <a:solidFill>
                  <a:srgbClr val="000099"/>
                </a:solidFill>
                <a:latin typeface="Bodoni MT" pitchFamily="18" charset="0"/>
              </a:rPr>
              <a:t>Commutator</a:t>
            </a:r>
            <a:r>
              <a:rPr lang="en-US" sz="2400" b="1">
                <a:solidFill>
                  <a:srgbClr val="000099"/>
                </a:solidFill>
                <a:latin typeface="Bodoni MT" pitchFamily="18" charset="0"/>
              </a:rPr>
              <a:t> </a:t>
            </a:r>
          </a:p>
          <a:p>
            <a:pPr marL="347663" indent="-347663"/>
            <a:endParaRPr lang="en-US" sz="2000" b="1">
              <a:latin typeface="Bodoni MT" pitchFamily="18" charset="0"/>
            </a:endParaRPr>
          </a:p>
          <a:p>
            <a:pPr marL="347663" indent="-347663"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Mechanical Rectifier which rectifies AC to DC </a:t>
            </a:r>
          </a:p>
          <a:p>
            <a:pPr marL="347663" indent="-347663"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Carbon Brushes rest on the surface of the </a:t>
            </a:r>
            <a:r>
              <a:rPr lang="en-US" sz="2000" err="1">
                <a:latin typeface="Bodoni MT" pitchFamily="18" charset="0"/>
              </a:rPr>
              <a:t>commutator</a:t>
            </a:r>
            <a:r>
              <a:rPr lang="en-US" sz="2000">
                <a:latin typeface="Bodoni MT" pitchFamily="18" charset="0"/>
              </a:rPr>
              <a:t>. </a:t>
            </a:r>
          </a:p>
          <a:p>
            <a:pPr marL="347663" indent="-347663"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</a:rPr>
              <a:t>The brush holders provide slots for the brushes to be placed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838200"/>
            <a:ext cx="2209800" cy="383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958419" y="1779636"/>
            <a:ext cx="1185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271EA2"/>
                </a:solidFill>
              </a:rPr>
              <a:t>Armature</a:t>
            </a:r>
          </a:p>
          <a:p>
            <a:r>
              <a:rPr lang="en-US" sz="2000">
                <a:solidFill>
                  <a:srgbClr val="271EA2"/>
                </a:solidFill>
              </a:rPr>
              <a:t> coils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0030" y="324955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271EA2"/>
                </a:solidFill>
              </a:rPr>
              <a:t>Brush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9940" y="4198466"/>
            <a:ext cx="137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271EA2"/>
                </a:solidFill>
              </a:rPr>
              <a:t>Commutator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194520" y="3750120"/>
              <a:ext cx="1437480" cy="320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5160" y="3740760"/>
                <a:ext cx="1456200" cy="3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41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Working Principle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>
              <a:latin typeface="Bodoni MT" pitchFamily="18" charset="0"/>
            </a:endParaRP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49" y="1843086"/>
            <a:ext cx="3644851" cy="347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76" y="1690687"/>
            <a:ext cx="4612524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8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026360" y="4146480"/>
              <a:ext cx="1089720" cy="1049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7000" y="4137120"/>
                <a:ext cx="1108440" cy="10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694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0099"/>
                </a:solidFill>
                <a:latin typeface="Bodoni MT" pitchFamily="18" charset="0"/>
              </a:rPr>
              <a:t>Working Principle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347663" indent="-347663"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  <a:cs typeface="Andalus" pitchFamily="18" charset="-78"/>
              </a:rPr>
              <a:t>Current carrying armature conductors placed in the magnetic field experience a force which rotates the armature.</a:t>
            </a:r>
          </a:p>
          <a:p>
            <a:pPr algn="just"/>
            <a:endParaRPr lang="en-US" sz="2000">
              <a:latin typeface="Bodoni MT" pitchFamily="18" charset="0"/>
              <a:cs typeface="Andalus" pitchFamily="18" charset="-78"/>
            </a:endParaRPr>
          </a:p>
          <a:p>
            <a:pPr marL="347663" indent="-347663"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  <a:cs typeface="Andalus" pitchFamily="18" charset="-78"/>
              </a:rPr>
              <a:t>Induced </a:t>
            </a:r>
            <a:r>
              <a:rPr lang="en-US" sz="2000" err="1">
                <a:latin typeface="Bodoni MT" pitchFamily="18" charset="0"/>
                <a:cs typeface="Andalus" pitchFamily="18" charset="-78"/>
              </a:rPr>
              <a:t>emf</a:t>
            </a:r>
            <a:r>
              <a:rPr lang="en-US" sz="2000">
                <a:latin typeface="Bodoni MT" pitchFamily="18" charset="0"/>
                <a:cs typeface="Andalus" pitchFamily="18" charset="-78"/>
              </a:rPr>
              <a:t> in armature conductor regulates the current drawn to match with the connected load. </a:t>
            </a:r>
          </a:p>
          <a:p>
            <a:pPr marL="347663" indent="-347663" algn="just">
              <a:buNone/>
            </a:pPr>
            <a:endParaRPr lang="en-US" sz="2000">
              <a:latin typeface="Bodoni MT" pitchFamily="18" charset="0"/>
              <a:cs typeface="Andalus" pitchFamily="18" charset="-78"/>
            </a:endParaRPr>
          </a:p>
          <a:p>
            <a:pPr marL="347663" indent="-347663" algn="just">
              <a:buBlip>
                <a:blip r:embed="rId2"/>
              </a:buBlip>
            </a:pPr>
            <a:r>
              <a:rPr lang="en-US" sz="2000">
                <a:latin typeface="Bodoni MT" pitchFamily="18" charset="0"/>
                <a:cs typeface="Andalus" pitchFamily="18" charset="-78"/>
              </a:rPr>
              <a:t>The motor continues to operate in an equilibrium with motor torque balancing load torque and the </a:t>
            </a:r>
            <a:r>
              <a:rPr lang="en-US" sz="2000" err="1">
                <a:latin typeface="Bodoni MT" pitchFamily="18" charset="0"/>
                <a:cs typeface="Andalus" pitchFamily="18" charset="-78"/>
              </a:rPr>
              <a:t>tractive</a:t>
            </a:r>
            <a:r>
              <a:rPr lang="en-US" sz="2000">
                <a:latin typeface="Bodoni MT" pitchFamily="18" charset="0"/>
                <a:cs typeface="Andalus" pitchFamily="18" charset="-78"/>
              </a:rPr>
              <a:t> effort.</a:t>
            </a:r>
          </a:p>
          <a:p>
            <a:pPr>
              <a:buClr>
                <a:srgbClr val="000099"/>
              </a:buClr>
              <a:buNone/>
            </a:pPr>
            <a:endParaRPr lang="en-US" sz="200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9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876800"/>
            <a:ext cx="838200" cy="653016"/>
          </a:xfrm>
          <a:prstGeom prst="rect">
            <a:avLst/>
          </a:prstGeom>
          <a:noFill/>
        </p:spPr>
      </p:pic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2772" y="4377559"/>
            <a:ext cx="1590675" cy="342900"/>
          </a:xfrm>
          <a:prstGeom prst="rect">
            <a:avLst/>
          </a:prstGeom>
          <a:noFill/>
        </p:spPr>
      </p:pic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4148959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V   =  Voltage  applied(Volts)</a:t>
            </a:r>
          </a:p>
          <a:p>
            <a:r>
              <a:rPr lang="en-US" sz="2000" err="1">
                <a:solidFill>
                  <a:srgbClr val="271EA2"/>
                </a:solidFill>
                <a:latin typeface="Bodoni MT" pitchFamily="18" charset="0"/>
              </a:rPr>
              <a:t>Eb</a:t>
            </a:r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 =  Induced Back </a:t>
            </a:r>
            <a:r>
              <a:rPr lang="en-US" sz="2000" err="1">
                <a:solidFill>
                  <a:srgbClr val="271EA2"/>
                </a:solidFill>
                <a:latin typeface="Bodoni MT" pitchFamily="18" charset="0"/>
              </a:rPr>
              <a:t>e.m.f</a:t>
            </a:r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(Volts)</a:t>
            </a:r>
          </a:p>
          <a:p>
            <a:r>
              <a:rPr lang="en-US" sz="2000" err="1">
                <a:solidFill>
                  <a:srgbClr val="271EA2"/>
                </a:solidFill>
                <a:latin typeface="Bodoni MT" pitchFamily="18" charset="0"/>
              </a:rPr>
              <a:t>Ia</a:t>
            </a:r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   = Armature current(Amperes)</a:t>
            </a:r>
          </a:p>
          <a:p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Ra  = Armature resistance(ohms)</a:t>
            </a:r>
          </a:p>
          <a:p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N    = Speed  of the motor(</a:t>
            </a:r>
            <a:r>
              <a:rPr lang="en-US" sz="2000" err="1">
                <a:solidFill>
                  <a:srgbClr val="271EA2"/>
                </a:solidFill>
                <a:latin typeface="Bodoni MT" pitchFamily="18" charset="0"/>
              </a:rPr>
              <a:t>r.p.m</a:t>
            </a:r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)</a:t>
            </a:r>
          </a:p>
          <a:p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T    = Torque developed(Nm)</a:t>
            </a:r>
          </a:p>
          <a:p>
            <a:r>
              <a:rPr lang="en-US" sz="2000">
                <a:solidFill>
                  <a:srgbClr val="271EA2"/>
                </a:solidFill>
                <a:latin typeface="Bodoni MT" pitchFamily="18" charset="0"/>
              </a:rPr>
              <a:t>Ø    = Flux  (</a:t>
            </a:r>
            <a:r>
              <a:rPr lang="en-US" sz="2000" err="1">
                <a:solidFill>
                  <a:srgbClr val="271EA2"/>
                </a:solidFill>
                <a:latin typeface="Bodoni MT" pitchFamily="18" charset="0"/>
              </a:rPr>
              <a:t>Webers</a:t>
            </a:r>
            <a:r>
              <a:rPr lang="en-US" sz="2000">
                <a:latin typeface="Bodoni MT" pitchFamily="18" charset="0"/>
              </a:rPr>
              <a:t>)</a:t>
            </a: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715000"/>
            <a:ext cx="1171575" cy="342900"/>
          </a:xfrm>
          <a:prstGeom prst="rect">
            <a:avLst/>
          </a:prstGeom>
          <a:noFill/>
        </p:spPr>
      </p:pic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619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theme/theme1.xml><?xml version="1.0" encoding="utf-8"?>
<a:theme xmlns:a="http://schemas.openxmlformats.org/drawingml/2006/main" name="BET_V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8BED3BB5E16479CDF94FF1049BDA8" ma:contentTypeVersion="12" ma:contentTypeDescription="Create a new document." ma:contentTypeScope="" ma:versionID="0dce61613ac3950acf06e45584103b0d">
  <xsd:schema xmlns:xsd="http://www.w3.org/2001/XMLSchema" xmlns:xs="http://www.w3.org/2001/XMLSchema" xmlns:p="http://schemas.microsoft.com/office/2006/metadata/properties" xmlns:ns2="f270879a-e90d-4710-ac4c-8026706bc8e1" xmlns:ns3="6511f2d8-192d-425b-8924-b1777095c6df" targetNamespace="http://schemas.microsoft.com/office/2006/metadata/properties" ma:root="true" ma:fieldsID="1b9b49ce8518fee4af73f00fbd9cd2ab" ns2:_="" ns3:_="">
    <xsd:import namespace="f270879a-e90d-4710-ac4c-8026706bc8e1"/>
    <xsd:import namespace="6511f2d8-192d-425b-8924-b1777095c6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879a-e90d-4710-ac4c-8026706b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f2d8-192d-425b-8924-b1777095c6d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13A841-2C04-4C44-A662-B50C023BAA34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99034C07-2B38-49C6-8D2E-3C6FEC959687}">
  <ds:schemaRefs>
    <ds:schemaRef ds:uri="6511f2d8-192d-425b-8924-b1777095c6df"/>
    <ds:schemaRef ds:uri="f270879a-e90d-4710-ac4c-8026706bc8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134D6BB-E32E-4F97-A341-0DB4C320FA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ppt_Blue</Template>
  <Application>Microsoft Office PowerPoint</Application>
  <PresentationFormat>On-screen Show (4:3)</PresentationFormat>
  <Slides>38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BET_VK</vt:lpstr>
      <vt:lpstr>Basic Electrical Technology [ELE 1051]</vt:lpstr>
      <vt:lpstr> Introduction to Electric machines</vt:lpstr>
      <vt:lpstr>PowerPoint Presentation</vt:lpstr>
      <vt:lpstr>PowerPoint Presentation</vt:lpstr>
      <vt:lpstr>Construction</vt:lpstr>
      <vt:lpstr>Construction</vt:lpstr>
      <vt:lpstr>Construction</vt:lpstr>
      <vt:lpstr>Working Principle</vt:lpstr>
      <vt:lpstr>Working Principle</vt:lpstr>
      <vt:lpstr>PowerPoint Presentation</vt:lpstr>
      <vt:lpstr>PowerPoint Presentation</vt:lpstr>
      <vt:lpstr>Types of DC Motors</vt:lpstr>
      <vt:lpstr>Types of DC Motors</vt:lpstr>
      <vt:lpstr>Types of DC Motors</vt:lpstr>
      <vt:lpstr>Types of DC Motors</vt:lpstr>
      <vt:lpstr>Applications</vt:lpstr>
      <vt:lpstr>Summary </vt:lpstr>
      <vt:lpstr>Basic Electrical Technology [ELE 1051]</vt:lpstr>
      <vt:lpstr>PowerPoint Presentation</vt:lpstr>
      <vt:lpstr>Introduction</vt:lpstr>
      <vt:lpstr>Construction</vt:lpstr>
      <vt:lpstr>Construction</vt:lpstr>
      <vt:lpstr>Construction</vt:lpstr>
      <vt:lpstr>Construction</vt:lpstr>
      <vt:lpstr>Working Principle</vt:lpstr>
      <vt:lpstr>Working Principle</vt:lpstr>
      <vt:lpstr>Working Principle</vt:lpstr>
      <vt:lpstr>Working Principle</vt:lpstr>
      <vt:lpstr>Speed-Torque Characteristics</vt:lpstr>
      <vt:lpstr> Applications</vt:lpstr>
      <vt:lpstr>PowerPoint Presentation</vt:lpstr>
      <vt:lpstr> Introduction</vt:lpstr>
      <vt:lpstr>PowerPoint Presentation</vt:lpstr>
      <vt:lpstr>Working Principle –Double field revolving theory</vt:lpstr>
      <vt:lpstr> Starting</vt:lpstr>
      <vt:lpstr>Capacitor  Start Motor</vt:lpstr>
      <vt:lpstr>Applications</vt:lpstr>
      <vt:lpstr>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revision>1</cp:revision>
  <dcterms:created xsi:type="dcterms:W3CDTF">2014-07-18T12:25:25Z</dcterms:created>
  <dcterms:modified xsi:type="dcterms:W3CDTF">2021-03-13T16:03:44Z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0x0101008238BED3BB5E16479CDF94FF1049BDA8</vt:lpwstr>
  </property>
</Properties>
</file>