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2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3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notesMasterIdLst>
    <p:notesMasterId r:id="rId33"/>
  </p:notesMasterIdLst>
  <p:sldIdLst>
    <p:sldId id="365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379" r:id="rId19"/>
    <p:sldId id="380" r:id="rId20"/>
    <p:sldId id="381" r:id="rId21"/>
    <p:sldId id="382" r:id="rId22"/>
    <p:sldId id="383" r:id="rId23"/>
    <p:sldId id="384" r:id="rId24"/>
    <p:sldId id="385" r:id="rId25"/>
    <p:sldId id="386" r:id="rId26"/>
    <p:sldId id="387" r:id="rId27"/>
    <p:sldId id="388" r:id="rId28"/>
    <p:sldId id="389" r:id="rId29"/>
    <p:sldId id="390" r:id="rId30"/>
    <p:sldId id="391" r:id="rId31"/>
    <p:sldId id="392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davyas Kamath" initials="V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C8B41E"/>
    <a:srgbClr val="20BE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BFA592-87A4-4A93-8D5A-81AA80DE2188}" v="22" dt="2021-02-14T13:07:15.932"/>
    <p1510:client id="{4FC5D18D-3331-48EF-A6A4-735D60B2CF5E}" v="2" dt="2021-02-14T04:05:26.448"/>
    <p1510:client id="{92704272-5BAD-4FE9-A8BD-EA29D7168719}" v="3" dt="2021-03-05T05:16:29.769"/>
    <p1510:client id="{AA394E87-0567-4EB5-9109-C632FE5D0911}" v="1" dt="2021-03-03T16:49:35.5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29" autoAdjust="0"/>
    <p:restoredTop sz="94434" autoAdjust="0"/>
  </p:normalViewPr>
  <p:slideViewPr>
    <p:cSldViewPr>
      <p:cViewPr varScale="1">
        <p:scale>
          <a:sx n="71" d="100"/>
          <a:sy n="71" d="100"/>
        </p:scale>
        <p:origin x="115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ITHA MADHUSUDHAN - (App.No. 120154959)" userId="S::charitha.madhusudhan@learner.manipal.edu::d1ef6573-dee0-4e14-8b07-d83ef3b85f8c" providerId="AD" clId="Web-{4FC5D18D-3331-48EF-A6A4-735D60B2CF5E}"/>
    <pc:docChg chg="addSld delSld">
      <pc:chgData name="CHARITHA MADHUSUDHAN - (App.No. 120154959)" userId="S::charitha.madhusudhan@learner.manipal.edu::d1ef6573-dee0-4e14-8b07-d83ef3b85f8c" providerId="AD" clId="Web-{4FC5D18D-3331-48EF-A6A4-735D60B2CF5E}" dt="2021-02-14T04:05:26.448" v="1"/>
      <pc:docMkLst>
        <pc:docMk/>
      </pc:docMkLst>
      <pc:sldChg chg="new del">
        <pc:chgData name="CHARITHA MADHUSUDHAN - (App.No. 120154959)" userId="S::charitha.madhusudhan@learner.manipal.edu::d1ef6573-dee0-4e14-8b07-d83ef3b85f8c" providerId="AD" clId="Web-{4FC5D18D-3331-48EF-A6A4-735D60B2CF5E}" dt="2021-02-14T04:05:26.448" v="1"/>
        <pc:sldMkLst>
          <pc:docMk/>
          <pc:sldMk cId="2576242906" sldId="393"/>
        </pc:sldMkLst>
      </pc:sldChg>
    </pc:docChg>
  </pc:docChgLst>
  <pc:docChgLst>
    <pc:chgData name="YASHAS KAMATH - (App.No. 120175918)" userId="S::yashas.kamath@learner.manipal.edu::d3ba1862-3f28-4136-93b2-9645d5adaa35" providerId="AD" clId="Web-{4CBFA592-87A4-4A93-8D5A-81AA80DE2188}"/>
    <pc:docChg chg="modSld">
      <pc:chgData name="YASHAS KAMATH - (App.No. 120175918)" userId="S::yashas.kamath@learner.manipal.edu::d3ba1862-3f28-4136-93b2-9645d5adaa35" providerId="AD" clId="Web-{4CBFA592-87A4-4A93-8D5A-81AA80DE2188}" dt="2021-02-14T13:07:15.932" v="21"/>
      <pc:docMkLst>
        <pc:docMk/>
      </pc:docMkLst>
      <pc:sldChg chg="addSp delSp">
        <pc:chgData name="YASHAS KAMATH - (App.No. 120175918)" userId="S::yashas.kamath@learner.manipal.edu::d3ba1862-3f28-4136-93b2-9645d5adaa35" providerId="AD" clId="Web-{4CBFA592-87A4-4A93-8D5A-81AA80DE2188}" dt="2021-02-14T13:07:15.932" v="21"/>
        <pc:sldMkLst>
          <pc:docMk/>
          <pc:sldMk cId="169618514" sldId="369"/>
        </pc:sldMkLst>
        <pc:inkChg chg="add del">
          <ac:chgData name="YASHAS KAMATH - (App.No. 120175918)" userId="S::yashas.kamath@learner.manipal.edu::d3ba1862-3f28-4136-93b2-9645d5adaa35" providerId="AD" clId="Web-{4CBFA592-87A4-4A93-8D5A-81AA80DE2188}" dt="2021-02-14T13:07:15.932" v="21"/>
          <ac:inkMkLst>
            <pc:docMk/>
            <pc:sldMk cId="169618514" sldId="369"/>
            <ac:inkMk id="6" creationId="{B13AB561-B09E-4DB7-8A1B-D7CF50A52402}"/>
          </ac:inkMkLst>
        </pc:inkChg>
        <pc:inkChg chg="add del">
          <ac:chgData name="YASHAS KAMATH - (App.No. 120175918)" userId="S::yashas.kamath@learner.manipal.edu::d3ba1862-3f28-4136-93b2-9645d5adaa35" providerId="AD" clId="Web-{4CBFA592-87A4-4A93-8D5A-81AA80DE2188}" dt="2021-02-14T13:07:13.150" v="20"/>
          <ac:inkMkLst>
            <pc:docMk/>
            <pc:sldMk cId="169618514" sldId="369"/>
            <ac:inkMk id="7" creationId="{99683424-DD56-4880-8519-D09B84199A88}"/>
          </ac:inkMkLst>
        </pc:inkChg>
        <pc:inkChg chg="add del">
          <ac:chgData name="YASHAS KAMATH - (App.No. 120175918)" userId="S::yashas.kamath@learner.manipal.edu::d3ba1862-3f28-4136-93b2-9645d5adaa35" providerId="AD" clId="Web-{4CBFA592-87A4-4A93-8D5A-81AA80DE2188}" dt="2021-02-14T13:07:04.478" v="18"/>
          <ac:inkMkLst>
            <pc:docMk/>
            <pc:sldMk cId="169618514" sldId="369"/>
            <ac:inkMk id="8" creationId="{30C2A41C-554C-42DA-8B8F-318C5935460C}"/>
          </ac:inkMkLst>
        </pc:inkChg>
        <pc:inkChg chg="add del">
          <ac:chgData name="YASHAS KAMATH - (App.No. 120175918)" userId="S::yashas.kamath@learner.manipal.edu::d3ba1862-3f28-4136-93b2-9645d5adaa35" providerId="AD" clId="Web-{4CBFA592-87A4-4A93-8D5A-81AA80DE2188}" dt="2021-02-14T13:07:03.056" v="17"/>
          <ac:inkMkLst>
            <pc:docMk/>
            <pc:sldMk cId="169618514" sldId="369"/>
            <ac:inkMk id="9" creationId="{C66F2D6B-5AD0-42FA-A24E-A527657629B2}"/>
          </ac:inkMkLst>
        </pc:inkChg>
        <pc:inkChg chg="add del">
          <ac:chgData name="YASHAS KAMATH - (App.No. 120175918)" userId="S::yashas.kamath@learner.manipal.edu::d3ba1862-3f28-4136-93b2-9645d5adaa35" providerId="AD" clId="Web-{4CBFA592-87A4-4A93-8D5A-81AA80DE2188}" dt="2021-02-14T13:07:00.775" v="16"/>
          <ac:inkMkLst>
            <pc:docMk/>
            <pc:sldMk cId="169618514" sldId="369"/>
            <ac:inkMk id="10" creationId="{5DD73342-6398-4360-9EC8-8D04018CE62A}"/>
          </ac:inkMkLst>
        </pc:inkChg>
        <pc:inkChg chg="add del">
          <ac:chgData name="YASHAS KAMATH - (App.No. 120175918)" userId="S::yashas.kamath@learner.manipal.edu::d3ba1862-3f28-4136-93b2-9645d5adaa35" providerId="AD" clId="Web-{4CBFA592-87A4-4A93-8D5A-81AA80DE2188}" dt="2021-02-14T13:06:58.494" v="15"/>
          <ac:inkMkLst>
            <pc:docMk/>
            <pc:sldMk cId="169618514" sldId="369"/>
            <ac:inkMk id="11" creationId="{71177BE9-82C4-4FF6-B7C8-B6267B15AFC5}"/>
          </ac:inkMkLst>
        </pc:inkChg>
        <pc:inkChg chg="add del">
          <ac:chgData name="YASHAS KAMATH - (App.No. 120175918)" userId="S::yashas.kamath@learner.manipal.edu::d3ba1862-3f28-4136-93b2-9645d5adaa35" providerId="AD" clId="Web-{4CBFA592-87A4-4A93-8D5A-81AA80DE2188}" dt="2021-02-14T13:06:57.400" v="14"/>
          <ac:inkMkLst>
            <pc:docMk/>
            <pc:sldMk cId="169618514" sldId="369"/>
            <ac:inkMk id="12" creationId="{64240E58-F483-41A5-BABD-3781A301ECE4}"/>
          </ac:inkMkLst>
        </pc:inkChg>
        <pc:inkChg chg="add del">
          <ac:chgData name="YASHAS KAMATH - (App.No. 120175918)" userId="S::yashas.kamath@learner.manipal.edu::d3ba1862-3f28-4136-93b2-9645d5adaa35" providerId="AD" clId="Web-{4CBFA592-87A4-4A93-8D5A-81AA80DE2188}" dt="2021-02-14T13:06:55.072" v="13"/>
          <ac:inkMkLst>
            <pc:docMk/>
            <pc:sldMk cId="169618514" sldId="369"/>
            <ac:inkMk id="13" creationId="{C8D9AD91-E438-4721-9F7A-1EAB901F245B}"/>
          </ac:inkMkLst>
        </pc:inkChg>
        <pc:inkChg chg="add del">
          <ac:chgData name="YASHAS KAMATH - (App.No. 120175918)" userId="S::yashas.kamath@learner.manipal.edu::d3ba1862-3f28-4136-93b2-9645d5adaa35" providerId="AD" clId="Web-{4CBFA592-87A4-4A93-8D5A-81AA80DE2188}" dt="2021-02-14T13:06:53.790" v="12"/>
          <ac:inkMkLst>
            <pc:docMk/>
            <pc:sldMk cId="169618514" sldId="369"/>
            <ac:inkMk id="14" creationId="{EEC86700-5419-437F-9001-4CF0F4C31A8E}"/>
          </ac:inkMkLst>
        </pc:inkChg>
        <pc:inkChg chg="add del">
          <ac:chgData name="YASHAS KAMATH - (App.No. 120175918)" userId="S::yashas.kamath@learner.manipal.edu::d3ba1862-3f28-4136-93b2-9645d5adaa35" providerId="AD" clId="Web-{4CBFA592-87A4-4A93-8D5A-81AA80DE2188}" dt="2021-02-14T13:06:51.540" v="11"/>
          <ac:inkMkLst>
            <pc:docMk/>
            <pc:sldMk cId="169618514" sldId="369"/>
            <ac:inkMk id="15" creationId="{71C13A5D-2E85-4BFA-9767-FF7CCC49039D}"/>
          </ac:inkMkLst>
        </pc:inkChg>
      </pc:sldChg>
      <pc:sldChg chg="addSp delSp">
        <pc:chgData name="YASHAS KAMATH - (App.No. 120175918)" userId="S::yashas.kamath@learner.manipal.edu::d3ba1862-3f28-4136-93b2-9645d5adaa35" providerId="AD" clId="Web-{4CBFA592-87A4-4A93-8D5A-81AA80DE2188}" dt="2021-02-14T13:07:07.384" v="19"/>
        <pc:sldMkLst>
          <pc:docMk/>
          <pc:sldMk cId="3358799606" sldId="370"/>
        </pc:sldMkLst>
        <pc:inkChg chg="add del">
          <ac:chgData name="YASHAS KAMATH - (App.No. 120175918)" userId="S::yashas.kamath@learner.manipal.edu::d3ba1862-3f28-4136-93b2-9645d5adaa35" providerId="AD" clId="Web-{4CBFA592-87A4-4A93-8D5A-81AA80DE2188}" dt="2021-02-14T13:07:07.384" v="19"/>
          <ac:inkMkLst>
            <pc:docMk/>
            <pc:sldMk cId="3358799606" sldId="370"/>
            <ac:inkMk id="6" creationId="{DBEFBF0B-3425-43A5-9785-C5A0AE07E304}"/>
          </ac:inkMkLst>
        </pc:inkChg>
      </pc:sldChg>
    </pc:docChg>
  </pc:docChgLst>
  <pc:docChgLst>
    <pc:chgData name="ADITI SANDEEP - (App.No. 120169317)" userId="S::aditi.sandeep@learner.manipal.edu::5710a96b-ba8d-48a1-bea3-4f2541176e29" providerId="AD" clId="Web-{92704272-5BAD-4FE9-A8BD-EA29D7168719}"/>
    <pc:docChg chg="modSld">
      <pc:chgData name="ADITI SANDEEP - (App.No. 120169317)" userId="S::aditi.sandeep@learner.manipal.edu::5710a96b-ba8d-48a1-bea3-4f2541176e29" providerId="AD" clId="Web-{92704272-5BAD-4FE9-A8BD-EA29D7168719}" dt="2021-03-05T05:16:29.769" v="2" actId="1076"/>
      <pc:docMkLst>
        <pc:docMk/>
      </pc:docMkLst>
      <pc:sldChg chg="modSp">
        <pc:chgData name="ADITI SANDEEP - (App.No. 120169317)" userId="S::aditi.sandeep@learner.manipal.edu::5710a96b-ba8d-48a1-bea3-4f2541176e29" providerId="AD" clId="Web-{92704272-5BAD-4FE9-A8BD-EA29D7168719}" dt="2021-03-05T05:16:29.769" v="2" actId="1076"/>
        <pc:sldMkLst>
          <pc:docMk/>
          <pc:sldMk cId="206917271" sldId="387"/>
        </pc:sldMkLst>
        <pc:cxnChg chg="mod">
          <ac:chgData name="ADITI SANDEEP - (App.No. 120169317)" userId="S::aditi.sandeep@learner.manipal.edu::5710a96b-ba8d-48a1-bea3-4f2541176e29" providerId="AD" clId="Web-{92704272-5BAD-4FE9-A8BD-EA29D7168719}" dt="2021-03-05T05:16:18.143" v="0" actId="1076"/>
          <ac:cxnSpMkLst>
            <pc:docMk/>
            <pc:sldMk cId="206917271" sldId="387"/>
            <ac:cxnSpMk id="2058" creationId="{00000000-0000-0000-0000-000000000000}"/>
          </ac:cxnSpMkLst>
        </pc:cxnChg>
        <pc:cxnChg chg="mod">
          <ac:chgData name="ADITI SANDEEP - (App.No. 120169317)" userId="S::aditi.sandeep@learner.manipal.edu::5710a96b-ba8d-48a1-bea3-4f2541176e29" providerId="AD" clId="Web-{92704272-5BAD-4FE9-A8BD-EA29D7168719}" dt="2021-03-05T05:16:29.769" v="2" actId="1076"/>
          <ac:cxnSpMkLst>
            <pc:docMk/>
            <pc:sldMk cId="206917271" sldId="387"/>
            <ac:cxnSpMk id="2065" creationId="{00000000-0000-0000-0000-000000000000}"/>
          </ac:cxnSpMkLst>
        </pc:cxnChg>
      </pc:sldChg>
    </pc:docChg>
  </pc:docChgLst>
  <pc:docChgLst>
    <pc:chgData name="JAI VARMA - (App.No. 120187340)" userId="S::jai.varma@learner.manipal.edu::251fbb21-2bb3-48d0-ae31-5f6a51099528" providerId="AD" clId="Web-{AA394E87-0567-4EB5-9109-C632FE5D0911}"/>
    <pc:docChg chg="modSld">
      <pc:chgData name="JAI VARMA - (App.No. 120187340)" userId="S::jai.varma@learner.manipal.edu::251fbb21-2bb3-48d0-ae31-5f6a51099528" providerId="AD" clId="Web-{AA394E87-0567-4EB5-9109-C632FE5D0911}" dt="2021-03-03T16:49:35.586" v="0" actId="1076"/>
      <pc:docMkLst>
        <pc:docMk/>
      </pc:docMkLst>
      <pc:sldChg chg="modSp">
        <pc:chgData name="JAI VARMA - (App.No. 120187340)" userId="S::jai.varma@learner.manipal.edu::251fbb21-2bb3-48d0-ae31-5f6a51099528" providerId="AD" clId="Web-{AA394E87-0567-4EB5-9109-C632FE5D0911}" dt="2021-03-03T16:49:35.586" v="0" actId="1076"/>
        <pc:sldMkLst>
          <pc:docMk/>
          <pc:sldMk cId="1382172090" sldId="365"/>
        </pc:sldMkLst>
        <pc:spChg chg="mod">
          <ac:chgData name="JAI VARMA - (App.No. 120187340)" userId="S::jai.varma@learner.manipal.edu::251fbb21-2bb3-48d0-ae31-5f6a51099528" providerId="AD" clId="Web-{AA394E87-0567-4EB5-9109-C632FE5D0911}" dt="2021-03-03T16:49:35.586" v="0" actId="1076"/>
          <ac:spMkLst>
            <pc:docMk/>
            <pc:sldMk cId="1382172090" sldId="365"/>
            <ac:spMk id="7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1-02-08T09:46:51.6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19388 7452 67,'0'0'114,"0"0"-11,0 0-7,0 0-10,0 0-2,0 0-13,0 0-9,0 0-5,0 0-3,0 0 5,0 6-9,0-6-2,0 0-10,0 0 3,0 0-13,0 0 1,0 0-3,0 0-3,0 0-2,0 0 2,0 0-8,4 3-6,-4-3 6,7 0-2,-3 3-7,-1-2 9,3 1-8,1-1-1,-1 4 0,3 3-4,0-3 10,0 4-10,0-1-2,-3 3 8,3 4-6,1 1 4,-1 0 2,-4 2-6,3 2 9,-3-4-9,-2 2-3,4 1 4,1-1-1,-3-2 1,3 4-2,-1-6 9,-3-2-7,0-3-3,0 0 4,-3-2-2,-1 0-1,5-3 1,-2 1-1,-2 0 5,-1-2 4,3 0 23,1-2-52,-4-1 64,0 0 4,0 0 0,0 0-7,0 0-4,-4-16-5,0 8 3,-1-4-11,-2-5-6,2-8-1,1 1 0,-3-2 9,0 1-12,2-3-9,0 3-1,1-1-8,-1 0-1,0 1 2,5 6 2,-4 1 2,4-2-4,-1 3-3,1-3 8,0 3-7,0 0 10,1 0-4,-2 2-4,2-2 0,-1 5-4,2-2-1,3-3 5,2 5-3,-3 3-1,3-2 5,3 1-4,0 2-6,-1 0-1,1 3 6,8-2 1,0 5 0,0-1-6,4 2 2,-2 1 4,8 0-6,-5 1 7,4 2-1,6 1 0,-2 2-1,-2-2 3,2 1-3,-2 2 1,-1-3 6,1 2-6,-8-2 0,-1 2 3,1-1 8,1-1-11,-7 1 3,4 0 2,-2-1 3,0-1-3,-7 1 2,4 0-4,-3-3 1,0 0 2,-3 1 8,2-2-4,-4-2 10,0 1-7,-1-4-2,0-2-3,-1-2 4,0-4-1,-3-4-1,-2-1-4,-3-9 2,-3 2-2,-1-4 1,-3 1-2,0 3 0,-3 1-2,1 0-1,-3 2 6,6 8-4,-1 1-1,0 0-15,-1 0-9,5 6-36,-3-1-25,1 2-30,-1 0-119,-1 4-253,1 2 112</inkml:trace>
  <inkml:trace contextRef="#ctx0" brushRef="#br0" timeOffset="639">21001 6832 91,'5'-7'145,"2"-3"-2,-2 8-8,-3-3-16,0 2-9,0 1-12,0-2-15,-2 4-7,1-4-15,-1 4-2,0 0-9,0 0-9,-14 13-9,3-1 2,-1 2-1,-4 1-2,-1 6-2,-3 2-6,2 3 2,-3-1 1,2 2-13,1-2 0,-1-1 3,6-4-2,-1-4 3,3-1-3,-2 0 0,5-5-4,2 0 1,-1-3-6,2 0-5,0 0 5,3-2-1,-1-3 0,2 2 0,-2 0-4,2-1 2,1-3-2,-1 4 7,1-4-2,8 4-2,0-3 11,3 0 0,2 0-3,8 2 0,-1 1-1,11-2 3,0 0-5,1 2 2,1 0 3,0 2-8,1-2-7,1 1-17,-3 2-29,8-2-38,-3 0-48,-4 2-104,-2 0-258,-2-4 115</inkml:trace>
  <inkml:trace contextRef="#ctx0" brushRef="#br0" timeOffset="1263.07">21740 7178 36,'4'-3'197,"-4"3"-14,0 0-22,0 0-20,0 0-16,4-1-11,-4 1-16,0 0-9,0 0-11,0 0-7,0 0-4,7 4-11,-7-4-5,7 4-5,-4-2-5,2-1-6,-3 2-3,1-1-6,-3-2-3,5 0 2,-5 0-3,0 0 0,4 5-4,-4-5-2,0 0 5,1 0 0,-1 0 1,0 0 2,0 0 7,0 0-3,0 0 0,-4-11-5,-1 6-3,3-6-7,-7 0-1,6-2-4,-4-2-2,1-1-6,1-3-1,1-1-9,-2-4 2,2 5-3,-1-2-1,9-5 2,-8 2 4,8-2-4,-4 9-1,1 1 6,2 0 1,-2 4-4,3 0 0,-3 3 5,0 0-5,3 3 2,-4 1 2,4-2 1,-3 3-4,-1 3-2,4-4 6,-4 5-5,8-2-2,1 2 2,-3 0 3,6 2 0,2 3 2,1 2-3,2-2 1,-1 2 5,3 3-6,-3-4 2,4 4-1,-2-3 7,0 1-5,1-1 4,3-2-3,-5 1-1,-4-1-1,6-1 2,-6 1 9,-1-3-5,7 1 0,-5-3-2,0-1 3,0-4 0,0 0 0,0-4-1,-4 0-1,-2-1-4,1-7-6,-5 2 1,-4-4 3,3-1-3,-6-6 6,2 6-6,-3-1 3,-4-1-4,-2 4 7,-3-3-1,4 5-4,-3 1 2,0 3-2,1 0-8,2 3-30,-1 1-17,1 0-22,0 1-29,-3 3-23,1-2-80,0 2-234,1 0 104</inkml:trace>
  <inkml:trace contextRef="#ctx0" brushRef="#br0" timeOffset="1747.54">22558 6934 33,'3'-5'138,"-1"3"-14,-2-8-6,2 7-11,0-2-11,-4 0-11,2 5-14,0 0-7,-7-2-9,0 1-4,-4 4-5,0 2-5,-3 0-10,-2 3-2,1 2-3,2 2-1,-1-2 0,1 1-8,1 2 5,0-2-9,7-1-2,-2-1-1,4 1-10,-1 0 0,3 2 3,2 0 0,5 0-7,1 2 4,2 2 1,1-2 2,4 1-1,0-1-5,5 4 5,-6-2-4,2-4 3,-2 0-4,-1 0 3,-5-2 0,-2-3 4,-2 2 9,-3-1 7,-3 0 5,-4 0 6,-17 7-11,-8-1-3,-17 6-11,-1-2-17,-3-4-28,-2-2-29,2-1-42,3-2-82,13-2-207,0-3 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1-02-08T10:12:56.1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908 3984 7,'0'0'25,"-1"-3"-6,1 3 11,0 0-13,0 0-3,0 0-3,0 0-1,0-4-5,0 4 4,0 0 7,0 0-7,0 0-5,-2-4 4,2 4-4,0 0 3,0 0 2,0 0-2,0 0-13,-1-6 11,1 6-4,-1-4 1,1 4 1,-1-2-5,1 2 4,0 0 1,0 0 4,0 0-8,0 0 3,0 0 4,0 0-8,0 0 1,0 0-2,0 0-1,0 0 3,0 0 1,0 0-8,0 0 7,0 0 2,3 14-4,5-5 2,-4 3-5,2 0 3,2 5 1,0 3 3,2 2-2,-1 3 1,-3-6 0,7 7-2,-6-3 1,0 1 2,1 1 1,-2-6-5,0 1 7,0-2-3,-1 1 0,-1-4-1,-1 2 3,-1-1-3,1-4-1,0 4 2,-2-6 3,0 2 1,1-1-7,-2-3 7,0 0 1,2-4-4,-2 3 2,2-3-1,-2 0 4,0-1 5,0-3 10,0 5 1,0-5 1,-4 3-2,4-3-10,-10 0 3,10 0-3,-7-5-3,1 2-1,1-1 6,-3-1-6,-3-1-1,3-1-7,-1-3 6,0 3 0,3-2-3,-6-4-1,1 1 4,3-1-2,-1 2 3,0-1-9,-1-4 4,0 2 2,-4-2-3,6 1-1,-1-2-8,1 2 5,-3-1 4,4 1-1,1-2-1,-2 1-2,1-1-2,0 0 4,1 2-1,3-2 2,2-2-4,0 1 0,-2 1-7,7 1 4,-1-2-4,0-1-5,3 4 3,1 1 3,0 2-4,3 2 4,-2 3-2,-1 0-2,5 3 3,-3 1-4,-2 3-1,6 0 2,-4 2-4,1 2 2,3 4 5,-3 5-1,-1 0 5,0 1-4,-1 1 1,-3-1 1,-1-2 4,2 0-2,-3 2 3,-1-5-1,-2 2-1,3 0 1,-3-3-2,0 0 6,0-1-4,-3 0 4,3-1-1,-1-1-1,1 1 7,0-2-6,-1 0 4,1 0-2,0-4 1,0 5 0,0-5 2,0 0-6,0 4 6,0-4-5,0 0-5,1 4 5,-1-4-1,0 0 1,4 1-4,1 2 3,-1-2-3,3 0 6,1 1-3,4 1 1,0-1-1,4 0 6,0 1-1,2 1-2,1 0 3,2 0-1,-1 1-4,2-1 2,-3 1-17,3 1-16,0-4 8</inkml:trace>
  <inkml:trace contextRef="#ctx0" brushRef="#br0" timeOffset="851.92">623 4750 13,'0'0'32,"0"0"-2,0 0-7,0 0 4,0 0-4,0 0-4,0 0-3,0 0-6,0 0-1,5 16 0,-2-11 3,3 4-5,2-1 0,-3 1 3,1 1-4,1-3 2,3 0-8,-1 0 8,0-1-1,2-2 4,-2 4-8,0-6 5,-1 0-5,2 3 0,-1-5 4,0 0 0,1-2-5,2 1 1,-2-3 6,0-2-2,0 0-3,-1 0 1,3 0-3,-5-1 2,0-3 1,-1 2-4,-1-1-1,2-3-1,-5 3 1,2-2 4,-3-1-4,1 0 0,0-1 3,-1 2-7,1-1 2,-2-2 4,0-2 1,0 7-4,0-1 0,0 1-5,-2 3 2,2 0 5,2-1-2,-4 2 5,2 0-7,-1 1 3,1 4 2,0-6-6,0 1 0,0 5 2,0 0-3,0-4 0,0 4-1,0 0-1,0 0 2,0 0-1,12 14-2,-6-7 2,0 5 1,2 4 3,5 5 2,-2 5 2,0 3 0,-1-1 2,0 2 1,2 4-1,-2 2 2,-3 0 3,-1-4-14,4 1-25,-5 2-18,0-1-52,-1-3 23</inkml:trace>
  <inkml:trace contextRef="#ctx0" brushRef="#br0" timeOffset="2338.15">884 5004 37,'0'0'81,"-2"-4"-9,2 4-9,-3-5-1,3 5-10,0 0-7,-3-3-6,3 3-6,0 0 1,0 0-10,0 0-1,0 0-6,-3-1 0,3 1 3,0 0-10,0 0-3,0 0-8,0 0 6,0 0-2,0 0 0,3 14 4,-2-4-1,2-2-3,-1 4 2,0 1-3,-2 2 4,0-3-3,0 5 6,0 0-6,-2 0 0,0 0-1,1-1 2,-3 1-5,1-6 8,1 3-5,-1-6-1,0 3 6,2-6-8,0 3 5,0-1 6,-1-2-10,1-1 2,1 0 8,-1 0 15,1-4 7,-3 2 3,3-2 12,-2 4-17,2-4-5,0 0 3,0 0-1,-13-9-6,10 5-4,0-1-1,-1-2-10,-1-3 9,3-2-3,0 2 2,-1 0 2,1-2-8,2-5 0,0 4-5,0 1 1,4 0-2,-1 0-2,-1 1-1,1 1 4,0 0-7,1 1 12,-2-1-7,4 1-2,-5 3-1,8 3 1,-2-3 3,1-1-12,-2 5-9,3 1 6,0 2 2,3-1-3,-1 5-9,1 4 1,-4-1-6,7 4 11,-6 1-8,0 4 8,1 0-7,-5 0 3,1 0 1,0 0 3,-1 0 3,-3-2 0,2 2 1,-4-5 7,0 0-6,0 1 6,0-3-7,0 1 5,0-1 5,0-1-8,0-2 3,3 1 3,-3 1 2,1-6-3,3 4 3,-3 0-1,3-5 0,4 2-3,1 2 10,1-3-6,1 1 3,2-3-3,0 3 8,2 1-8,-2-2-2,0 0 8,-1-1-6,0 0 3,-4 3-8,-1-2 10,-4 1-4,2-1 4,-5 4 6,-3 1-1,-2 2 3,-6 7-1,-9 3-10,-2 4-19,-5 0-13,1-3-16,-3 1-57,1 0-114,2-2 50</inkml:trace>
  <inkml:trace contextRef="#ctx0" brushRef="#br0" timeOffset="61749.46">4408 13958 3,'4'17'-1,"-3"-1"4,0 1-5,-1-4 8,0 0-3,0 0 2,3-3-3,-3 4 2,0-4 0,0 0-1,1 0 0,-1-1-5,3 1 5,-3 0-5,0 0 3,0-1-1,1 0 0,0 1 0,-1-4 0,3 3 0,-3-4 3,0 2-5,0-1 1,1 0 0,-1-1 1,0-1-1,0-1 2,0 1 4,0-4-12,0 6 10,0-6-6,0 2 3,0-2 3,0 0-3,0 0 1,0 0-1,0 5 2,0-5-1,0 0 0,0 0 15,0 0-2,0 0 3,0 0 4,0 0-3,0 0-5,0 0 2,-4 3-6,4-3 1,0 0-1,0 0 4,0 0-3,0 0 3,-15-6-8,12 3-1,-2 2-1,2-4 0,-1 3 2,0-1 1,-1 0-6,-1-1 2,3 1 6,-2 0 0,1-1-4,-1 2-2,1-3-1,0 3 0,0 0 0,0-1 3,-1 0-11,1 1 5,4 2-1,-3-4 5,3 4-3,-6-4 7,6 4-1,-5-1 0,5 1-4,0 0-4,-4-4 5,4 4-5,0 0 6,-2-2 0,2 2 0,-1-4-1,1 4 6,-5-3-5,2-1-2,3 4-1,-4-3-3,2 0 3,2 3 2,-4-4 0,4 4 1,-2-3-1,2 3 0,-3-3-1,3 3 0,0 0-2,0 0-1,-5-4 0,5 4-4,0 0-6,0 0-7,0 0-26,0 0-48,0 0 22</inkml:trace>
  <inkml:trace contextRef="#ctx0" brushRef="#br0" timeOffset="63696.1">4404 13730 14,'0'-7'11,"0"7"6,0 0-3,0-2-2,0 2 0,0 0-5,1-5 0,-1 5 0,0-8-1,0 4 2,0 4-2,3-3 0,-3-1-3,0-1 0,0 5-2,2-8 0,0 7 7,-2-4-2,0 5 4,0-6-6,0 2 4,0 4-1,0-3 1,0 3 0,1-5 5,-1 5-10,0 0 2,-1-5 0,1 5 5,-2-5-5,2 5 2,0 0 0,-2-4-5,2 4 3,0 0-2,0 0 2,0 0-2,0 0 0,-3-2 0,3 2 4,0 0 1,0 0-4,0 0-4,0 0 2,0 0-1,0 0 6,0 0-5,0 0 2,0 0-2,0 0 3,0 0-8,0 0 5,0 0-4,0 0-5,-3-4 8,3 4-4,0 0 3,0 0 1,0 0-1,0 0 0,0 0 0,0 0 2,0 0-3,0 0-3,0 0 1,6 13 1,-6-8 7,2 7-2,2-3 3,-1 9 1,1-1 2,-3 8 5,3 2-6,-3 0 9,3 0-5,0-3 5,-4 3-5,1-2 14,0-5-16,6 5-3,-7-8-2,0 0 5,4 0-4,-4-3-1,0-2 3,5 0-6,-5-2 5,1 1-4,2 0-2,-3-6-3,0 2 3,0-2 2,0 0-5,3-1 1,-3-1 4,0-3 0,2 5-2,-2-5-2,0 5 6,0-5-12,0 4 9,0-4-2,0 0-3,0 3 5,0-3 0,0 0 0,0 0-2,0 0 5,2 4-1,-2-4-10,0 0 0,0 0 9,0 0-1,0 0 4,0 0-11,0 0 7,0 0 3,0 0-7,0 0 3,0 0-2,0 0-7,0 0 8,0 0-4,-2 5 6,2-5-3,0 0 4,0 0-9,0 0 6,0 0 0,0 0 1,0 0 1,0 0-3,0 0 4,0 0-1,0 0 2,0 0 2,-5 3-6,5-3 0,0 0 4,0 0-5,-3 0 3,3 0-2,-6 3 6,6-3-6,-8 2-4,3 0 2,-4 0 5,0 1-3,0-2 4,0 2-3,3-2 7,-5-1-5,4 2-2,-2-1-1,0 1 0,-2 0 0,2-2 1,1 2 4,-3-1-6,3-1-4,2 0 1,-1 2 6,-3-4-3,10 2-1,-11 0 7,8 2-8,3-2 3,-9-2-3,9 2 4,0 0 0,-10-2-4,10 2 2,-4-1 0,4 1-6,0 0 13,0 0-2,0 0-3,0 0-7,0 0-1,0 0 13,0 0-6,-6-2-2,6 2 6,0 0-2,0 0 5,0 0-6,0 0 0,-2-3 4,2 3-11,0 0 21,0 0-11,0 0-1,0 0-1,0 0 1,0 0-7,0 0 4,0 0-3,0 0 2,0 0-4,0 0 3,0 0 4,12 15-2,-6-7-5,1 1 5,3 5-1,0 2 5,0-1-2,3-1-7,-2 0 3,2 0 8,-2-3-8,1 0 2,1 0 5,2-1-7,-5-3 7,5 1-7,-3-3 2,1-2 14,0-1 1,-1 0 5,0-4 1,1 1 2,2 0 2,-5-3 1,2-2 6,2-4-9,-2 0 1,2-2-3,-2-2 0,1-2 10,1-7-17,-1-4 3,-1 0-3,-1-1-13,-1 3 21,-1-3-16,-1 0-16,-4 1-12,2 9-3,-1 1-4,-5 7-11,4 3-25,-3 3-58,-1 1-133,0 3 59</inkml:trace>
  <inkml:trace contextRef="#ctx0" brushRef="#br0" timeOffset="65356.15">2684 13635 11,'0'0'12,"0"0"-2,0 0 0,0 0-5,0 0 3,0 0 0,0 0 4,-1 18-1,1-10-1,1 6 7,2 3 8,-2 9-7,2 3-1,-3 3-1,5 2 12,-4 3-5,2 10 1,3-1 2,-2-2-4,-3 4-1,3-12-2,-4 0 2,1-1-4,3-1-3,-1-1 0,-2 2-3,-1-4 0,0-2-5,0-3 3,0-5-4,-1-3-2,1-3 4,-3-3-2,3 0-2,0-1 7,0-3-1,0 2-6,-1-6-3,1 2 2,-3-2 10,3-4 4,-1 6 4,1-4-3,0-2 10,0 5-2,0-5-1,0 4-4,0-4-6,0 0 11,0 0-5,0 0-3,0 0 0,0 0-2,0 0 7,0 0-15,0 0 10,0 0-5,0 0-4,0 0 1,0 0-4,-15-9-1,15 4-2,-4 3-2,-1 0 4,3-3-5,0 0 1,-1 2 7,-1-2 0,3-2-2,-4 2 2,0 0-7,-2-3 7,2 2-4,-1 0-1,2-1-6,-3-2 5,1 1-6,0-1 7,1 1-8,0-1 7,1 4-1,-4-2 2,4 2-2,1-2-3,0 2 2,-2-2 4,2 2-2,1 1-3,-1-1 9,-1 1-7,2 0-4,1 1 11,-2-1-11,3 4 2,-4-5 0,3 2 0,1 3-4,-5-2 4,5 2 3,0 0 0,0 0-4,-3-2 1,3 2-3,0 0-1,0 0 1,0 0 2,0 0-2,5 11 2,-2-3-3,1 2 1,1 2-5,2 5 14,0-1-10,-1 1 1,2 0 8,3 2-11,-3-3 7,1 1 5,2 0-11,-2-3 11,2 0-15,4-3 10,-10 0 1,4-4-4,4-1 2,-4 0 0,0 1 1,1-3-4,1-3 8,0-1 5,1 0-1,-1-4 3,8-4 3,-4 1-8,3-5 1,0 1-2,4-4-2,2-3-12,-5 1-24,3-2-17,1 2-75,-8 4-136,2 0 60</inkml:trace>
  <inkml:trace contextRef="#ctx0" brushRef="#br0" timeOffset="67907.03">11729 8560 16,'0'0'18,"-13"-2"1,13 2-5,0 0-3,-4 0 3,4 0 1,0 0-1,-4-1-3,4 1 0,0 0-5,0 0 3,0 0-4,0 0 2,-12 0 1,12 0-9,-9 3-9,3-2 0,3 0 1,3-1 1,-9 3 0,5 0 5,-2-2-5,2 2 3,4-3-1,-9 2 1,9-2-2,-6 1 2,6-1 4,-7 1-1,7-1 1,-4 1-4,4-1 4,-5 4 2,5-4-2,0 0 2,0 0 2,-5 3 2,5-3-5,0 0 0,0 0 2,0 0-1,0 0 1,0 0-1,0 0-1,0 0 0,0 0 1,0 0-2,0 0 4,0 0 0,21-2-1,-8 0 1,-1-2 2,4 2 2,3-1 4,4-3 0,5-1 0,4 4-1,-1-6-1,1 5 5,3-2-4,-3 1-1,2-1-1,-1 1-2,-2-1-4,0 3 4,-1-1-4,0 0 1,-1 0 5,-2 2-7,1 0 2,-8 1-1,1-2 2,0 1 2,0-1-9,-2 2 6,0-2-3,-4 3 2,2-2 4,-2 2-7,-3-2 2,-1 1-3,1-1 5,0 2-1,-5 0-1,0-1-3,0 0 2,0 1 0,-2-1 4,0 2-5,2-4 0,0 3-2,-7 0 1,10 0 3,-4-2-1,-6 2-1,0 0 3,11 0-1,-11 0-4,5-3 6,-5 3-3,0 0 0,6 0-2,-6 0 2,0 0 1,0 0 3,0 0 4,7 0 2,-7 0 3,0 0-2,0 0 9,0 0-5,0 0 3,0 0 11,0 0-1,0 0-8,0 0-1,0 0-4,0 0-4,-10-9 3,4 6-6,3-1 6,-5 2 0,-1-4-13,0 1 5,-5-1-3,4 0 1,-3 0 4,-2-1-1,2 3 4,-4-6 0,4 5 0,2-1 2,-2-1 0,1 2-3,1-1-2,-1-1 1,3 4-3,1-1-1,1 1-1,4 1 2,-3-1 4,2 1-5,0-1-3,1 1 0,3 2-2,0 0-5,-4-4 2,4 4 0,0 0-2,0 0 3,18 0 7,-6-3-1,1 6-5,0-3-1,6-3 4,0 6 8,0-2-10,-3 4-2,3-1 4,-2 0-5,-4 0 0,4 1-1,-5 2 3,-1-1 1,1 1-1,-2 1 2,-3-1-5,-3 0 3,4 0-3,-8 1 8,0 2-5,-4 4 0,-5 0-15,-6 10-18,-2-2-16,-5 4-46,1 3-104,-3-1 46</inkml:trace>
  <inkml:trace contextRef="#ctx0" brushRef="#br0" timeOffset="69177.95">11690 10328 26,'0'0'55,"0"0"-1,0 0-6,0 0-1,0 0-9,0 0 1,0 0 0,0 0 0,0 0-5,0 0 0,0 0-14,0 0 8,0 0-9,-3-4 4,3 4-6,9-2-6,1-2 9,0 0-18,4 1 11,2-2 0,4-1 2,9 0-7,2-3 6,5 3-6,-4-1-4,6 3 0,-1 1-1,0 1-1,3-1 3,-5-1 4,4 1-10,-7 1-7,-1-1-4,0 0 4,-3 1 5,-1-2-2,-8 0 0,0 1-1,0-1 6,-6 0-7,-1 2-4,-2-1 6,-4 3 6,4-2 0,-4 0-8,0 1 6,1-1 1,-7 2-1,7-1 2,-7 1-2,5-1 4,-5 1-5,2-3 14,-2 3-8,0 0-9,0 0 5,0 0 11,-3-8 2,3 8-7,-5-4 3,0 2-2,1-5 0,-1 3 4,-3 0-3,2-5 8,-2 4 1,-4-4 7,3 1-1,0-2-4,-3 2-2,2 0 1,1 4 19,0-1-2,-1-1-9,1 0-2,0 1-1,3 1-5,-1 0 1,0 0-5,0 0 10,2 1-14,-1-1 12,2 1-13,0 3-1,0-3 0,1 1-2,3 2 0,-3-4-6,3 4 4,0 0-6,-4-3 3,4 3 5,0 0-14,0 0 6,20 0-4,-6 3 5,-1-2 3,9 3-2,6 0-2,-7 3-1,7 1 1,-2 2 4,-7-1-1,1-1-6,-1-1 3,-1 2 2,-7-3-11,2 1 6,-4 0 4,-1-2-3,-6 3-2,-2 0 2,-1 6 0,-12 6-13,-7 6-4,-11 11-22,-5-1-28,-1 2-82,-6 0-166,3 0 74</inkml:trace>
  <inkml:trace contextRef="#ctx0" brushRef="#br0" timeOffset="77166.03">14627 13807 79,'0'-5'79,"0"5"-4,0-6-10,0 6-9,0 0-3,0 0 0,0 0-7,-1-5-9,1 5 5,0 0 0,-3-2-3,3 2 4,-1-5-6,1 5-10,0 0 2,-2-5 2,2 5 4,0 0-2,0 0-8,0 0-6,0-5-4,0 5 4,0 0 4,0 0-8,0 0-6,0 0 7,0 0-5,0 0-2,0 0-3,0 0 4,0 0 5,0 0-16,0 0 0,-4-2 6,4 2-6,0 0-3,0 0-11,0 0 16,0 0-1,0 0-1,0 0 2,0 0 3,0 0-5,7 17 4,-3-10-2,1 5 0,1 3-11,1 2 10,-4 2 2,3 7-6,-1 0-6,1-8 4,-3 8-5,3-1 2,-3-1 4,0 2 3,0-1-3,0-5 2,-3 1-3,0-4-4,0 3 6,-3-3-2,6-5 5,-6-1-7,3-1 5,0-2 0,0-2-2,0 1 0,0-4 5,-1 2-1,1-1 0,-2-1 4,2-3 2,0 0-1,0 5 11,0-5 5,0 0-7,-6 1-3,6-1 3,-9-7 2,1 1-2,2-1-1,0-3-2,-5 3-3,1-3 2,-1-2 3,-2-3-7,3 1 8,-1-1-1,-1 0-4,0-1-8,3 1 0,-3 1 3,2-2 0,0-2-1,0 2-4,-1-1 2,3 0 5,0 1-2,2 0 2,-1 1-5,4 0-4,-3-1 0,3 4 2,-3-1-1,5-3 1,1 1 8,3 3-2,1-2-17,1 1 8,4-1-2,0 0-2,1 5-6,2-4-1,5 1-17,-1 3-2,1 4 1,0-2 1,-2 6-2,-2 1 7,6 1 1,-3 7-3,-1 1 3,-6 2 7,0 3-2,-1 3 2,-2 1 1,-3 1 6,-3 5 6,-4-4-6,1-2 4,-2-1-4,-1 0 3,-1-2 5,0 2-8,-2-3 6,-4 1-1,5-6 2,-2 4-5,0-3-6,2-1-9,2-4-12,-2 2-55,2-2-101,2-1 44</inkml:trace>
  <inkml:trace contextRef="#ctx0" brushRef="#br0" timeOffset="77500.52">14861 13961 46,'0'0'121,"0"0"-13,0 0-18,0 0-8,0 0-8,0 0-15,0 0-3,0 0-5,0 0-4,6 12-7,0-5-5,-142 7 1</inkml:trace>
  <inkml:trace contextRef="#ctx0" brushRef="#br0" timeOffset="79359.89">14894 14166 6,'-1'-4'36,"1"4"-7,-4-5 6,1 2 2,3 3-10,-2-3 2,2 3-11,-5-5 0,4 3-6,1 2 7,-2-4-6,2 4-5,0 0 0,-4-3 1,4 3-1,0 0 0,-4-4-1,4 4-2,0 0-3,0 0 2,0 0-8,0 0 3,0 0 0,0 0 0,0 0-1,-5-1 0,5 1-2,0 0 7,0 0-1,0 0-5,0 0 3,0 0-2,0 0-1,0 0 1,0 0 0,0 0 0,0 0 4,0 0-6,0 0 1,0 0-2,0 0 9,0 0-6,0 0 4,0 0-1,0 0-4,0 0 5,4-7-4,-4 7 3,0 0-3,0-5 3,0 5-3,-1-7 0,1 7 4,-2-3-2,2 3 8,0 0 4,0-5 4,0 5-7,-2-3-1,2 3-3,0 0 4,-1-6-6,1 6 7,-3-5-5,3 5-2,-3-2 7,3 2-8,-1-3 3,1 3 2,0 0-6,-2-3 3,2 3-1,-3-6 0,3 6 1,0 0 4,0 0-7,3-4 3,-3 4-4,0 0 1,0 0-2,0 0 2,0 0-10,0 0 15,0 0 2,-3-4-8,3 4 1,0 0-1,0 0 5,0 0-4,0 0 1,0 0 2,0 0 0,0 0-2,0 0-3,0 0 6,0 0 5,0 0-1,0 0 7,0 0-10,0 0 12,0 0 0,0 0 1,0 0-11,0 0 9,0 0-4,0 0-1,0-5-1,0 5-6,0 0 11,0 0 1,0 0-4,0 0-2,0 0 6,0 0-11,0 0 5,0 0-8,0 0 11,0 0 2,0 0-4,0 0-1,0 0-4,0 0 8,0 0-6,0-5 2,0 5-6,0 0 7,0 0-6,-1-3-3,1 3 1,-2-5 1,2 5 0,-4-4-5,4 4-5,-2-5 7,2 5 5,0 0-8,-4-3 4,4 3-1,0 0-2,0 0-2,0-4-7,0 4 16,0 0-11,0 0-1,0 0 4,0 0 2,0 0-7,0 0 7,0 0-3,0 0-6,0 0 7,0 0-6,0 0 3,0 0-1,0 0 4,2 12-3,2-5-7,0 1 3,-1 2 6,2-1 0,2 3 2,-4 3 0,3 0 6,0 1-4,-1-1-8,1 1 7,0 1 2,-3-2-3,3 1-2,-3-4-2,1-1 6,2-1-3,-2 0 1,0-1-12,-3 0 10,1-1 1,0-1-2,0-2 0,0 0-6,0-1-4,-2 0-9,1-2-4,-1 2-16,0-4-17,3 5-43,-3-5-110,0 5 49</inkml:trace>
  <inkml:trace contextRef="#ctx0" brushRef="#br0" timeOffset="80341.47">14832 14700 18,'0'0'60,"-5"-4"8,5 4-3,-4-1-5,4 1-2,0 0-4,-3-2-4,3 2-1,0 0-11,0 0-1,0 0-15,0 0 8,0 0-1,0 0-6,0 0 3,0 0-4,0 0-13,0 0 2,0 0 0,0 0 0,0 0-8,0 0 6,-7 8-9,7-8 4,5 12-1,-2 0-8,2 3 10,-1 2-1,-2 0 1,4 1-10,-2-1 5,0 3-2,2-3-12,-3 2-5,3-1 1,-3 0-4,0-1 1,1-2 5,1-1-4,-4-2 3,0-1-4,0-1-3,-1 1 5,2-2 1,1-1 8,-3-3-3,0 2 5,0-2 1,0-1 16,0-2 3,0-2 2,-5 6-6,5-6-3,-7 0 3,7 0-1,-11-6-1,4 2 9,-1-3-5,0 1-2,-3 0 1,2-4-9,-1-3 9,-3 2 5,4-4 4,1 6 1,0-5 2,-2-2-14,2 3 10,0-3-1,4 0-2,-1 4-6,1 1-3,4 0 1,-3-5 1,3 0-3,-2 4 6,2 1 4,2-1-5,-2 1 11,3-4-14,3-1-3,1 2-13,2 0-7,-2 3 6,4-3-4,-1 3 2,4 0-1,-1-1 1,0 1-10,-2 6-2,0-3 2,1 3-6,-1 0-4,0 5-3,-1 0-1,1 2 5,-4-1 2,3 3 1,-4 1 1,-1 2 1,-1-3 3,0 7-1,0-2 2,-4-1 8,-3 5-1,2-2 2,-5-1 0,1 6 6,-3-1-1,2-5 1,-1 0-2,-2 2 4,0-2-1,-3 0-10,2-2-17,1 0-36,-1 2 15</inkml:trace>
  <inkml:trace contextRef="#ctx0" brushRef="#br0" timeOffset="80665.14">15105 14882 5,'1'4'106,"-1"-4"-10,0 0-14,0 0-2,0 0-5,0 0-15,0 0-11,0 0 4,0 0-7,-5-11-11,5 11 0,-2-6-3,2 0-12,0 2-12,2-1 0,-1-2-12,2 3-5,1 0-1,1-2-20,0 3-2,0 2-1,2-2-2,0 3 3,-1 0-5,4 3-1,-1 0-3,-1 4 0,-1-1-1,0 4 4,-3 2-24,-1 0-66,-1 1 29</inkml:trace>
  <inkml:trace contextRef="#ctx0" brushRef="#br0" timeOffset="80804.03">15182 15003 78,'-2'8'-1,"-2"-1"0,4-2 9,0 1 1,-4-4 9,4 4-11,0-6 10,-1 4-5,1-4 5,0 0-1,1 5 2,-1-5 15,0 0 10,14-10-1,-2 3-8,2-7 19,-3 3-6,5 0-2,0-3-6,1 0 1,-3 1-25,4-1 2,-4 2-15,-2 1-8,5 0-37,-8 3-51,1-1-100,2 2 44</inkml:trace>
  <inkml:trace contextRef="#ctx0" brushRef="#br0" timeOffset="81842.02">15019 15481 1,'0'0'80,"0"0"-1,0 0-7,-1-2 1,1 2-1,0 0-4,-3-4-4,3 4-11,0 0-21,0 0 3,-1-5 14,1 5-9,0 0-11,0 0-1,0 0-10,0 0 2,0 0-12,0 0-8,0 0-9,0 0 2,0 0-3,4 16 0,0-5 4,0-1 0,2 2-5,-2 2 3,1 3 0,0-2 2,-2 2 9,2-1 0,-3 1-9,3-1 4,-1 2-4,-1-2-8,0-3-2,-1-3 4,-1 0-6,-1 1-1,1-4 2,1 1 0,-2-3 8,0-1-2,0 0 8,1-3 15,0 4 8,-1-5 16,-1 4 11,1-4-13,0 0-8,0 0 13,-10-11-16,6 6 16,-2-2-2,0-2-12,1-3 3,1 3-2,-1-2 4,1-6-1,-2 0 1,-3-1-7,4-1-5,-2 1 4,-2-5-6,3 6-4,0 0 0,-1 0 0,4 1 3,0-2-6,-1 2-3,0 4 2,3 0-5,-1-4 0,0 5-3,2 0 8,4 1-3,-3-1-1,3 2-2,0 0-2,-1 1 3,0 4-7,4-4-14,-5 3-11,5 2-4,0-1 2,0 4-18,1 0 5,3 3 2,-2-1-1,1 3 2,1 2-3,0 0-4,-1 6 3,1 0 2,-5-2 2,-1 0 5,-1 2 1,0 6 1,-7-5 9,0 3-2,-1-2 4,-2 0-5,-1 2 6,-2-3-6,-2 1-9,0-1-31,-1-1-74,-2-2 32</inkml:trace>
  <inkml:trace contextRef="#ctx0" brushRef="#br0" timeOffset="82282.32">15214 15601 95,'0'4'139,"0"-4"-16,0 0-10,0 0-19,0 0-31,11-14-15,-9 9-15,5-2-14,-2 0-10,5 1-2,-2-1-18,-1 3-9,3 1-9,0 1-2,0 0 1,0 2-2,1 2-1,-4 1 2,1 3 5,2 0-2,-3 0 6,0 3-6,-1 2 1,-1-2 4,-4 2 4,3-2-1,-4 1 6,2-2 2,2 3 4,-6-1-7,0-3 4,0 3 2,2-3-5,-2-2 17,0 2-13,2-2 1,0-1 1,0 0-2,0 0 2,0-4-1,4 4 4,0-1 2,0-1-1,3-1 0,-4 1 2,4-1-4,-1-1 4,0 1 0,2-1 2,-3 1 0,-1 1-3,-4-2 12,5 3-2,-5 2 3,-2 1 7,-6 5-6,-4 2-6,-7 7-20,-1 2-21,-8-2-38,3-1 17</inkml:trace>
  <inkml:trace contextRef="#ctx0" brushRef="#br0" timeOffset="146947.57">20514 12525 33,'0'0'54,"0"0"-12,0 0-1,0 0-2,0 0-3,0 0-3,0 0-1,-2-7 1,2 7-9,0 0-4,-2-3 5,2 3-4,0 0 4,-1-5-6,1 5 6,0 0-12,-2-6 5,1 3-5,1 3-1,-3-7 1,1 5 3,1-1-7,1 3 5,-3-5-3,2 1 2,1 4-3,0-5 1,0 5 3,0 0-2,0 0 5,-2-5-9,2 5-4,0 0 4,0-4 2,0 4-3,0 0-9,0 0 0,0 0-3,0 0-9,0 0 3,0 0 2,0 0 1,3 21-1,-2-11 1,3 8 5,0 10-3,0 5 5,-4 0 1,2 2 0,1 1 4,0 12-1,-3-14 3,0-3 0,1-2-9,-2-1 3,2 0-2,0-10 3,2 1-1,-1-2-2,-1-2 0,2 1-2,-1-6 4,-2-3 2,2 0-1,-2-2-2,1 0-4,0-2 8,-1 2-2,2-1 2,-2-4 4,0 6-5,0-6 1,1 2 4,-1-2 6,0 0 3,0 0 4,1 5-2,-1-5 5,0 0 1,0 0-5,0 0-27,5-17 1,-2 7-7,3-5 11,-1-1-20,0-1 1,3 0 0,-3 2 10,-1 1 1,2 6 0,-2-4 1,0 2 5,-1 4-6,1 0 6,-2 3-4,2-3-3,-1 3 3,-1 1-1,-2 2-1,9 0 5,-9 0-5,18 5-2,-8 0 5,0 2 1,2 0-4,2 3 4,0 4 1,0-6 2,-1 7 1,2-2 3,-1 1-4,1-2 7,-2 1-3,1-3 7,-1 2 1,0-5 8,-2 0-4,-3-2-1,1 0 1,1 0 2,-5 0 16,3 0-4,-3-5 11,-1 0 7,1 2 12,-5-2 15,0 0 1,10-2-9,-7-5-21,5-9-5,-3-2-3,3-9-8,2-2-5,-3-5-6,0 0-13,0-16-6,-2 4-9,1-1-5,-4 14 6,-2 0 2,1 3 0,-1 3-2,-1 7 5,-1 2-3,-1 1-1,0 4-25,2 5-13,-3 1-37,2 1-65,-7 2-165,2 3 73</inkml:trace>
  <inkml:trace contextRef="#ctx0" brushRef="#br0" timeOffset="172439.75">6958 2196 18,'18'-3'13,"3"1"3,2 0 1,-4-2-2,3 3-8,5-4 7,-7 1-2,0 1 0,2 3-3,-3-1-6,2 0 12,-2-2-11,1 3 0,-1 0 3,2-3 0,-3 6-2,0-6 2,3 6-3,-1-3 1,0-3 9,-1 2-12,2 1 2,-1-1 1,-2-1 2,0 0 0,4 1 0,-3-1 0,-1 0-2,1 2-1,0-1 1,2 1-1,1-2 1,-1 3 2,1-1-3,-1-1-1,1-1 1,-1-1 0,7 0 2,-5-1-2,-2 4 0,1-3 2,5 3 0,-4-2-2,-3-3 5,10 3-3,-12-3-3,14 5 1,-5 0 2,-6-3 0,7 1-7,-6 1 6,6-2 6,-7-2-4,0 5 5,9-1-6,-7 1 1,5-3-7,-6 2 6,8 1-2,-8-1-3,1 1 7,4-2-6,2 1 0,-2 1 2,4 1 0,-11-1 1,8 0-2,2 0 0,-7 3-2,6-2-3,2 0 9,-3 1 0,0-1-7,2 1 3,0-2-1,1 4-4,-1-2 5,1-2 0,0 4 3,0-4-4,-2 2 4,1-2-10,2 0 7,-2 3-7,-1-4 4,2 4 1,-3 0-5,4-3 3,-3-1 1,2 1 1,-1 1-3,0-2 6,2 2-2,0-4 10,0 5-9,1-4-2,-2 2 1,1 0 6,1-2-7,-1 1-1,-2-1 0,4 2 2,-5-1-2,3 1 4,-1 0-5,1-2 1,-4 2-4,0-2 8,3-1-5,-3 3 1,0 0-1,-2 0-4,1 0 9,-4 2-4,-3-4 1,4 4-5,2-2 7,4 0-6,-10 0 4,2 3 0,6-3 0,2 0 6,-1 1-6,-7 0 3,8-1-3,-1-1 4,1 3-9,-2-2 5,0 0 1,0 0-2,-1 2-2,2-2-6,-3-2 7,5 5 0,-1-3 2,0 0 5,1 2-12,0 1 7,0-4-4,-2 1 6,3 1-5,-1 0 4,0-1 0,-1-1-2,2-4-1,-1 5-3,4 0 6,-2-1-3,-3 1-1,3 0-1,-1-3 5,5 4 0,-1-2-3,3-3-4,1 1-4,-2-1 6,2 2-5,0-2 6,10 0-3,-9-1 4,-5 3 10,4-1-13,-3-2 4,2 2-5,-3-1 3,-1 1-1,-2-2 1,1 3 0,0-2-5,-2 4 5,0 0-3,1-5 6,-7 4 1,3 0-3,-6 0 1,-4-1-5,3 2 5,-5 0-4,4 0 2,-4 0 0,-4-1 0,-1 0 2,2 1 0,-4 0 6,1 0-2,-5 0-4,3 0 0,-3-3 0,1 6 0,-2-6 0,-5 3 5,10 3-1,-10-3 10,6 0 1,-6 0 5,0 0-1,4-3 1,-4 3-9,0 0 6,0 0 4,0 0-7,0 0-8,0 0-21,0 0-15,0 0-22,0 0-35,0 0-93,-18-2 41</inkml:trace>
  <inkml:trace contextRef="#ctx0" brushRef="#br0" timeOffset="178063.67">15061 9191 90,'8'-2'104,"0"2"-13,-2-5-13,3 5-2,-4-1 3,-1-1-9,-4 2-7,8 2 0,-8-2-1,11 0 6,-11 0-2,4-3-2,-4 3 1,0 0 1,7 0 0,-7 0-2,0 0-6,0 0 5,0 0-9,2-5-5,-2 5-16,-2-8 6,0 1-5,1 0-1,-1-1-5,-2 0-4,2-1-1,-3 2-1,2-3 3,0 1-12,-4 1-6,1-1-10,0-1 0,-2 0 7,1 1-11,1 0-5,-2 1 9,-1 0-6,0 1-9,0 0 3,-1 2 0,4 1-3,-1 1 1,1 1 0,-1 1-1,1-2 4,6 3-8,-9-1-5,9 1-9,-7 0 1,7 0 4,-11 7 8,6 5 2,-2 1-5,3 5 2,-1 10-3,5 3 12,0 2 0,2 18 9,3 2-10,4 1-1,0 6 14,10 25-1,-9-28 4,1 4-1,8 21-9,-9-21 13,4 19 1,0 0-5,-6-23-3,1 0 7,1 4 2,-2-5-7,-3-1 2,1-3-6,-3 0 0,1-16 2,-3-2 8,-1-1-7,-1-5 10,1-1 3,-7-9-6,4-1 13,-1 0 8,-2-7-5,-3 2 2,1-1-7,-3-3 1,-4 2-6,4-6 1,-1 1-7,-2-5-21,1 0-21,-1-5-17,4 0-17,-7-4-27,8 1-83,-3-6-197,2-1 88</inkml:trace>
  <inkml:trace contextRef="#ctx0" brushRef="#br0" timeOffset="178547.34">15234 10631 84,'-7'0'99,"-2"0"1,9 0-16,-11 0-12,5-1 6,6 1-7,-9 1-20,9-1 0,-10 0 2,8 2-18,-2 0 0,3 2-7,-2 4 0,2 0-7,-1 9 3,0 0-11,2 1 6,0-1 2,0 2-3,2-7-6,1 5-3,1-1 4,2-1-3,-2-4-4,0-1 4,1 1-2,3-2-7,-1 0 2,1-1 1,0-2 4,0-1-2,-3-3 1,4-1-7,-2-1 2,1-1 10,-8 1 10,13-1 11,-9-1 13,0-2 12,-3-6-57,0-8-4,-1-14-8,-2 1-5,-4-2 0,0 1 17,-4 6 1,-3-2-5,3 11 6,-2 3-4,3-1-23,-1 5 1,3 3-33,-4 1-36,-1 3-78,1-2-184,4 5 82</inkml:trace>
  <inkml:trace contextRef="#ctx0" brushRef="#br0" timeOffset="179347.58">15214 9092 59,'4'1'87,"-4"-1"-11,0 0 2,0 0 1,0 0-14,0 0-4,0 0 5,0 0-7,0 0 11,0 4-5,0-4 6,0 0-15,0 0 3,0 0-3,0 0-10,0 0-1,0-15-10,0 10-2,0-4-1,-1-1-13,-2-2 3,2-2-10,-2-1 1,0-2-10,-1-1-4,-4-6-15,2-2 6,-7 0-17,4-3 0,-4 1-6,-2 0 5,4-2-5,-2 2 10,1-4-3,1 3 7,-2 0 6,2 1 6,-1 3-4,3 8 5,3 3 9,-2 1-4,3 5 12,-1 1-11,3 1 2,1 1-3,-1 0 2,0 0-6,1 2 4,2 3 1,-3-2-8,3 2 5,0 0 1,0 0 4,8 22 0,0-5-1,2 7-3,1 2 6,0 6-4,1 2-7,5 10 13,-3-13-2,-2 3-3,1-1-2,0-2 2,2-2-4,-3-1 6,1-1-11,-3 1 13,-3-9-14,-1 0-8,0-2-5,2-1-12,-3-1-17,1 1-7,-2-6-22,3 0-40,-5-3-130,1-1 57</inkml:trace>
  <inkml:trace contextRef="#ctx0" brushRef="#br0" timeOffset="179536.6">14924 8992 32,'0'0'130,"0"0"-11,-7 0-19,7 0-12,0 0-3,11-11-6,5-2-10,2-6-16,8-2-13,18-9-12,-3 1-12,6-4-9,0 3-16,0 0-14,2 2-36,-16 7-68,-1 5-135,-4 1 60</inkml:trace>
  <inkml:trace contextRef="#ctx0" brushRef="#br0" timeOffset="180337.36">15702 9410 104,'0'-5'137,"-1"-1"-7,1 4-14,0 2-18,-1-5-3,1 5-22,0 0-9,0 0-6,0 0-11,0 0 0,9 9 0,-1 4 0,2 5-10,-1 11-1,1 2-4,1 4 1,2 10-4,-4-12-9,-3 1-1,1 2 6,1-5-9,-2-2 0,-1-2-1,-1-8-2,-1-1-1,0-4-1,-3-2 2,4-4-9,-4 3 4,4-6 9,-4-2-9,1 5 4,-2-7-5,1-1 2,-7 3-1,7-3 0,-11 0 3,0-5 2,0-2-7,1 2 9,-5-7 5,0-1-2,1 0-6,0-3 2,-5-5-4,3-2 2,-1-2 2,3-2-3,1 0-5,-2-4-1,5-1 1,-2-1 0,2 1-5,5-2 3,-4 0-3,9 3 1,-4-1-3,4 3 1,4 3 1,5 1-4,-5 4 4,3 4-3,3 2 2,2-2-6,2 3 5,3 2 1,3 3 3,-3 1-11,4 4 2,2 1 2,-4 5-9,8 5-7,-6 0-17,-2 4 3,-1 5 3,-4-1-16,-1 1-9,0 2-5,-7 0-3,1 0 5,-3 1-3,-4 0-2,-4 1-10,0-2-23,-5 7-56,-5-1-164,-2-4 72</inkml:trace>
  <inkml:trace contextRef="#ctx0" brushRef="#br0" timeOffset="181224.56">16324 9547 43,'-8'0'59,"0"2"1,3 0-6,-4-1-7,3 4-6,-2-1-2,-1 5-11,0-1 5,-1 4-7,2 3 0,3-3-9,-2 3 8,3-4-11,0 2 7,1 2-6,3-3-4,0-1 3,0 1-5,0-3 5,2 0-7,-1-2 1,3-1 0,-2 0-2,2-4-2,1 2 5,0-1 0,1-3 2,-6 0 1,11-7 8,-2-1-5,2-5 0,-2-1-6,4-11 15,-3 1 1,-1-1-7,-3-1 2,1-3-2,-3 0 1,-1-2-2,-2-1 7,0 0-12,-2-1-9,-2-2 7,-1-1 9,-2 0-9,0-10-1,-1 11 10,1 5-10,-4-4 3,2 2 17,-4 6 5,-1 4-2,6 3-3,-1 5 6,3 2 0,-1 4-9,2 0 8,0 3-11,-2 3 1,2 0-6,4 2-3,0 0 2,-12 7-11,9 5 1,-1 7 4,1 10 5,3 3-10,3 14 2,4 1 0,2 0 1,0-11 4,0 8-2,6 3-3,2-4-7,0-12 8,-1 1-1,4 0-7,0-4 1,6-4 6,-2 0-2,-2-4-3,1-3-9,0 0 9,-7-6-5,3-2 2,2-5-6,-6-1-4,2-3-2,-3-1 5,2-4-7,-1-4-4,0 0 0,-1-7-18,-3 0 4,4-8-9,-5-3 6,1-2 6,-6 0 3,0 0 6,-5-2-5,0-1 7,0 0-6,-3-3 6,-3 0 4,-1 1-2,2 0 8,-2 1 3,0 1 5,-1 5 0,0 3 8,1 5 5,-1 2 2,2 2-10,-3 1 9,2 3-9,-1 3 0,5 5-6,-1-6 5,-1 6-5,1 0 5,0-3 1,2 4-10,2 2 7,0 0-1,0 0 0,-5 11-2,5 1 2,1 3 2,3 3-3,3 12 7,1 1-6,1 1 1,-1 2 9,6 0-3,-2 9-10,0-9 5,2 0-12,-2-2 22,1 1-16,0-2 7,1-1 1,-1-4-7,-3-4-13,4 3-18,-6-9-10,0-3-22,-2-2-14,-2-1-77,0-2-168,0-4 74</inkml:trace>
  <inkml:trace contextRef="#ctx0" brushRef="#br0" timeOffset="181389.56">16524 9477 154,'0'0'152,"0"-5"-13,4 2-17,1-4-14,4-1-5,8-6-11,6-5-9,4-1-35,4-3-30,14-8-15,4 1-31,0 3-23,0 1-36,2-2-56,-5 1-155,-10 10 69</inkml:trace>
  <inkml:trace contextRef="#ctx0" brushRef="#br0" timeOffset="182293.47">14629 11465 61,'-2'4'64,"2"-4"-12,-4 3-5,4-3 1,0 0-10,0 0-5,8 3 9,-1-3 12,6 0 5,7 0-6,10-3-2,4-4-1,17-7 7,1-1-12,6-6 16,2 2-7,30-10 2,-1-3-6,3 1-5,1-4-3,-3-4-9,10 2 6,-1-1-11,-3 0-7,-1-6-11,-1 0 8,4 0-10,1-1-15,-1-2 12,-3 3-4,4-2 5,-11-3-12,2 0 14,-5 5-2,-9 1 0,-19 13 7,-6 0 0,5 1 6,1 1 1,-5-1 1,-3 3-8,-4 0 8,-1 2-6,-14 5-8,-2 2 0,2-3 4,-6 3-12,-2 5-16,-6 1-8,-2 3-6,-3 1-31,-4 5-39,-2 0-93,-5 1-210,0 1 93</inkml:trace>
  <inkml:trace contextRef="#ctx0" brushRef="#br0" timeOffset="183552.25">13359 10355 82,'-7'-3'106,"3"-2"-4,0 1 2,-1-1-7,1 0-20,-1-2-6,0 0 8,1 2 2,0 2 6,-1-2-19,2 0 2,-1 1-19,-1-3-7,0 2-6,2 1-8,0 1 3,0-3 0,1 2-16,2 4 0,-4-3-12,4 0 11,0 3-4,0 0 2,0 0-6,0 0 0,0 0 0,5 20-1,4-5-4,0 2 5,0 5 3,5 4-5,-3 1-5,4-1 5,-5 1-1,2-2-3,1-2-2,-1 1-3,-3-2 3,0-7 3,-1 2-5,2-2 2,-3-1-4,-2-4-14,1 0-7,1-3 0,-2 0 4,0-2-4,2-1 6,-1 1-13,-2 0 8,-2-4 1,4 0 7,-6-1 5,0 0-5,8-5 3,-4-2 8,-1 0-31,-1-3 20,-2-3-15,2-3 5,-1 0 3,0-2-2,1 1 11,-1-2-4,-1 2 5,0 0 7,-1 7-2,3-2 3,-2 3 14,0 2-1,1 1-7,-1-1 2,0 3 1,2-1-8,-2 3-1,0 2 5,4-6-4,2 5 3,0 0 3,3 1-6,3 1 7,2 1-5,-1 2-3,-1-1 7,8 0-3,-1 1-6,1-1 15,1 1-4,0-1 4,0 0 6,1-1-1,-2 1-3,-1-1 3,2-2-1,-2 2-7,-3-2 1,-2 0 2,-5-2-4,-1 2 6,0-1-2,-1 1 10,-2-2 2,0-2-10,-2-2 0,-2-6-6,-1-2 11,0-4-20,-4-1 8,-1-9-4,-4 3-4,1-1 1,-1 2-1,0-1 4,0 7 7,-2 2-2,3-1 5,-3 1-10,2 2-1,-1 3 10,2 2-3,-2 1-3,3 1-5,0 1 1,3 2-9,0-2-4,1 3-17,-2 0-22,1 3-18,4 0-13,0 0-57,-5-2-152,5 2 68</inkml:trace>
  <inkml:trace contextRef="#ctx0" brushRef="#br0" timeOffset="183755.42">14256 10095 173,'0'0'156,"13"-9"-24,-6 2-16,1-3-22,3-2-14,2-1-25,0 0-26,4-3-37,-4 3-23,1-1-102,-7 4-144,7-3 64</inkml:trace>
  <inkml:trace contextRef="#ctx0" brushRef="#br0" timeOffset="183919.14">14502 10214 56,'0'0'113,"5"1"-7,-5-1-7,10-5-38,0 1-26,-1-5-41,2-2-72,-4 1-84,4-2 38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1-02-08T10:16:56.6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9254 6999 10,'-8'-3'21,"8"3"1,-4-1-1,4 1-4,0 0 0,0 0-3,0 0-1,0 0-1,0 0-3,-5-3 1,5 3 0,0 0-1,0 0-3,0 0 2,0 0-2,0 0-2,0 0-1,0 0-1,0 0-2,0 0 3,0 0 0,0 0-5,0 0 3,0 0-6,0 0 2,0 0-3,0 0 4,0 0 2,0 0-2,0 0 5,0 0-9,0 0 5,14-1 0,-14 1-1,13-3 0,-6-1 7,-2 2-3,1 2 4,6-4 0,-1 1-1,-2-1 1,1-2 2,-3 4 1,2 1-3,3-4-1,-2 1-1,-2 1 4,1 1-4,2-1 1,-1 2-1,-3 1-5,3-1 5,-2-2-7,-4 1 10,4 0-6,-1 2-3,0 0 5,-7 0-3,9-2-2,-9 2 4,7 0 0,-7 0-2,9-1 1,-9 1 2,0 0-1,7 0-4,-7 0-2,0 0 2,0 0 0,9 1 6,-9-1-2,5-1 2,-5 1-4,9-1 1,-9 1 1,6-1 5,-6 1-10,0 0 5,7 0-2,-7 0 2,5-2-2,-5 2 8,6-2-6,-6 2 0,8 0 1,-8 0-1,5 0-3,-5 0 2,5-3-3,-5 3 4,5-2-2,-5 2 3,0 0-5,0 0 4,11 5 1,-11-5 0,6 0-2,-6 0 0,11-3-2,-6 1 4,0 1-3,2 0 3,1 1-6,0 0 5,0-1 2,0 1-4,0 0 2,1-2-3,4 1 2,-5 1 0,6-1 3,-6 1-2,0-1-1,4 1 4,-4 0-8,2-2 1,0 2 0,-1-1 1,2 1 1,-4-1 3,0 1 1,2 0-2,-1 0-1,0 0-2,-2 0 1,3 0-1,0-1-2,1-1 7,1 2-2,0-1-2,-1-1 0,4 1-1,-2 0 7,1 0-8,-2 2 1,2-2 1,-1-1 1,-1 1 0,3 1 0,-5 0-3,2-1 4,2 2-1,-5-1-3,-1 0 3,2 0 3,-1 0-2,2 1-2,-2-2-1,-1 1 1,0 1 6,0-1-5,4 2-2,-2-4 2,1 1 4,1 0-3,-1-1-3,1 2 0,-1-2 1,1-1-1,2 3 3,-1-2-1,1 1-5,-3-1 2,1 0 6,2 1-3,1-3-5,-1 3 2,-2-2-1,5 2 3,-3 0-1,1-1-4,0 0 4,3 0 1,3-1-2,-8 1 0,6 1 0,-1-1 0,-4 2-2,6-2 4,-1 0 0,-4 2-1,0 0 4,-2-2-9,3 0 0,-3 4 4,3-2-2,-1-2 0,-2 2 7,4-1-8,-3-2 1,0 3-1,6-2 3,-7 2 1,7-1 0,-3 0-1,-1 1 1,4-1-3,-5-1 3,3 1 0,-3 1-3,0-1 6,4-2-5,0 3 1,-4-2 2,2-1-2,0 3 2,-2-1-2,2 1 2,-1-1 1,1-1-4,-2 1 3,1-1-3,-4 2 6,8-1-6,-6 2 3,0-2-6,-3 1 7,3 0-2,0-1 0,2 1 0,-4 0-4,3 0 7,-1 0-1,1 0-3,-2 0-1,1 0 4,-5 1-2,4-1-3,-2-1 6,-2 1 1,2 0-6,0 1 2,-1-1 2,-1 0-2,-8 0 2,10-1-1,-3 1 6,-1 1 0,-6-1 3,7 0 7,-7 0 1,6 0 13,-6 0-7,0 0 2,8-1 1,-8 1-6,0 0 0,0 0-4,0 0 2,0 0-5,0 0-10,5-3-21,-5 3-67,0 0-90,0 0 40</inkml:trace>
  <inkml:trace contextRef="#ctx0" brushRef="#br0" timeOffset="20163.47">20263 6658 14,'0'0'11,"0"0"-2,0 0 4,0 0-4,0 0-1,-8 0 2,8 0-3,0 0-1,0 0-2,0 0 6,0 0-3,0 0 3,-6 0-10,6 0 3,0 0 1,0 0 0,-10 0-7,10 0 3,0 0-2,0 0 6,-8 2-6,8-2 2,0 0 0,-4 1 1,4-1 0,0 0-3,-5 1 5,5-1-1,0 0 0,0 0-3,0 0 3,-7 1-1,7-1-1,0 0 5,0 0-3,0 0 10,0 0-2,0 0-2,0 0 0,0 0 2,0 0-1,0 0-1,0 0 6,0 0-9,-8 0 4,8 0-3,0 0 0,0 0-9,0 0 9,0 0 0,0 0-5,0 0 1,0 0 0,0 0 0,0 0-4,0 0 5,0 0-3,0 0-2,0 0 3,0 0-4,0 0 3,0 0-1,0 0 1,0 0-5,0 0 3,0 0-2,0 0 0,13 4 5,-13-4-2,9 0 7,-4 3-10,-5-3 4,8 0-3,-1 0 4,-2 0-3,3 0-4,-2 1 6,2-2 0,3 1 4,-3 0-6,3 0 2,-3 0 1,1-3 2,3 3-4,2 0 4,-3 0 2,1 0-11,1-2 7,-2 2-4,3-3 3,-1 2-3,-2 1 6,2-1-2,0-1 1,-3 2-6,3-1 0,0-1-3,-6 1 4,4 0 5,0 1-5,-1 0 4,1 0-6,1 0 0,-7 0 4,6-3-3,0 3-1,1-1 4,-2 0 1,1-1-1,-3 1 1,2 2-2,-1-2 2,0 1-1,0 0 2,-1-1-8,-2 1 3,3 0 2,-1 0 2,1-1 3,0 1-7,2-2 5,1 4-5,-2-4 3,-2 2-3,2 0 4,1 0-3,0-1 3,1 2 4,-3-1-8,0 0 4,-1 2-1,3-4 2,-3 4-6,1-2 5,1 1-3,-1-1 0,-1 1 2,3-1 4,-2 0-1,-1 0-2,1 1 1,1-1 0,0 0-3,1 0 0,1 0-2,-1 2 5,1-1 2,-1-2 0,-1 1-5,3 1 3,-4-1-5,2-1 4,-1 2 2,-1-1-1,3 1-3,-1-1 2,1-1-1,-1 1 0,-2-1 0,3 1 3,-5 0-2,2-2 4,3 2-6,-1 0 6,-2 0-5,-1-1-2,5 1 1,-4-1 3,2 0-4,0 1-5,1-3 9,0 3-3,0-2-2,1 2 0,-4-2-2,5 2 4,-5-2-2,5 2-5,-6-1 6,6 0-2,-8 2 5,7-1-3,-6 0 3,3-1 2,-1 0-4,-2 1 1,1 1-2,-2-2-2,-6 1 1,14 0 0,-6 1 1,1-1-1,-3 0 0,1-1 4,1 2 0,0-2 2,-3 2-1,3-1-3,-8 0 1,9 0 1,-4-1-4,-5 1 3,13 0 2,-13 0-2,9 0 1,-9 0 6,5 0-5,-5 0 0,6-2-3,-6 2 0,0 0 4,8-1 0,-8 1-5,0 0 3,0 0 0,5 3 0,-5-3-1,0 0 1,0 0 1,0 0-1,0 0 3,0 0-2,0 0 4,0 0-2,0 0 4,0 0-1,0 0-1,0 0-4,0 0 7,0 0-2,0 0-3,0 0 2,0 0 0,7 0 0,-7 0 1,0 0 1,0 0-2,0 0 4,0 0 2,0 0-1,0 0 7,0 0-4,0 0 2,0 0 1,0 0 3,0 0 1,0 0 0,0 0-5,0 0 6,0 0 3,0 0-3,0 0-1,0 0 4,0 0-2,0 0-2,0 0 4,0 0-10,0 0-3,0 0-24,0 0-75,0 0-93,0 0 42</inkml:trace>
  <inkml:trace contextRef="#ctx0" brushRef="#br0" timeOffset="39223.21">22295 6036 11,'-9'5'26,"-1"-3"-5,0 1-1,-1 1-2,-1-1 1,0 2-2,1 0-2,-2-1-3,1 3-3,2-2 1,0-2-5,-2 3 0,2 0 7,0-1-7,-2 1-2,2 0 2,-4-1 1,8 2-2,-3-2 0,2-1 0,2 1-3,-1-2 3,-2 0 1,3-1 1,0 3-5,4-2 1,-2-2 4,3-1-7,-5 5-1,4-4 0,1-1-1,-2 7 8,2-3-8,3 0 3,0 2 3,2-1 1,0 0-1,3-1-1,1 4-2,3-2-3,2 2 3,0 2-2,4-1 1,-1 1-8,-2-1-2,3 2 6,0 1 2,-1 0-9,-1-2 4,-2 2 4,2 0-1,-2 0 0,-2 2 2,-3-5 3,0 3 0,-1-1-1,-2-2-2,0 0 1,-3 1-1,1-2 1,-4-1-1,0-1 9,-2 3 3,-1-4 5,1 4 10,-2-6 5,-2 4-1,1-4 2,-5 4-1,1-3 13,-2 0 3,-2-2-12,-1 0 7,-4-2-5,5 0 0,-1-4-12,-2 0 1,-1 2-14,4-3-6,-1 1-13,5-1-23,0 0-27,-1 2-31,2-3-97,3 1 44</inkml:trace>
  <inkml:trace contextRef="#ctx0" brushRef="#br0" timeOffset="40421.15">21999 5874 39,'0'0'67,"0"0"-2,0 0-14,-3-7 1,3 7-4,0 0-6,0 0-2,0 0-10,0 0 3,0 0-6,0 0-8,-4-2 2,4 2-4,0 0-7,0 0 1,0 0-2,0 0-5,0 0 0,0 0 3,0 0-9,0 0 8,-6 11-4,3-3 5,-4-4-5,3 8 0,-3-2 0,-2 5 1,3 2-5,-4 5 1,2-1-3,0 3 5,-2 5 2,5-3-1,-4 3-1,1 0 0,0-1 3,2 3-5,1-3-9,1 2 10,3 0 4,-1-4 3,2 3 0,0-3-6,3-6-2,-1 4-16,2-7-5,1 0-2,0-2-6,6-1-4,-2 3-16,0-3-26,3-2-82,-2-4 36</inkml:trace>
  <inkml:trace contextRef="#ctx0" brushRef="#br0" timeOffset="41063.6">22774 5764 8,'0'0'26,"0"0"-1,0 0-1,0 0-7,0 0-2,0 0-1,0 0-1,0 0-4,0 0 2,0 0-6,7 10 3,-5-7-4,3 2 3,-1 1-5,1 3 1,1 3 1,5 0 3,-6 7-4,10 0 0,-1 8 5,-2 0-2,1-2 1,-3 6 1,1-3-9,0 6 7,-2-1 4,1-1-3,-4 2 2,-1-2-2,0 2-1,-3-1 4,-4-2-3,-2 0-4,-3 2-3,-6 0 12,-4-1-18,-12 7-23,-7 0-18,-2-3-50,-7-5 22</inkml:trace>
  <inkml:trace contextRef="#ctx0" brushRef="#br0" timeOffset="87004.84">20121 8119 6,'8'1'12,"2"-1"-5,-3 2 1,2-2-1,-2 2 2,4-1-5,-2 2 4,1-2-5,1 1 1,-2-1-5,1 0 5,-3 1 3,3-1-3,-2-1-2,0 3 1,-1-3 1,0 0-4,4 1 1,-1 0 2,-1 1-6,0 1 1,-1-2 7,1 0 0,-2 0-2,3 1-2,-3-2 0,1 2 0,3-2 3,-1 3-5,-3-2-1,0 0 5,6 1-9,-3-2 9,-1 1 2,1 2-2,-1-3-3,2 0 2,0 1-2,-1-1 0,1 3 1,0-3-4,-2 0 3,3 0 3,-1 0-5,-3 0-1,1 0 5,-1 0 0,5 0-1,-4 2-1,3-2 0,-1-2 3,-2 4-3,1-2 2,2 0-3,-6 0 5,6 0-3,-6 0 1,6 2 2,-1-2-8,-2 0 7,4 0-6,-2 0 5,-3 0-3,0-2 4,1 4-3,1-2 5,-1 1-5,-2-2 0,2 2-4,-2-1 5,-1 0 0,1 0-3,0 1-1,0-1 4,-7 0 0,11 0 1,-11 0-1,8-1 0,-8 1-1,6 0-1,-6 0 0,8 1 4,-3-1 2,-5 0 2,15-2-5,-8 2 9,-1-2-6,-6 2 1,9 0-5,-9 0 6,10 0-1,-10 0-3,7 0 2,-7 0 10,0 0 1,6 0-8,-6 0 7,0 0 4,0 0-3,5-2 3,-5 2-3,0 0 4,0 0-1,0 0-4,0 0-2,0 0 3,0 0-10,0 0 10,0 0-5,0 0 3,0 0-3,2-3-7,-2 3-19,0 0-8,-11-5-17,5 3-25,-2 2-70,-1 3 31</inkml:trace>
  <inkml:trace contextRef="#ctx0" brushRef="#br0" timeOffset="118555.02">20971 7350 1,'0'0'12,"0"0"-5,0 0 6,0 0 1,0 0-4,0 0 1,0 0 0,0 0-1,0 0-4,0 0 1,0 0 0,0 0 1,0 0 1,0 0 0,0 0-3,0 0 2,0 0-6,0 0 6,0 0-1,0 0-4,0 0 2,0 0 0,0 0-4,0 0 1,0 0 4,0 0 0,0 0-1,0 0-4,0 0 7,0 0-5,0 0 1,0 0-3,0 0-3,0 0-1,0 0 3,0 0-2,0 0 1,0 0 0,0 0 0,0 0 0,0 0 1,0 0-4,0 0-1,0 0 0,0 0 2,0 0-1,0 0 3,0 0 1,0 0-3,0 0 2,24 1 1,-24-1-1,9 0 3,0 0 0,-9 0-4,13 0 5,-7 0-6,3 1 3,-1 0 0,-1-2-3,4 2 2,-1-1-1,-2 1 5,-2-1-6,4 2 4,-2-2-6,1 0 6,1 0-4,-1 0 3,2 0 0,-6 0-1,7 1 0,-4-2 2,1 2-5,0-2 3,0 1 3,0 1-3,0-1 1,0 0-7,2 0 5,-4 3 1,1-3 1,4 0-1,-5 0 0,0 0 1,-2 0 1,5 1-4,-2 0 0,2-1 3,-3 0 0,-2 2 0,3-2 4,-2 2-3,0-1 2,2-1-3,-2 1 2,0 0-11,-1 0 9,-5-1-1,10 1 1,-5 0-2,-1 1-2,2 1 7,-1-2-4,3 2-1,-2-1-1,-1 0 6,1-1-5,1 2-1,-2-3 4,0 1 0,2 0-1,-1 2 0,-1-2-1,4 2 1,-3-2 4,2 2-4,1-2 6,1 2-5,-2-1-2,4 1 5,-2-2-8,-4 0 1,1 1 6,-1 0-3,3 1 0,-3-1 4,1-2-5,-1 2 4,1 1-3,0-1 1,-2-2-2,2 3-2,-2-3 2,1 0 0,0 3 5,1-2-1,0 0-5,2-1-1,4 2 4,-6 1-2,3-3-3,0 0 7,0 2-2,4-2 2,-2 2-1,-2-2-3,4 0 2,-3 0 0,-1 3-2,5-3 4,-5 0-2,2 1-2,-5-1-4,4 2 5,-1-2-1,-4 2 2,6 0-3,-1-2-1,-4 2 6,3-2-5,-1 0 3,2 3-2,-1-3 4,-2 0-5,2 0 2,2 0 2,-6 2-6,3-1 2,-1 0 8,2 0-1,-1 1-4,1-2-9,1 0 11,1 0-2,-1 0-3,-2 0-1,2 4-1,-1-4 3,0 1 4,2-1 1,-2 0-1,2 1 1,-1-1-4,-1-1 0,4 2 0,-1 0 0,-2-1 1,1-1-3,-3 1 3,2 0 0,-1 1 2,0-1 0,0 0-1,4 0 0,-4-1 1,3 1-3,-3 0 0,2-1-3,-1 0 8,-1-3-7,-2 4-1,4 0 3,-3 0 0,2 0-1,0 0 2,1 0-6,-2-1 5,3 1-2,-1 1 3,-2-1-2,0 0 3,-1 0-8,4 3 9,-6-2-4,2 1-3,-2-2 1,2 1 0,-2-1 2,1 3 2,0-3 2,-1 0-6,1 0 4,-1 3-4,2-2 4,-1-1-3,-1 1-1,-1 1 0,3-1 0,1 2 2,-2-2 0,-3-1 2,4 0-2,-3 2 4,2 1-3,0-3 2,2 0-1,-4 0-2,2 1 1,0-1 3,1 1-6,-2-2 4,1 2-1,-2-1 2,1 0 0,0 0-1,1 2-4,-8-2 2,12-2 3,-4 1-3,-1 1-4,-2-1 9,0 1-3,-1-5-1,-4 5 1,10 0 1,-10 0-1,12 0 3,-7-1-6,1 0 5,3-1-1,-4 1 1,-5 1 1,0 0-3,9-1 0,-4-1 7,-1 1-8,2-1 8,-2 1-4,3-2-2,-2 2 1,-5 1 3,6-2-1,-1-2 0,-1 4 2,0-2-7,0 0 6,0-1-4,-4 3 4,6-3 3,-6 3 3,4-2 4,-4 2-3,4-2-6,-4 2 3,0 0 4,5-4-2,-5 4 1,1-1 3,-1 1-3,4-3 0,-4 3 0,0-2-6,0 2 5,3-7-5,-3 7 6,1-5-8,-1 5 1,1-4 3,-1 4-4,1-4-5,-1 4-6,0 0-14,0 0-51,0 0-77,-10-1 35</inkml:trace>
  <inkml:trace contextRef="#ctx0" brushRef="#br0" timeOffset="-214448.69">1446 13007 7,'0'0'17,"0"0"3,0 0-3,0 0 0,0 0-5,0 0 0,0 0-4,-10-2 5,10 2-1,0 0-3,-4-1-2,4 1-4,0 0 1,-10-2 1,10 2-1,0 0-1,0 0-1,-13 2 0,13-2 5,-8 1 0,8-1 0,-10 0-3,10 0-4,-9 2-5,5 0 4,-1-2-4,0 3-3,-3-1 5,2 0 3,-2 1 0,3 0-8,-2 1 2,0-1 2,1-1-1,-1 1 0,1 1 1,-3 4-2,4-6 2,0 0-2,1 1 5,-1-1 0,0 1-1,4 0-2,-2-1 2,3-2-2,-4 3 7,4-3-3,-3 1-6,3-1 6,0 0-3,0 0 3,0 0-1,0 0-1,0 0-3,0 0-3,0 0 5,0 0-3,0 0 4,0 0-6,0 0 2,0 0 8,0 0-3,0 0-1,0 0-1,0 0-1,17-1 6,-7 1-5,-1 0 2,5-1 0,-1 1-4,5 0 1,0-2 5,5 1-3,4-1 4,1 0-1,2-3-1,1 2-2,-1-1 3,0 2 1,2-3 4,3 2-6,-5-1 2,2 1-1,0 0 2,-1-1-2,1-3 1,-1 3-1,-2-2-1,2 1 0,-1-1 3,0-1-3,-2 0 0,0 3 1,0-4 3,-1 3-6,-4 2-6,5-2 7,-6 1-2,4 0 2,-4 0 4,-2 3 1,10-2 1,-11 1-2,11-1 1,-11 3 1,4 0 1,-4 0-9,9 0 3,-5 0 2,-1 0-1,-2 0-1,2 3 3,-2-1-3,1-2 1,1 2-2,-2-4 0,-1 2 2,2 2 1,-1 0 1,-1-3 1,0 1-5,2 0 3,2-3-5,-3 3 4,2-2-2,1 2 2,-6-3-1,6 3 5,-4 0-3,1 0-1,-1 0 1,-2-1-1,2 2 3,-1-1-2,0 0-5,0 0 5,0 0-1,1-1-2,0 1 1,-2-1 1,0-1-5,0 2 2,1 2 2,-5-2 3,5 0-1,0 0-4,-3-2 3,3 1 0,-3-1 2,-2 1-1,5 2-1,-4-1-6,0-1 8,-1 1-6,-1-1 4,1 1 1,1 0-2,-1 0 2,1 0-1,-1 0 1,1 0 1,4 1-4,-4 0 2,3 2-1,-4-1-3,2-1 3,2 0 2,0-1-2,0 5 7,1-3-8,0 1-1,-4-1 3,2 1-2,1-1-5,-3 1 6,4-1-3,-4 2 3,-1-3 1,1 2 1,0-1-3,0 0 0,-3-2-4,2 3 2,1-3 0,-1 1 7,0 0 2,3-1-4,-3 0 3,-2 0-2,4-1 3,-4 1-5,1 1 0,2-2-1,-6 0 2,3 2-1,2-2 1,-7 1-1,2 0-2,4-3 3,-5 3-3,-1 0 1,1 3 2,-7-3-1,10 0 1,-10 0 0,9 0 0,-9 0-4,4 0 6,-4 0-8,0 0 11,6 0 4,-6 0 2,0 0 4,0 0-3,0 0-2,0 0-2,0 0 0,9-3-2,-9 3 0,0 0-18,0 0-33,0 0-46,0 0 21</inkml:trace>
  <inkml:trace contextRef="#ctx0" brushRef="#br0" timeOffset="-150183.09">14697 14702 3,'0'0'15,"0"0"-11,0 0 0,0 0-1,0 0 1,0 0-1,0 0-3,0 0 1,0 0-1,0 0-3,0 0-3,0 0 6,0 0-1,0 0 0,0 0 1,0 0 2,23-1 0,-23 1 1,11-1-2,-5-1 0,1 2 1,1 0 3,0 0-5,3-3 0,3 3 1,-4-2-2,5 0 4,-2 1-5,0-2 3,3 2 0,0-3 0,0 1 5,-2 0-3,1 2-8,0 1 5,-1-3-2,3 2 2,-2 1-1,-2-2-1,2 1 7,0-1-2,-3 2-3,1-2 5,-1 2-3,0 0 1,0-2-5,2 4 2,-3-4-2,5 2-4,-4 0 9,-1 0-1,1 0-2,-1-3 0,0 3 1,-1 3-1,3-3-2,0 2 0,-5-2 6,4 2-4,0-2-1,-1 2 4,0-1-3,0 1 1,-2 1 4,3-2-5,-2-1-2,1-1 0,0 2 7,-1 0-4,3-2 0,0 2 1,-1-1-1,-2-1 3,3 1-3,1 0-1,0 0-2,-1-1 4,2-1 6,2 4-6,-4-2-2,1-2 3,0 2 4,0 0-4,-3 0 0,3-1-3,-1 1 1,-3-2 2,4 4-5,-2-4 5,-1 1-3,2-1 2,0 0 2,-3 2-3,1-2-1,2 2 5,0-3-4,0 3 1,-1-2-1,2 0 0,-2-2 4,3 0-6,-1 2 0,-2-1 6,6 1-1,-3-2-1,3 1 0,-6 0-1,3 1-1,-1-3-1,-2 1-3,1 1 8,-1 0-4,-1-1 5,0 2-3,1-1-4,-1-1 1,2 1 2,0 1 0,0-2-1,-2 0 4,-1 3-2,0-2-1,3 1-1,-4-1 1,-1 2 2,4-1-4,-2-1-2,0 1 4,-3 0 0,1 1 1,0 1-2,-3-2-1,4 1 0,-4 0 2,1 0-2,-1-3-1,-5 4-1,9-1 4,-2 1-6,-7 0-4,6-2 7,-6 2-4,7 0 3,-2-2 3,2 1 0,1-1 0,-2 0 2,1 1-2,1-1 5,-2 2-4,3-2-2,-2 2 2,-7 0-1,12 0-3,-4-3 4,-5 3 2,3-1 1,-6 1-6,9-1 0,-9 1 1,10-2-3,-4 1 11,-6 1-6,9 0-1,-9 0 1,10-1 6,-10 1-5,5 0 2,-5 0 0,0 0-5,8-1 3,-8 1-10,4-4 10,-4 4-1,0 0 0,0 0-3,9 4 0,-9-4 4,0 0-5,7-1 2,-7 1-1,6-3 2,-6 3 7,0 0-11,0 0 4,6-3 2,-6 3-5,0 0 6,0 0 1,0 0-5,0 0 11,0 0-2,0 0 1,8 3 5,-8-3 3,0 0-2,0 0 2,0 0 1,0 0-5,0 0 1,0 0 9,0 0 0,0 0-2,0 0-1,0 0-3,0 0 5,0 0-6,0 0-3,0 0 8,0 0-15,0 0-2,0 0-13,0 0-11,0 0-28,0 0-39,-13 6-91,13-6 41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1-02-08T10:23:57.2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12713 8413 20,'0'-5'17,"0"5"7,0-3-15,0 3 8,0 0 0,1-7-1,-1 7-9,0 0 3,2-3 0,-2 3-2,0 0-8,0 0 7,0 0-3,0-5 3,0 5 0,0 0-5,0 0 4,0 0-2,0 0-2,0 0 1,0 0-1,0 0 4,0 0-6,0 0 3,0 0 2,0 0 0,0 0-1,0 0 2,0 0-1,0 0-3,0 0 3,0 0-1,0 0 2,0 0-12,0 0 10,0 0 1,0 0-5,0 0 6,0 0-3,0 0-4,0 0 5,0 0-1,0 0-4,0 0 4,-3-3 1,3 3-3,0 0 2,0 0-2,0 0 4,0 0-4,0 0 6,0 0-1,0 0-3,0 0-6,0 0 6,0 0-2,0 0 0,0 0 7,0 0-7,0 0 2,0 0 3,0 0 5,0 0-3,0 0-5,0 0 4,0 0-3,0 0 3,0 0-4,0 0 3,0 0-2,0 0 3,0 0-1,0 0 2,0 0-2,0 0 3,0 0-7,0 0 8,0 0 1,0 0-5,0 0-3,0 0 4,0 0 2,0 0-6,0 0 0,0 0 0,0 0-5,0 0 5,0 0 2,0 0-3,0 0-3,0 0 4,0 0-5,0 0 2,0 0 4,0 0 3,-9 0-5,9 0-3,0 0 3,0 0-1,0 0-2,0 0 4,0 0 3,0 0-9,0 0 4,0 0-2,0 0 1,0 0 1,0 0 4,0 0-3,0 0-4,0 0 5,0 0-7,0 0 8,0 0-5,0 0 4,0 0-5,0 0-1,0 0 0,0 0 1,0 0-2,0 0 3,0 0-3,0 0 4,0 0-3,0 0-2,0 0-4,0 0-7,0 0 11,0 0-7,0 0-3,0 0 9,19 0 0,-19 0-1,7 0-2,-7 0 5,13-1-2,-8 0 4,4 1-3,-2 0 5,-1-2-4,7 0 1,-6 2 5,2 0-2,0-3-1,0 3-3,-4 0 8,3 0-4,5-3-2,-3 2 4,2 0-2,-2-1 0,1 1-13,1 0 1,-1 0-2,1 1 1,-1-4 1,3 4 3,-3-3 6,3 0-6,-2 2-2,2 0 5,-2 1-3,0-2 2,4 1 4,-6-1-4,4 0 4,-1 2-1,0 0 3,-2-2-1,0 4 0,1-4 1,-1 1 1,-2 0-5,1 1 2,1 0 3,-4 0 0,3-1-3,-2 1 1,3-2 1,-4 1-1,3 0 6,1-2-5,-3 3 3,3-1-4,-2 0-1,3 1 4,-1-3-1,1 3 1,1-1 5,-3 0-5,0 1-2,4-3 0,-4 1 1,6 1 2,-7 0-1,4 0-5,0 1 4,0-2 3,0 2-6,-1 0 1,0-2 0,7 2 5,1 0-2,-8-3 0,6 3-2,-6 0-2,6 0 2,-2 0-1,0 0 1,2 0 4,-1 0-3,0 0 3,2 0-1,-4 0-1,2 0-2,1-1-1,0 0 1,1-1 2,-1 2-1,0-3-3,1 2 2,-1 0 5,4 1-6,-1 0 4,-1-3-2,0 3 1,0 0 1,0-2-2,0 2-3,0-2 4,0 1 1,-1-1-2,0-1-1,0 3 1,0-1 0,-2-1-2,0 1 5,3 1-3,-7 0 0,2 1 1,2-2-2,2 2-4,-6-1 9,1 0-3,-1 2-3,6-4 1,-3 4 3,3-2 1,-3 0-3,6-2 1,-5 1-1,1 1 0,1 0 0,0 0-3,0 0 2,0-3 2,-2 3-1,3-1 2,-1 1 0,0-2-2,1 2 2,0 0-3,0-1 1,-1-1 1,2 1 1,-2-1-4,3 1 0,-3-1 1,0 2 2,1 0 5,0-2-8,1 0-1,-2 1 3,-1 0 0,3-2-2,-2 1-1,-2 0 5,3 2-2,-1-3 1,0 2-2,-2 1 3,2-3-3,0 3 0,-5-1 2,7-1-3,-2 1 0,-5-1 3,4 0 5,-1 2-4,-3-1-3,0-1-1,3 2 1,3-1 0,-8 1 2,1-2 1,3 2-5,0 0 4,0-2-1,0 2-2,-2-1 0,0 1 4,0-2-2,4 2-1,0 0 1,-1 0 1,-3-1 2,4 2-3,0-1 0,1 0-2,-1 0 2,-1 2 1,4-2-1,-8 0 1,6 1-1,-1 1 0,0-2 1,-2 0-4,3 0 1,-2 0 3,2 0 3,-2 0-3,2 0 0,-2 0-2,0 0 2,0 0 7,-2 0-7,2 0-6,-3 0 6,4-2-1,-1 1 0,-2-1 0,-1 2 2,-2 0-3,1-1-2,2-1 6,-1 1-5,-2-2 4,0 3-2,5-2 0,-5 2 3,0-1-2,1 0-2,-3 1 4,3-1-1,-3-1 0,1 1-2,2 0 2,-4 0 2,4 1-2,-2-2-2,3-1 0,-5 1 0,4 2-2,-2-3 6,1 2-4,1-2 1,1 2 2,-3 0-7,3 0 9,-2-1-2,2 2-3,-2-2 3,0 1-7,2 0 4,-2 0 2,4-2 6,-5 2-8,3-2-3,-4 2 7,4 0-3,0 1-1,-4-3-2,4 3 3,0-1-2,-1-2 1,0 0 2,0 2-4,1 0-1,-3-2 5,0 1-1,3 2 1,-5-3 0,3 3-4,-4-2 4,0 0 0,0 1-3,-1-1 4,-1 0 0,3-1 0,0 3-1,-4-2-1,0 0 7,-1 1-8,4 1 4,-8 0 5,5-1 1,-5 1-4,9-1 3,-9 1-2,0 0-2,6-3 0,-6 3 0,0 0 1,0 0 7,0 0-1,0 0 5,0 0-1,7 0-3,-7 0 0,0 0 6,0 0 2,0 0-3,0 0 1,0 0-1,0 0-1,0 0-6,0 0 4,0 0-4,0 0-2,0 0 4,0 0-1,0 0-3,0 0-4,0 0 0,0 0 4,0 0-4,0 0 5,0 0-8,0 0 2,0 0-3,0 0-2,0 0-18,0 0-20,0 0-65,0 0-113,0 0 51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1-02-08T10:31:50.8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8730 11321 30,'0'0'54,"0"0"-6,0 0-4,0 0-11,0 0 3,0 0-3,0 0-7,0 0-1,0 0-3,0 0-10,0 0 1,0 0-5,0 0-4,0 0-1,0 0-3,0 0 4,0 0-5,0 0-2,0 0 0,0 0 0,0 0 5,0 0 3,0 0 0,0 0-3,0 0 1,0 0 6,0 0 3,0 0-7,0 0 2,0 0 0,0 0-4,0 0 2,0 0-5,0 0-12,0 0 2,-18 1 3,18-1 4,0 0 1,-9 1-6,9-1 7,-9 2-1,5-2 5,-1 3-7,1-1 3,-1-2-2,-1 2-1,-1 1 8,1-2-5,-4 2 3,4-1-6,-1 0 1,0-1 3,-2 2 0,2 0-1,2-2-2,-4 2 8,5-2-3,-2 3 2,-1-3-2,7-1-3,-6 2 1,2 0 3,-2 1 3,6-3-1,-8 1-2,8-1 4,0 0 0,-5 1 7,5-1 0,-5 2-5,5-2-1,0 0 7,-6 2-3,6-2 1,0 0-2,0 0-3,0 0-3,0 0 3,0 0 0,0 0 1,-6 2 4,6-2-2,0 0-7,0 0 0,0 0 2,0 0-1,0 0-2,0 0 0,0 0 0,0 0-3,0 0 9,0 0-7,0 0-6,0 0 7,0 0 5,0 0-5,0 0 1,0 0-2,0 0-1,0 0-4,0 0 8,0 0-9,0 0 0,0 0 2,0 0-4,0 0 9,0 0-9,0 0 11,0 0-13,0 0 6,0 0 4,0 0-10,0 0 5,0 0 6,0 0 5,0 0-12,19-3 2,-19 3 2,11 0 0,-5 0 5,1-1-3,0-1-5,2 1 3,-2 0 3,0 1 1,0 0 2,3-5-3,0 5-3,-1-2 2,1 0 5,-1 1-7,-1-2-4,3 2 2,-2-1 2,1 1-1,-1-2 6,3 2 0,-2-2 0,0 0-2,0 0 0,2 1 1,-2-3-4,2 4 8,2-3 5,-4 2-7,3-2-1,-4 3-3,1-4-3,3 3 6,-4 1-6,1-2 9,1 2 0,-2 1-9,0-2 1,0 1 3,-1-1 0,3-1-2,-1 3 4,-1-4 1,0 3-8,-1 1 6,-2-3-11,2 2 10,0 1-5,-1 0 5,0 0-6,2-3 6,-1 3-4,-1 0 4,1-1-3,-1 0 1,3-2-2,-3 1 3,1 0-1,1 1 1,1-2 2,3 2-9,-4-2 5,3 2 3,-1-3-6,-1 3 0,0-2 6,0 3 0,3-3 2,0-1-10,-4 2 3,5-1-2,-1 1 4,0-1 1,0 0 1,0-1-13,0 2 15,-2-1-3,3 1-2,-2-1 1,3 0 4,-4 1-6,1-2 8,0 1-8,-1 1 0,1 0 2,-2 0 3,2 1-3,-1 0 0,-1-3 1,2 3-5,0 0 2,-3 1 1,1-3-4,1 2 9,0-1-4,-2 0 1,5 1-1,-3 0 2,1 0-5,0 1 1,0-2 1,0 1-3,1 0 1,1-1 11,-2-1-1,1 3-14,2-1 4,-1 0 0,-2 1 4,-1-2-4,4 1 6,-2 0-4,0 0 1,1 0 0,0 0-1,-2-2 8,3 3-5,-3 0-2,0-4 1,3 3 0,-3 1 2,0-1-7,-1 0 4,-1-2 2,1 2-1,-1 0-2,0 0-1,0-1-5,3 0 8,-4 2-1,-1-3-2,1 2 6,0-2-7,0 2 5,0 1 0,-2-3 1,2 3-2,0-1 1,2 1-2,-1-3 0,2 1 2,-1 0-6,-3 1 2,2-3 7,0 2-10,2 0 6,1 1 5,-2-2-5,1 3 2,-2 0-5,-2-2-2,1 0 0,-1 0 2,-3 1 4,3-1-3,-1 2 3,1 0-3,-2-3 1,0 3-1,-6 0 2,10 0-6,-10 0 10,9-2-6,-9 2-6,6 0 13,-6 0-4,7 0-3,-7 0-9,0 0 12,6 0-2,-6 0 0,0 0-2,0 0 6,0 0-4,0 0 1,6-2 5,-6 2 3,0 0 0,0 0 5,0 0 5,0 0 2,0 0 12,0 0-8,0 0 11,0 0-4,0 0 9,0 0-7,0 0 2,0 0-1,0 0 4,0 0-12,0 0 2,0 0-3,0 0-3,0 0 5,0 0-9,0 0-17,0 0-26,0 0-27,0 0-33,0 0-103,0 0-200,0 0 89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1-02-08T09:47:55.2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9834 9388 18,'-7'1'21,"7"-1"-1,-5 4-6,1-3-3,0 2 6,-1-3-3,3 4-3,-3-2-1,1 1 1,0 0-3,-1-1-3,1 1 4,0 1 0,0-2-2,-1 1-4,1 0 3,2-1-1,-2 1-1,1-2 3,0 2 0,-1-1 2,4-2 0,-5 3 2,0 0-1,3-1 8,2-2-4,-5 3 5,5-3 2,-2 4 1,2-4-3,0 0-2,0 0 3,0 0-4,-5 2-2,5-2 0,0 0 1,0 0 1,0 0-6,0 0-3,0 0-4,0 0 3,0 0-6,0 0 8,0 0 0,26-5 9,-12 0-3,15-3 8,-3 0 15,5 0-15,4-2 1,2-3-6,0 3-3,14-5 4,0 2 1,-14 4-7,4 1 0,-5 2-4,-2-3-1,1 1-1,-1 1-9,1 0 12,-3 0-13,-1 1 2,0-3 4,-1 2 3,-4-1-3,3-1 3,-4-1 6,1 1-9,-7 0 1,-3 3-2,3-1 4,0-2-1,1 4-2,-2-2 2,-4 1 3,-1 1-11,-2-1 2,1 1 9,-1 2-5,1-2 4,-3 2-7,-4-1 2,1 2-3,-1 1 4,1-1-3,-2 0-1,-4 2 2,6-1 3,-3-2 5,-3 3-1,0 0-5,0 0 0,0 0 0,11 0 1,-11 0-2,0 0 0,0-4-8,0 4-19,0 0-9,0 0-22,0 0-66,0 0-133,0 0 60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1-02-08T09:49:53.0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6873 10732 12,'0'0'13,"0"0"4,0 0-2,0 0 4,0 0-6,0 0 1,0 0-1,0 0 3,0 0 1,0 0 0,0 0 3,0 0-1,0 0 1,0 0-3,0 0-2,0 0 4,0 0 5,0 0-6,0 0-3,0 0 3,-4 7-4,4-7 2,0 0 0,-5 3-13,5-3 5,-7 2 5,4 0-9,-2-1-4,1 2 8,0-1 3,0 0-4,-1 1 3,-4-1-5,3 0 3,2 1 4,-4 0-3,3-2 2,-1 0 1,-1 3-4,1-3 3,1 1 1,-2 0-7,2-1 12,1 1 0,4-2 1,0 0 1,-10 0 3,7 2-2,3-2 0,-5 1-1,5-1 0,0 0 13,0 0-9,-8 0-7,8 0-1,0 0 3,0 0-8,0 0 2,0 0-6,0 0 3,-3 4-1,3-4 2,0 0-8,0 0 6,0 0-4,0 0-9,0 0 4,0 0 5,0 0-4,0 0 1,0 0-1,0 0-3,0 0 3,18 1 8,-13 0 7,3-2-3,4 1 3,1-1-8,5-2 13,3 1 6,-2 0-3,8-3-5,1 1-5,0 0 2,1-2-1,0 1 4,2 3-5,0 1 5,1-3-6,0 1-1,-3 0-1,-1 0 2,4 1-5,-12 1-2,1-2 0,9 3 4,-10 0-10,1-2 10,1 2-2,7-1-5,-12 4 1,5-3 4,-1 0 0,0 0 0,-3 0-3,3 0 7,-2 2-3,-1-4-13,0 2 7,-7 0 2,-2-2-5,5 4 3,-1-2 1,0 0 3,-3 0 0,3 0 1,-3 0-2,0 0 2,1 2 1,0-2 0,-2 0-3,-2 0 0,1-2-3,1 2 3,-2 0 1,-1-2 6,3 4-4,-2-2-3,-7 0-4,11-2 9,-8 2 3,-3 0-2,11-1-2,-11 1 6,0 0 3,7-2 2,-7 2 1,4 0-6,-4 0 2,0 0 4,0 0-1,7 2 7,-7-2-2,0 0 1,0 0-2,0 0-1,0 0 1,0 0-1,0 0-8,0 0 0,0 0 1,0 0-2,0 0-5,7 0 6,-7 0-2,0 0 0,0 0 3,0 0-4,0 0-6,0 0-31,0 0-28,0 0-34,0 0-65,0 0-107,0 0-282,-25 0 125</inkml:trace>
  <inkml:trace contextRef="#ctx0" brushRef="#br0" timeOffset="17541.74">14835 10759 2,'0'0'17,"0"0"5,-7-2 1,7 2-4,0 0 1,0 0-4,0 0 0,0 0-5,0 0 3,0 0-1,0 0-3,0 0 0,0 0-6,0 0-2,0 0 4,-5-1-2,5 1 0,0 0 2,0 0-3,0 0 5,0 0-6,0 0 7,0 0 0,0 0 0,0 0 6,0 0 0,0 0-1,0 0 3,0 0-1,0 0 5,0 0-11,0 0 5,0 0 4,0 0-7,0 0 0,0 0-1,0 0 0,0 0 6,0 0-12,0 0 1,0 0 1,0 0-2,0 0 0,0 0-2,0 0-1,0 0-1,0 0 3,0 0 0,0 0-1,0 0-4,0 0 0,0 0 3,0 0-1,0 0-1,0 0 4,0 0-9,0 0 4,0 0-1,0 0 3,0 0-6,0 0 1,0 0 1,0 0 1,0 0-2,0 0 7,0 0 3,17 5-9,-11-4 2,1-1 2,1 2-3,-1-2-1,2-2 3,0 2-6,3-1 7,-1 1 4,3-1-6,-2 0 7,6-1-7,-6 1 2,10-1 7,-4-3-3,-1 3-1,2-1-2,-2-2 0,2 3 2,-2 2-4,-2-4 3,-2 3-3,3-1 0,-4 0 3,0 2-3,-5-1-7,2 1 6,3 0-2,1 1 6,1-2-5,-1-1 6,5 0-4,0 1 5,0 2-3,-4-1 1,3 0 4,-4 0-3,-1-1-1,1 2-3,0-1 3,0 2-3,-4-2 0,7 2-1,-3-2 7,0 1-14,0-4 11,3 6 1,-4-3-2,1 1-1,0 0-4,-1-1 9,3 2-6,-2-2 1,1 1 3,0 1-6,2-2-1,4 4 6,-7-4-6,0 0 3,2 2 0,-2-2 0,0 1-8,-1 0 5,-1 0-1,0 1 0,-1-1 7,1-1-1,2 0 0,-2 2-10,2-2 11,-1 0-7,3-2 4,-4 2-7,2 2 7,1-1-3,-1-1-2,2-1 5,-2 1-3,4 0 10,2-2-9,0 2 2,0 2-1,-1-4-3,1 2-2,1 0 8,1 0-1,0 0-1,0 0-1,0 2-1,6-4 2,-6 2 6,1 3-1,6-4-3,1 2-4,-3 0-9,-6 0 0,2-2 8,0 1-6,1 0 12,-1 0-10,-3 1 0,3-1-4,6 0 5,-9 0-4,0 0 2,4 0 7,-4-1-7,3 1 1,-3 0 5,3-1 1,0 1-1,-4-3 5,2 3-1,0 0 1,0-1-4,1-1-12,-3 1 10,1-1 2,3 3-2,-4-2 6,1 2-4,3-2 3,-4 2-4,1-1-4,-1 1 9,-5 0-11,1 1 10,4-1-3,1-1-6,-3 3 4,2-1 3,0 0-6,0 1 1,0-1 6,-7 0-2,1 1-6,1-3 4,-3 3 4,3-2 2,-1-1-9,1 1-1,1 1 1,-6 0 2,8 1 2,-3-3-9,0 3 10,2-1 0,1 1-7,-1-1-5,-3 2 7,-1-4 3,3 3-2,-1-3 4,0 4 2,-2-3 0,5 1-4,-4-2-3,6 1 2,-2-2 1,4 1-1,-7-2 4,6 1-7,-5-2 2,0 2 2,4 1-3,-1-3-2,0 3 6,-2-1 4,5 0-4,0-1-4,0 0 6,0 1-1,3-1 2,-5 2 1,2-2 3,-2 2-13,1-3 9,3 5-1,-5-4 0,3 2-2,-1-2 8,-1 0-5,3 1-3,-4 1 3,3 0-1,0 0-1,-3 1 0,2-2-2,0-1 6,-1 4-1,1-2 2,-1 0-4,5 0-4,-5 0 8,6-2-4,-3 2 6,-1-1-14,2 1 2,-2-1-1,1 2 8,0 0-1,-1-2-2,1 1-2,2 0-1,-1-4 2,0 4 1,-2-2 5,11 1-5,-4 0-3,-4-2 5,5 0-3,-1 0-2,-5 3 3,8-2-1,-8 2 1,6 0 1,-1-2 0,3-1-2,-2 3 6,-6-1-2,5-1 3,1 0-6,-6 0 4,-3 2-4,4-2 0,4 2 4,-5-2-4,-1 4-2,0-2 7,0 0-6,3 0-1,-4-2 3,3 2 1,-3 2 0,1 0-6,1-1 6,1-2-6,-3 1 4,-1 1 1,2-2-3,-3-1 1,2 4 2,-2-2 1,-4-2 0,0 2-3,-1 0 5,1 0-1,-1 0-2,0 2 2,0-4 2,-1 2-2,2 0 2,-2 0-1,-2-2 1,3 2-3,-1 0 5,-2 0-2,2 2-4,-3-4 4,1 2 0,-3-1 1,0-1-2,-7 2-2,9 0 3,-1 0 1,-8 0 7,4-1-3,-4 1 8,6 1 3,-6-1-2,0 0 4,0 0 4,0 0-1,0 0 3,0 0-4,9 0-5,-9 0-1,0 0-1,0 0-1,0 0-1,0 0-5,4-1 3,-4 1-3,0 0 4,0 0-7,0 0-12,0 0-9,0 0-19,0 0-45,0 0-87,0 0 39</inkml:trace>
  <inkml:trace contextRef="#ctx0" brushRef="#br0" timeOffset="20371.23">20980 10391 22,'0'0'55,"0"0"4,0 0-4,0 0 7,1-2-5,-1 2 10,0 0 10,0 0-7,0 0-9,0 0-2,0 0-8,0 0-3,0 0 9,0 0-1,0-5-6,0 5 0,0 0-6,0 0-3,0 0-5,0 0-2,0 0-9,0 0 3,0 0-5,0 0-5,0 0 0,0 0-7,0 0-1,0 0 0,0 0-2,0 0-1,0 0-7,0 0-5,0 0-4,0 0-2,0 0 6,4 12-5,-1-3 0,1 4 4,1 4 3,0 8-2,4 3 4,-4 3-8,1 1 3,-4 2 3,1 2 10,2-2-11,-1 3 11,1-1-1,-1-4-11,-3 1 4,3-2 1,0-2-1,-4-2 1,2-3 0,-2-5 4,3-2 1,-3 0-3,0-5-4,0 3 8,0-7-7,0 1-2,0-4 9,0 3 4,0-3-10,-1 0 2,1-5 0,-2 5-1,2-2 0,0-3 12,0 0 5,-2 3-5,2-3-3,0 0-4,0 0 3,-18-8 2,9 0-5,2 0 2,0 0-3,-4-3 5,-1 0 0,2-1-1,-1-4-6,-1-1 0,1 0 3,-3-5-4,4 5 2,-2-6 1,0 1-5,1-3-3,-1 0 7,6 0 4,-2 0-7,4 2 9,3 3-10,-4-4-1,5 3 7,5-4-10,0 5 3,0-3 4,4 5 0,4-4-6,-3 2 0,6 1 1,2-1-2,-6 7 0,1 1 5,0 3-3,3-2-4,0 4 8,4-3-10,-1 5 4,-2-1 8,-6 3-9,2 2-5,-1 2-6,-1 2-3,2 2 6,-3 1-6,-1 5 6,-5-1-5,-2 6 8,-4 3-1,-7 7 0,-7-4 4,-6 5-4,-3-2 4,-3-2-3,-4 1 2,-1-5-15,1 2-22,2-3-25,3-3-105,-3 1-191,11-8 85</inkml:trace>
  <inkml:trace contextRef="#ctx0" brushRef="#br0" timeOffset="21167.59">21122 10832 73,'0'0'112,"0"0"-16,3 7-9,-2-4-11,1 1 6,3 1-16,-1 0-9,4 4 11,-2 0 2,0 2-9,0 0-2,0-1-10,2 1 2,-3 0-10,0 1-4,4 3-7,-4-1 1,-1-4 2,0 1-19,-2 2 12,4-3-3,-2 0 2,-2-1-14,0 0 6,0-3-4,0 1 4,0-1-3,-1-2 0,0 0 3,-1-1-11,0 1 11,0-4-1,5 4 12,-5-4 13,0 4 8,0-4-6,0 0-4,0 0-2,-9-12-11,3 1-4,-2-2-4,-1-1-1,2-1 1,1 0-3,3 1-1,-2-3-3,2 2 1,0-2-12,1 6 3,2-6-2,0 7 0,-1 0-11,1 0 8,-3 0 3,3 1-1,3 3-6,-3 0 2,1 1-2,-1 1-2,0-2 5,2 5-10,-2 1-8,0-7-5,0 7 3,3-4-3,-3 4 12,9 0-2,-9 0-1,10 5 0,-3 0 6,2 0-3,-1 1-2,0 0 1,6 1 5,-4 2-25,-1 1 32,0 0-5,0 0-1,0-1 4,0 2 2,-1-4-8,1 3 13,-4-4-4,3 0 1,-3-1-1,1-1-4,-1 1 8,-1-1 4,0-1-6,-2-1 0,0-2 5,-2 0-4,5 5 5,-3-4 15,-2-1 14,0 0 13,7 1-2,-7-1-9,3-7-5,-1 3-2,0-4-1,1 1-4,2-4-5,-2 2-1,-1 0-3,1-1-5,-2-1 3,5 1-6,-2 0 1,1 1-5,0-1-2,-2 2 3,0 1 0,0 3-1,1-2-3,0 2-5,-2-1 2,2 0-4,-2 2 1,3 3-5,1 0 5,-6 0 1,14 3-4,-9 2 2,4 2-1,0-2 4,0 5-7,5 4 8,-1-2-3,0 4 3,-3-2-5,4 0-2,-5 1-25,0 1-6,2-6-21,-2 4-4,-2-2-9,-1-2-32,0 0-16,-2 1-93,-2-5-233,0 1 104</inkml:trace>
  <inkml:trace contextRef="#ctx0" brushRef="#br0" timeOffset="21512.88">21928 10774 64,'0'0'107,"0"0"-8,0 0-16,0 0-3,0 0-15,0 0-12,0 0-3,0 0-8,0 0-7,0 0 2,0 0-6,0 0-6,-19 5 2,13-1-7,1 1-6,1 0 2,-1 0-7,0 0 5,1 2-1,0 2-2,3 0-3,-1 2-4,2-1 4,0 2 8,3 4-4,-3-3-9,4-2-3,-2 0 1,-2 1 0,2-1-5,-1 0 0,-1-4 1,0 1-1,0 0 9,0-1-2,-5 3-1,-2 0 2,-2-3 3,-7 4-12,0-2-29,-4-2-34,-7 3-74,0-3-152,-1 3 67</inkml:trace>
  <inkml:trace contextRef="#ctx0" brushRef="#br0" timeOffset="22201.49">22172 10975 85,'0'0'193,"0"0"-32,0 0-6,0 0-17,0 0-17,0 0-18,0 0-9,0 0-8,0 0-11,0 0-12,0 0-8,0 0-2,0 0-3,0 0-6,0 0-3,0 0-3,0 6-8,3-3-6,-3-3 2,0 0-5,1 5-7,-1-5 4,0 0-3,3 0-3,-3 0 3,0 0-2,0 0 4,2 3-5,-2-3 6,0 0-3,0 0 7,0 0-9,0 0-5,-6-14-4,3 5 3,-2 1-4,5-2 2,-4-3-3,-2-3-5,4 0-8,0 1-1,2-4-4,-1 2-2,-2 1-6,3 4 3,-2 0 8,2 2-15,0-1 14,-2 5-3,4 1 3,0-2-21,-2 4 2,0 3-13,3-5 3,-3 5 7,5 0-4,-5 0 11,9 8 3,-4-3 4,0 4-3,3 1-6,1 0 4,0 4 6,-4-2 5,8 1-8,-6 0 7,2-2 4,-1-2 3,2 1-9,-2-1 6,1 0-8,-3-1 20,3-2-6,-4-1 5,-1-1 10,1-2 18,0 2 20,-3-3 8,-2-1 14,8 3 5,-8-3-14,0 0-16,7-13-14,-3 4 1,-2-2-7,2-2-1,-3-2-3,3 1 0,-4-1-3,2-2-2,0 0-6,-1 5-2,3-1 4,-3 0-4,-1 3 2,0 3 3,1 0-16,2 1 6,-3 2 4,1-1-2,-1 2-7,3-1-1,-3 4-12,1-5-9,-1 5 10,0 0 2,11 11-3,-4-3 0,2 5-5,0 1-5,4 3-13,-3-3-14,-1 3-13,8 5-15,-6-5-46,-2 0-71,3-3-213,-2 0 95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1-02-08T09:52:38.5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19229 13405 38,'0'0'60,"0"0"-5,0 0 0,0 0-8,0 0-1,0 0-4,0 0-6,0 0-3,0 0-8,0 0-6,0 0-23,0 0-20,0 0-48,0 0-77,0 0 34</inkml:trace>
  <inkml:trace contextRef="#ctx0" brushRef="#br0" timeOffset="571.81">19090 13518 30,'0'0'51,"0"0"-4,0 0 1,0 0-10,0 0-2,0 0-4,0 0 2,0 0-4,-5 3 0,5-3 2,0 0-1,0 0-3,0 0 0,0 0-2,0 0 11,0 0-8,0 0-3,0 0-3,0 0 8,0 0 6,0 0-7,0 0 6,0 0-6,0 0-1,0 0-4,0 0-7,0 0 5,0 0-9,0 0 6,0 0-11,0 0 4,0 0-7,0 0 8,0 0-4,0 0-1,24-5 0,-12 0 6,2 1-5,3-3-3,2 1 7,0 0-7,0-1-1,1 0 4,1 1-4,-3-1-4,-2 2 2,-3 0 2,2 1-4,-6 0-4,0 1 3,0 1 1,-4 1 1,2 1 0,-2-2 5,-5 2-3,5-2-6,-5 2 4,8 0 12,-8 0-5,0 0 6,0 0-1,0 0 4,5-3-2,-5 3-5,0 0-1,0 0 0,0 0 4,0 0-5,0 0 4,0 0-3,0 0-2,0 0-5,0 0-18,0 0-21,0 0-21,0 0-32,0 0-97,0 0-199,0 0 88</inkml:trace>
  <inkml:trace contextRef="#ctx0" brushRef="#br0" timeOffset="1402.24">19690 13100 1,'-3'-4'74,"2"0"1,-3 1-3,2-2 4,2 5-3,-3 0 2,3 0-1,0 0-6,0 0-2,-4-2-14,4 2-3,0 0-1,0 0-6,0 0-6,0 0-4,0 0-10,0 0 4,0 0 1,-6-3-12,6 3-3,0 0 0,0 0-9,0 0-3,0 0-3,0 0 4,0 0 5,6 10 1,-2 2-2,-1-2 4,4 4-11,3 0 3,-4 3 5,2 0 3,1-1-1,0 0 0,0 1-8,0 2-1,6 3 0,-3-5 3,-2 0-3,3 3 7,-4-3-7,0 0 6,0-1-4,1 0-4,-2-2 0,1 1 13,1-1-4,-3-5-12,1 1 6,-1 1 5,0-2-7,1-1 5,0 0-4,-1-1-4,-1-1 17,1-1-19,-1-1 9,-2 1 4,1-3-3,0 0 4,-5 1 0,5-2 16,-1 1-10,-4-2 21,0 0 2,9-6-13,-5 1-2,5-6-2,-3-6-3,2-1 1,-1-6 0,1-4-8,-3-2 6,-1-3-5,0 3-2,1-3-1,-1 1 2,0 1-3,-3 1-4,5 2 2,-3 3-2,1 1 5,-1 8-5,-3 3 1,2 4-11,-1 1-21,1 3-11,-1-2-29,-1 5-12,1-3-28,1 3-74,-2 2-198,0 0 88</inkml:trace>
  <inkml:trace contextRef="#ctx0" brushRef="#br0" timeOffset="1864.06">20392 13389 60,'0'0'117,"0"0"-4,0 0-19,4 5 0,-4-5-8,0 0-15,0 0 3,0 0-6,0 0-2,0 0-6,0 0 4,0 0-6,0 0-5,0 0-8,0 3-1,0-3-4,0 0-5,10-8-3,-1 3-3,3 3-10,-1-5-7,7-3 11,3 2-6,-4-3 0,3 3-1,1-1-12,5-1-7,-4 3-2,-2 2-2,-2-2-14,1 0-17,-1 2-4,-6 1-7,-1 0-12,-3 2-16,-2 0-28,-2-1-63,-4 3-181,8 0 81</inkml:trace>
  <inkml:trace contextRef="#ctx0" brushRef="#br0" timeOffset="2185.93">20540 13183 86,'-2'-4'105,"-1"3"-9,2-3-14,-2-3-3,1 4-2,1-2 6,-1 2 5,0-1-5,2 4-12,-5-5-3,5 2-12,0 3 0,0 0-3,0 0-10,0 0-10,0 0-3,-3-4-6,3 4-1,0 0-4,3 12 1,2 0-7,-1 3 5,1 4-4,4 10 0,-5-2 0,0 2 0,0 3-5,0-1-20,-1 3-13,3-4-20,-6 0-24,0 1-30,4-4-90,-6 0-204,2-6 91</inkml:trace>
  <inkml:trace contextRef="#ctx0" brushRef="#br0" timeOffset="40359.65">4522 14110 11,'0'0'7,"0"0"-5,0 0 3,0 0-1,0 0-3,0 0-1,0 0 0,0 0 1,0 0-2,11-7 4,-11 7-1,8-2-4,-4 1 2,1-5 2,1 6-3,0-1 1,0 1-1,3-2 1,1 2 2,0 0 2,0-1-4,2 1 2,2-1-4,0 2-1,-1-1 4,0 0-2,0 0 4,-1-1-3,3 1 3,1 0 2,3 1-4,-2 0-4,-3-2 7,5-1-4,-1 0-2,-1 1 5,3-1-5,0-1 6,-1-1 0,2-1-3,2-2-3,-4 0 7,8 0-1,-2-3-4,-6 4 5,2-3-2,-2 2 1,3 0 1,-3 0-4,-1 2-1,1-2 5,-3 2-6,4 1 1,-10 0-2,4 3 3,0 0-2,-1-1 2,-3 0-2,3 1 3,-2 1 1,0-1-5,0 0 1,2 0 5,-4 1-4,3 0 2,-5 0 0,5-1 2,-6 1-4,5-2-1,-4 2 2,0 0-4,2-1 7,-2-1-3,0 1-2,-1 1-2,-6 0 6,12-1 3,-12 1-6,7 1-1,-7-1 4,0 0-3,7 0 1,-7 0-1,0 0 2,5 1 1,-5-1 5,0 0 0,0 0-3,0 0 1,0 0 9,8-2-7,-8 2 8,0 0-1,0 0-1,0 0 5,0 0-1,0 0-4,0 0 5,0 0-2,5-1 2,-5 1 1,0 0-3,0 0 3,0 0-1,0 0-1,0 0-9,0 0 4,0 0-1,0 0-3,0 0-2,0 0-2,0 0-4,0 0 6,0 0-15,0 0-11,0 0-15,0 0-35,0 0-74,0 0 33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1-02-08T09:56:38.0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9747 5813 25,'0'0'32,"0"0"-2,0 0-5,0 0-3,0 0-3,0 0 2,0 0-4,-5-4-3,5 4 0,0 0-3,0 0 8,0 0 5,0 0 0,0 0-4,0 0-2,-7-1 2,7 1 1,0 0-5,0 0-4,0 0 5,0 0-8,0 0 3,0 0 2,0 0-4,0 0-3,0 0 7,0 0-12,-2-5 4,2 5 2,0 0 1,0 0-8,0 0-2,0 0 0,0 0 3,0 0 0,0 0-8,0 0 12,0 0-9,0 0-3,0 0 6,19 0 2,-12-1-4,2 1 3,5-1-4,4-3 8,1 3-7,-1-2 4,2-1-4,-1 1-1,-1 1 1,5 0-1,-2-1 2,0-1 2,-1 1-5,1 1 7,-1-1-6,2 0 6,-2 2-2,2-3 0,-1 3 3,2-2-10,-4 1 5,1 2 5,1-3-4,-4 3-1,1 0 5,1-2-4,-2 1-1,-3 1 2,6-1-1,-1 1-3,-6-1 6,3-1-6,2 2 10,-6-1-11,5 1 2,-4-1 4,0 1-2,4 0 0,-2 1 0,-1-1 3,-1 0-4,1 1-1,-2-1 2,1 2-3,-1-1 6,2 0-1,-2 0-3,-3 1-2,4-2 5,1 3 2,-2-3 0,-1 0-5,0 1 3,1 0 3,1 1-8,0-1 3,0-1-3,-2 0 2,3 0 1,-1 1 2,-2-1 1,1 1-7,2 1 0,0-1 11,-2-1-9,2 0 8,4 1-6,-5-1 7,6 0-10,-6 3 6,5-3 1,0 0-5,0 0-4,1 0 4,-1 0 3,-1 3-5,1-3 4,-1 0-2,-2 0-1,-1 1 0,-2 0 2,1 1-2,3-4 2,-5 4-2,4-2 4,-3 0 0,2-2 0,0 4-4,1-5 0,3 3 4,-1 1-3,-1-2 4,4 1-5,-2 0-3,1 0-6,1 1-2,-1-2 6,2 2 0,-1-1 0,-1 0 2,4 0-5,-2 0 0,2-1-1,-1 1 6,1 1 0,5-1-4,-2 2 3,-3-4 3,-3 4-7,1-2 5,1 1-2,-4-2 5,4 2-3,-1-1 4,-3 0-3,4 0 1,-2 1 4,1-1 0,6 1-2,-7-1-1,1 0 0,-2 2 1,0-4 1,3 4 1,-4-2-5,3-2 1,-4 2 2,1 2-1,2-4 6,-2 2-7,1 0-2,2 0 5,-2 0-2,3 0 2,-1 0-1,-1 2 4,1-2-2,2 0-1,-2 2-4,0-1-1,5-1-3,3 3-3,-7-2-1,0-1-1,5 3 1,3-1 1,-11-1 9,3 0-4,-1 0 1,0 1-1,0-2 2,-2 0-2,4 0 1,-3 0-2,-2 0 7,2 0-4,-2-2-1,1 2-1,4-2 5,-5-1-4,3 2 2,-2-2 4,0 0-6,5 3 6,-7-1-3,1-1-3,2-1 2,-1 2 5,0-2-3,-3 3 0,5-1-5,-4 2 0,0-1-8,0 2 0,-2-1 6,2 1-1,3 0 2,-4-2 2,0 2 1,-3-2 0,5 1-1,-4-1 2,1 0-3,-2 2 2,6-2 0,-6 0 2,5-2 0,-5 2 0,5 0-1,-4 0 1,-2-1-4,8-1 5,-6 2-1,4 0-4,-6 0 4,7-2 2,-6 1 1,5 1-4,-4 0 4,4 0 0,-1 0-4,1 1 0,-5-2-8,6 2-12,1-1 6</inkml:trace>
  <inkml:trace contextRef="#ctx0" brushRef="#br0" timeOffset="317.04">13544 5763 9,'21'-5'2,"1"2"1,1 1 0,-3-5 4,1 3 0,-2 0 0,-3-2-3,2-1 5,-5 3-4,1 2-1,-1-1-2,1-1 4,-1 1-6,-3 1 3,3-2-2,1 1 3,-2 1-1,1-1-4,-1 0-1,-1 2 0,-1 0 9,3-2-4,-3 3 3,3-2-5,-3 0-4,3 1 0,-1 0 5,0 0-2,1-2-2,0 3 4,0-2-5,-1 0 5,0 2-2,2-2-1,-5 0 4,5-1-4,-2 1 3,0 1-3,0-2-1,2 2-1,-1-4 0,-1 4 5,-1 0 1,-1 0-4,5-2-1,-4 1 6,0 0-6,-3 1 4,-2 0-4,1 1 1,-7 0 4,11-1 13,-6 1 3,-5 0 3,7-4 9,-7 4-3,9-1 3,-9 1 0,4-2-6,-4 2-6,0 0 2,6 0-1,-6 0-9,0 0 6,0 0-3,0 0-4,0 0-6,0 0-3,0 0 1,0 0-10,0 0-15,0 0-41,0 0-67,0 0 30</inkml:trace>
  <inkml:trace contextRef="#ctx0" brushRef="#br0" timeOffset="28838.03">11676 8202 5,'0'0'5,"0"0"4,0 0-3,-2-3 2,2 3 1,0 0-7,-2-3 0,2 3 0,0 0 0,0 0-2,0 0-3,0 0 2,0 0 3,0 0-5,0 0 0,0 0 3,0 0 0,0 0 0,0 0-5,0 0-2,0 0 7,0 0-5,0 0 5,0 0 5,0 0-7,13-2-3,-13 2 4,6 0 0,-6 0 1,9-2-1,-3 1 3,-6 1-6,10-1 5,-3 0-5,-1 1-3,0 0 11,0 1-3,1-1-2,2-1-1,0 1 5,1-2-6,0 2 4,-1 0-4,1-1-1,2 1 1</inkml:trace>
  <inkml:trace contextRef="#ctx0" brushRef="#br0" timeOffset="28862.92">11836 8186 5,'10'0'-2,"0"0"4,-1 0-4,5 0 0</inkml:trace>
  <inkml:trace contextRef="#ctx0" brushRef="#br0" timeOffset="29355">12010 8181 5,'14'-2'3,"-5"2"1,-3 0-1,2 0-1,3 2 2,0-2 1,-1 1-1,2-1-3,1 0-3,-1 0 6,0 3-1,0-3 3,0 0-9,0 0 9,-3 1-4,3-1-5,-2 1 3,3 1 2,-3 1 5,4-3-6,0 3 0,-2-2-2,5 0 3,-4 1 2,0 2-4,2-3 1,1 3 2,-3-1-2,6 0 1,-6 1-7,-1-3 7,4 1 3,-2 1-3,-2-2-6,0 0 4,-1 1 0,0 1-3,3-1 5,-5-1-4,1 0 4,2 1 2,1-2-3,0 3 0,3-3 1,-5 2 1,6 1-7,-4-1 5,0-1-3,8 1 3,-2 0-2,-1-1-2,0 0 4,0 2-3,1-2 3,1 3-5,-1-3 4,0 0 1,2 0-1,-2 1-2,-2-2 1,2 3-1,-2 1 8,3-4-4,-2 3 1,3-1-4,-4-1 2,-1 0-3,2 0 2,-4 0 1,2 1-2,2-1-1,-5-2 6,6 2-6,-6-1 1,1 0-3,-1 0 3,0 0 0,1 3 0,5-3 1,-7 0-3,8 1 6,-4-1-4,2 2-1,-2 0 2,3 1 1,0-1 0,-5 0 0,4 0-1,-2 1 2,2-2-5,2 0 3,-1 2 0,0-1 0,-3 0-2,3 1 0,-6-3-2,5 0 7,2 2-6,0-2 2,-1 0 4,-1 2-4,1-1 0,0-2-4,0-1-3,2 2-9,0-2 35,-2-1-19,0 2 2,0-2-3,0 0-5,3 2 5,-2 1 1,3-1-5,-2 1-5,0-3 18,0 3-11,0 0-3,2 0 2</inkml:trace>
  <inkml:trace contextRef="#ctx0" brushRef="#br0" timeOffset="29767.94">14828 8238 1,'12'-3'8,"1"2"-3,-2 0-1,1 0 1,-2 0-1,2 1-1,-1 0 2,-5-3-1,3 3 2,-1 0-4,4 0-1,-7 0 2,2 0-4,-7 0 2,9 0 0,-9 0-3,9 0 1,-5-2 5,-4 2-6,0 0 4,8 0-2,-8 0 3,0 0-2,12 0 11,-12 0-4,9 0-4,-5-1 5,-4 1-1,8 0 0,-8 0 1,9 0-5,-9 0 4,5-1-4,-5 1-2,0 0 4,8 0-3,-8 0 4,0 0 7,0 0 4,0 0 7,5-1 4,-5 1 0,0 0 5,0 0-4,0 0-1,0 0 0,0 0-5,0 0-1,0 0-6,0 0-4,0 0-1,0 0-8,0 0-19,0 0-30,0 0-26,0 0-74,0 0 32</inkml:trace>
  <inkml:trace contextRef="#ctx0" brushRef="#br0" timeOffset="32201.03">11606 8224 9,'0'0'19,"0"0"-3,0 0-3,0 0-3,0 0 1,-8-1-2,8 1-5,0 0 2,0 0 0,0 0 3,0 0-6,0 0 0,0 0 1,0 0 0,-5-3-4,5 3 0,0 0 0,0 0-1,0 0 3,0 0 0,0 0-2,0 0-3,0 0 3,0 0 1,15-2 1,-15 2-2,11-4-11,-2 3 14,-1-1-2,2-1-2,3 1 0,-3 0 0,2 1 0,-2 1 0,5-1 0,-1 1-2,-2-1 8,7-1-6,1 2 2,0-2-4,-3 2 4,1-2 0,-3 1 0,2 1-2,-2-2-1,-1 1 8,1 1-6,-1-1 2,3 0-2,-4 1-1,1-2 1,3 2 1,-2 0 0,0 0 0,6 3-1,-3-3-2,1 0 3,-3 0 1,3-1-3,1 1 3,-3 0-5,1 0 7,0 1-10,1-1 4,1 1 2,-2-2 0,0 1 1,0 0 1,-3 0-5,2 0 0,-2 0 3,1-1 0,2 2-2,-1-1 5,-3 0-6,1 1 0,3-2 3,-3 2-3,2-1 2,-3 0 5,8-1-4,-7 2 1,-2-1-2,1 0 1,-1 1 0,1-1 3,-1 0-6,3 0 5,-4 0-3,3 2 0,2-1 2,2-1 3,1 2 0,-3 0-3,2 0-1,-2 0 1,0-1-2,-1 3 2,4-1 2,-7-3-5,6 7 3,-7-7 0,7 3-4,-5 0 3,-1 1-2,4-1 2,-4-1 2,5 0 0,-5 0-2,-1-1-2,0 1 2,2 0-2,5 1 2,-6-1 0,5 2 0,-5-2 2,2-1-4,2 2 5,1 2-1,1-2-3,-2 0 2,0 3 2,-2-6 1,4 3-4,-3 0-1,1-1 0,0 1 1,0-2-1,0-1 0,-6 3 5,5-2-1,-2 1 1,-2-1-2,3 0-3,-2 2 5,2-1-3,2 0-1,-4 0 0,-1 1 1,1-2 0,0 2 0,-1 0-1,2-3 2,-1 2 2,-2-2-6,-1 3 2,0-3-2,4 2 4,-1-2-2,3 2 1,1-2-2,2 1 0,-6 1-2,1 0 4,3-1 1,2-1-2,0 3 3,-6-2-2,7 3 0,-2-3 0,1 2 0,1-2-5,-1 2 2,0-1 3,-1-1 2,2 1-3,0-2 0,-6 0 0,4 0 4,0 2-4,0-4 2,-4 2-2,3 0 0,1 0 0,-2-3 5,2 1-5,-5 2 0,1-2 0,-1 1-4,5 0 4,-6 0 2,8-1-1,-8 0 0,4 2 1,-1-3-1,4 2 0,-7-2-2,7 0 5,-6 2-4,2 0-2,2-2 0,0 1 6,-2-1-3,2 2-2,2 0 3,2-2-2,-1 0-3,2 2-3,-6-2-3,7 1-1,-6-1 6,4 1-3,-2 0 0,-1 1 0,2 0 1,-1-1 0,0 2 3,0-1-5,0-2 2,-3 2 1,4-2 2,-2 1-2,-1 1 1,-1-2 3,3 1-2,-1 0 5,-2-1 0,2-1-6,0 2 0,1 0 7,-4-1-1,1 2-2,-4-2 1,5 1-7,-2 1 3,0-2 0,-2 2 6,2 0 0,-4-2-5,3 0 3,1 3-5,-3-3 9,2 1-4,5 0 1,-6 2-5,0-2 8,1-1-6,-1 1 2,-2-1 0,1 1-4,-2 0 5,3 1 4,-3-1 2,-2 0-2,-1 1 5,0-1-8,-2 2 4,0-3 0,-5 3 1,8 0-4,-8 0 0,9 0 0,-6-1 0,-3 1 6,10-4 1,-7 3-2,-3 1-1,0 0-4,10-1 4,-10 1-3,4-2 2,-4 2-3,5 0 1,-5 0-2,0 0 4,0 0 1,6-3-5,-6 3-1,0 0 0,0 0 2,0 0 2,2-1-12,-2 1-7,0 0-26,0 0-43,-13 4 19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1-02-08T09:59:34.9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9521 7463 4,'-7'1'6,"7"-1"3,0 0-3,-8-1 4,8 1-3,0 0-1,-10 0-2,10 0 5,-7 0-3,7 0-3,-9 0-1,9 0 4,-6-2-4,6 2 2,-8 2-4,8-2 2,-9 1-3,9-1 1,-4 1 5,4-1-2,0 0-4,-9 0 1,9 0 2,-7 1-1,7-1 1,0 0 0,0 0 3,0 0 1,-6 2-2,6-2 0,0 0 4,-4 0 1,4 0 4,0 0-3,0 0-6,0 0 1,0 0 7,0 0-8,0 0 2,0 0-1,0 0-2,0 0 1,0 0 0,0 0-1,0 0-5,0 0 6,0 0-3,0 0 2,0 0-5,0 0 2,0 0 2,0 0-5,0 0 3,0 0 2,0 0-2,0 0 0,0 0 1,21-2-2,-12 2 0,-3-1 0,7 0 7,-2 1-6,-1-1 4,7-1-1,-1-1-1,5 1 1,-2 0-2,1 0 1,0 0-1,2 1-4,1-2 7,-4 1 1,3 0-3,6-1-3,-5 1 0,-3 1 1,7-2 3,1 2 0,-1 1-1,-4 0 1,4-3 0,-5 3-5,0 0 5,0 0-1,5 0-1,-6 0 0,0 0 1,1-1 1,-2 2 4,1-1-7,0 0 3,4 3-4,-5-3 5,2 0-2,-3-3-1,-3 6 1,4-3-2,-1 0 0,-2 0 0,0 0 4,2 0-1,0 0 5,-3 0-6,3-3-1,0 3-3,0 0 0,1 0 4,0 0-1,1 0 5,7-1-5,0 1-2,-7-1 1,3-2-3,-2 2-1,6 0 9,-2-1-3,4 2-1,-1-3 0,1 3 1,-4 0-1,4-2 0,-1 2-2,1 0 1,-1 0 2,-1-3 3,2-1-4,0 2 2,3-1-5,-1 2 3,-1-2 0,4 0 1,-1 1-1,-1-1-1,2 1 2,-1-1-1,3 3 0,0-3 1,-2 1 2,1-1-5,0 3 1,0-4 0,-2 4 3,-1-3-4,0 1 1,-2 1 9,-1-3-9,2 1 0,-2 2 8,-4 1-12,4 0 3,-2 0 1,0 0-3,-2 0 3,2 0-1,-1 0 1,-6 0 1,8-3 2,-8 3-4,0 0 0,1 0 0,-1-1 3,-2 1-2,1 0 12,1 0-11,-2-2 4,1 2 11,1-1-18,-3 1 6,1 0-1,-1-1 4,1 0-6,1 1 5,-2-1-2,-4 0-4,4 1 5,-5-2 1,3 2-4,-3 0 3,-1-1 2,0 2 1,-2-2-3,-3 1-3,2 0 0,-2 0 4,-7 0-7,10-1 2,-3 1 7,-7 0 3,11 1 0,-3-2-4,-8 1-2,8-2 3,-8 2-2,6 0 0,-6 0 0,0 0 2,0 0 3,8-1-7,-8 1 4,0 0-1,5 3 2,-5-3-1,0 0 1,0 0 14,0 0-10,0 0 2,0 0-4,0 0 6,0 0-6,0 0 0,0 0 1,5 1 4,-5-1-2,0 0-3,0 0-3,0 0 2,0 0-5,0 0-2,0 0 9,0 0-7,0 0-2,0 0 4,0 0-5,0 0-2,0 0 5,0 0-2,0 0 4,0 0-8,0 0 14,0 0-11,0 0 4,0 0 0,0 0 0,0 0 8,0 0 1,0 0 2,0 0-3,0 0 8,0 0-1,0 0 0,0 0-1,0 0-5,0 0 3,0 0-31,0 0-49,0 0-95,-22 1-170,-5-3 76</inkml:trace>
  <inkml:trace contextRef="#ctx0" brushRef="#br0" timeOffset="13204.29">21213 7146 5,'0'0'6,"0"0"-3,0 0 2,-4 3-2,4-3 3,0 0-2,0 0-2,0 0 1,0 0 0,0 0 4,0 0-6,0 0 1,0 0 1,0 0 1,0 0 3,0 0 2,0 0-1,0 0-1,0 0 4,0 0 11,0 0 4,0 0-1,23 0 6,-12 0 2,3 0-6,4-3-3,1 3 6,6-2-3,3-3-8,1 3-1,4-1 5,1 1 3,0-1-9,2-1 1,1 2 1,4-1-1,-3 0-5,15-1-5,-14 2 7,14-1-7,-3-2 1,-10 2-1,10 2-3,4 0 1,-3-2 2,1 2 1,-11 1-2,10-3-8,3 1 6,-2 4-1,3-2-2,-18 2 2,20-2-1,0 1 7,-3-1-4,1 2-2,-4-2-4,1 2-1,-1-1 6,-14 0 0,3-1-1,14 3-2,-16-3 4,-1 3-4,5-3 4,8-3 0,-8 6 2,-3-2-3,13-2-4,-14 2 10,2 0-8,-2-2-2,2 2 6,-3 1-2,0-2 3,1 1-6,-3 1 6,-1-2 0,-2 0-3,-1 0 4,0 0 1,-3-1 0,1 1 1,-10 0 2,3-1 3,0 1-2,-2 1-4,2-1 2,-2 0 4,2-1-7,-3 2 5,0-1-8,3-1 0,-4 2-3,4-1 2,-2-1-3,-3 1-3,1 0 9,-3 1-7,0 0 3,-2-1 2,1 0-3,0 0 2,-3 0 0,1 0-1,-1 0 4,0 0 1,-5 0-7,2 0 3,2 0-4,-1 0 8,-2 0-9,0-1-3,1 1 7,2-1 0,3 0-1,-4 1 1,4-2 5,-3 1-6,4 1 1,-1-4-1,-2 4 8,1 0-7,-2 0-4,5 0 0,-3 0 7,-1-3-6,1 3 1,-2 0 0,0-1 2,3 0-4,-4-1 4,-1 2-5,6 0 1,-3-1 5,-1 1-5,-2 0 3,0 0-4,0 0-1,-1 0 13,-2 0-11,3-1 3,-8 1-1,11 0-3,-4 0 3,-7 0-5,9 0 5,-4 0 4,-5 0 2,6 0-6,-6 0 8,0 0 0,8 0 3,-8 0 4,0 0-9,0 0 2,5 1 3,-5-1-3,0 0 3,0 0-5,0 0 2,0 0 7,0 0-6,0 0 2,0 0-1,0 0-2,0 0-2,0 0-1,0 0-5,0 0 4,0 0-1,0 0 4,-13-7-9,13 7 1,-13-4 4,6 1-3,-5 0-1,1-1 3,-3 1-4,2-2 0,1 1-3,-3 1 1,-2-3-1,-2 1 11,6 2-7,-1-2 5,-4-1-3,3 0-1,1 1 1,-4 0 1,1-2-5,-1 0 3,2 2-4,0 0 4,2-1-1,2 2-1,-6-1 2,3 1 0,1 0-5,-6-2 1,6 4 5,-5 0 0,2-1-3,-3 1-5,6-1 11,-2 0-4,4 2-8,1-2 8,-1 1 2,3 2-3,3-1 3,-3-2 2,3 1-5,1 0 2,4 2-1,-6 0 3,6 0-3,-7-2 5,7 2-13,0 0 4,0 0 1,0 0-1,0 0 5,0 0-3,24 4-1,-13 1-4,8-4 6,-1 1-3,2 2-2,1 3 5,-1-1-7,11 1 1,-11-2 4,6 4-4,-7 2 1,-2-3 0,1 2 3,-1 2-5,0 1-1,-5 0 2,-3-2-3,-1 4 0,-3 1 4,-5 1-1,-3 0-1,-7 1 6,-7 4-3,-6 1-4,-4 1-23,-2-2-31,-14 7-35,0 1-85,0-3-196,12-7 87</inkml:trace>
  <inkml:trace contextRef="#ctx0" brushRef="#br0" timeOffset="14262.02">24659 6965 2,'0'0'63,"-2"-3"-7,2 3 6,-1-6 0,1 6-1,-1-6-1,1 6-4,0 0-8,0-5 8,0 5-11,0 0-8,-1-4 5,1 4-5,0 0-6,0-5-5,0 5-5,0 0-4,0-4 0,0 4 0,0-5-3,0 5-1,-3-5 1,3 5-9,0-3 15,0 3-4,0 0-11,1-4 10,-1 4-10,0-5 8,0 5-1,0 0 5,0 0-2,-3-3 3,3 3-10,0 0 0,0 0-3,0 0 4,0 0-11,0 0 6,0 0 1,0 0-1,0 0-4,0 0 6,0 0-9,0 0 3,0 0-1,0 0-2,6 10 6,-1 0-8,-1 1-3,-1-1 2,2 7 5,-1 2-4,4 6 11,-1 0-1,3 1-2,2 2-6,-5-1 5,2 3-1,-1-4-7,-2 0 1,3-1-4,-4-6-2,7 5 8,-6-6 2,3 1-4,0 0 1,1-4 10,-2 1 4,0-2-12,-2-3 10,2-3-2,-3-2-1,1 1 6,-3-2 14,3-2 21,-2 2 15,0-3 15,0 0 6,-4-2-6,0 0-5,12-7-11,-5-2-5,1-5-7,-2-3 1,7-9-9,-3 0-6,3-3-7,-2-2-9,1-1-3,-1 1-11,2 1-19,1-1-2,-1-1-15,1 4-23,-1 6-2,-2-1-13,1 9-27,-6 3-17,1 0-113,1 4-246,-3 2 110</inkml:trace>
  <inkml:trace contextRef="#ctx0" brushRef="#br0" timeOffset="18277.14">21225 7155 5,'0'0'16,"0"0"-3,0 0 2,0 0-4,-6 2 9,6-2-4,0 0-1,0 0-3,0 0-2,0 0 0,0 0-1,0 0-1,0 0 2,0 0-2,0 0-6,0 0 3,0 0-3,0 0 1,0 0-2,0 0 2,0 0-1,0 0 0,0 0-3,0 0 8,0 0-7,0 0 2,0 0-1,0 0 0,0 0 2,0 0 2,0 0 7,0 0-7,23-1 5,-23 1-5,10 0-1,-10 0 1,9-1 0,-4 1 3,2-1 0,-7 1-4,16 0-2,-8 0 7,0-1-6,-1 1-1,1 0 1,-8 0-6,13 2 4,-3-3-2,-1 2 1,1-1 2,-2 0-2,1 1 2,-2 0-3,4 1 1,-1 0 0,0-2 3,0 0-3,2 2 7,-1-4-6,-2 4-1,5-2 1,-3 0-4,0 0-1,2 0 4,-3-2-2,3 2 1,-3 0 0,-1 0 0,1 0 2,2 0-5,-3 0 4,0 0 5,0 0-3,-3 0-5,4-2 2,0 0 3,0 2-4,-2 0 1,4 0 2,-3 0-3,1-1 1,1 1 1,-2 0 0,5-1-3,-7 1 9,2 0-6,-3 1 0,4-2-1,3 1 1,-5 0-6,1 0 7,0 0-4,1 0 2,0 1 2,2 0-1,-2-2 3,3 1 2,-3 1-3,0-1-3,2 0 1,-2 2 5,3-2-2,-2-2-2,2 1-2,-2 1 4,-2 0-3,0-1 3,5 1 0,-5-1-2,2 0 3,-1 1 2,0-3 0,2 6-7,-1-6 2,-1 3-2,-1-1 5,4-2-4,-4 1-1,-1 0 3,4 2-4,-3-1 9,3-1-6,-1 1 3,-2 0-2,1-2-1,3 1 2,-2 2 0,1 0-3,0 0 2,-2-3 0,0 3-4,3-1 8,0 1-8,-2-1 7,0-1-3,2 1 1,-4 0 2,2-2 0,0 3-1,-1 0-1,1 0 8,1 0-5,-3-3-3,4 3 0,-3 0 2,3-2-2,1 0 0,4 1 1,1 0 1,-1 0-3,-5-1 0,1 2 4,4-1-6,2 0 2,-8 2 1,2-2 0,-1-2-2,1 3-1,-3 0 0,3 0 0,0 0 3,-5-3-2,5 3-3,-3 0 3,-1 0 0,0-1-8,0 1 6,2 0 5,0-1 2,-1 1-4,-1-2 3,1 4-4,0-4 1,-2 2-1,3-1-5,-3 1 8,2-1-2,1 1 5,-2 0-8,3 0 2,0 0-2,-4 0-1,1 0 3,-1 0 1,-1 0 1,5 0-1,-3 0-2,0 0 3,1 0 1,0 0 2,-1 1 3,1-2-6,0 2-3,-1-2 1,-4 1 1,3 0 3,-2 1-9,5-2 9,-4 1-3,5 0 6,-3-3-7,0 3-4,-1-2 6,-1 2-1,2-1-2,-1-1-2,0 2 10,3 0-3,-2 0-1,-4 0 1,3 0-3,-1 0-3,-1-2 4,3 2 1,-2 2-5,-1-4 5,-1 2-3,-6 0 3,9-1-3,-9 1 2,10 0-4,-6-1 1,-4 1-2,0 0 2,10 1 0,-4-2 4,-6 1-2,8 0-4,-8 0 6,9-1-3,-9 1-2,8-2 3,-3 2 2,-5 0-1,10 0-3,-10 0 0,11 0 1,-5-1 7,-6 1-7,10 0-5,-10 0 0,9 0 0,-9 0 2,5-1 3,-5 1 0,7 0-1,-7 0 2,0 0-2,12 0-2,-12 0 1,5 0 4,-5 0 0,6-3-3,-6 3 3,0 0-2,0 0-2,9 3 2,-9-3-2,0 0 1,0 0-2,0 0 7,0 0-11,0 0 12,6-3-1,-6 3-4,0 0 4,0 0-3,0 0 2,0 0-2,0 0 2,0 0 3,0 0 0,0 0-2,0 0 0,0 0 1,0 0-3,0 0 2,0 0 4,0 0-3,0 0 4,0 0 5,0 0 2,0 0-1,0 0 2,0 0-1,0 0-2,0 0 0,-1-4-6,1 4 2,0 0 2,-9-6-3,4 3 3,2-1-11,-2 4 3,0-4-3,-2 2-2,1-4 3,-3 3-3,0-1 2,-1-1 2,2 0 1,-5 1 1,2 0-7,-1-1 0,1 0 1,-2 0 1,0-1 3,1 2 1,-1-3 0,-1 3-7,4-1 1,-1 1 4,-1-1-8,-1 0 7,5 1 0,-3 1 0,3 1-1,-1-4-5,0 5 3,3-3 2,-1 3 2,2 1-2,0-4-2,-4 0 0,5 2 2,1 1-4,-1-1 6,-2-1-3,3 2 3,-2-2-2,2 0-7,3 3 6,-8-1 0,5-2-3,3 3 5,-5-2 0,5 2-4,0 0-2,0 0 4,-4-3 9,4 3-11,0 0-1,0 0 4,0 0-4,-7-2 2,7 2 0,0 0 8,0 0-9,0 0-2,0 0-1,0 0 5,0 0-1,0 0-1,16 6-1,-9-3 4,-3-1-8,6 4 8,-1-4-4,0 3 2,5 2-1,-4-2 1,2-1 2,7 7-3,-5-5 3,3 1 7,1 1-7,-2-2-1,0 2 0,-5 0-4,-2-2 6,4 0-8,-5 1 5,3 1-4,-2-2 4,-3 2-1,2-2 0,-3 0 10,0-1-8,-1 4-6,-3 2 0,-2 1 6,-2 0 1,-3 2 5,-3 0-9,1 2 6,-1 4-4,-4 0-1,2-3 0,-5 4 2,-1 0 11,-1 0-12,7-5 1,-2-2-11,-4 7-37,6-4-21,-2-1-54,-1-1-132,1-1 59</inkml:trace>
  <inkml:trace contextRef="#ctx0" brushRef="#br0" timeOffset="18927.02">22572 6595 5,'9'-2'59,"5"-1"-4,3 0-3,3-1-7,-3-1-4,6 1-7,-1 0 3,3-2-1,7 2-10,-4 0-3,4-1-3,-4-1-9,3 3-9,-1-2-1,3 2-7,-3 1 0,-11-1-13,2 3-9,-2 0-10,-6 3-21,-2-3-63,1 2 28</inkml:trace>
  <inkml:trace contextRef="#ctx0" brushRef="#br0" timeOffset="19132.64">22833 6849 25,'6'0'67,"6"0"-3,7 0-1,3 0-9,-2-3-7,11 3-7,-2-4-10,-8 1-5,3 0-5,-5-1-12,0 1-24,-4 3-17,0-1-33,-6 0-71,-3-1 31</inkml:trace>
  <inkml:trace contextRef="#ctx0" brushRef="#br0" timeOffset="19380.95">22963 6670 34,'0'-5'90,"0"5"-15,0-4-6,0 4-5,0 0-8,0 0-12,0 0-2,0 0-9,0 0 7,0 0-7,13 6-6,-7 2-3,-1 1 1,3 6-9,1 2 4,0 1-1,1 5-14,-3 4-26,-1 2-18,-2 4-71,-4-2-118,-4-1 52</inkml:trace>
  <inkml:trace contextRef="#ctx0" brushRef="#br0" timeOffset="35795.51">23068 9583 3,'0'0'5,"-9"-1"1,3 0-2,6 1 2,-14 0-1,2 0 0,3 0-3,-1-3 1,-1 3-2,4 0 3,-1 0-4,8 0 3,-12 0 2,5 0 7,7 0-8,-9 0-1,1 0 3,8 0-5,-12 0 5,7 0-6,5 0 5,-12 0 0,12 0-2,-5 0-2,5 0 0,0 0 1,-7 0 0,7 0 1,0 0-7,0 0 6,0 0 0,-8 0-3,8 0 2,0 0-1,0 0 0,0 0 2,0 0 1,0 0 0,0 0-2,0 0-1,-5 3 0,5-3 0,0 0 1,0 0 4,0 0-3,0 0-2,0 0 3,0 0 2,0 0-3,0 0 5,0 0-4,0 0-3,0 0 3,0 0-4,0 0 5,0 0-4,0 0 3,18 0-1,-9 0 1,2 1 2,6-2-1,4 3 1,6-3 1,-8 2-5,3-1 5,8 0 0,-1 0 3,2 0 1,1-1-2,4 0 2,1 1-2,3 1-1,14-2-1,-16 1 2,15-3-2,-14 3 2,12-2-1,-15 0-5,3 2 2,1-1 0,-3 0 4,3 1-4,0-2 3,0 2-2,-1-1 0,-1-2 2,-3 2-4,2 1-3,-4 1 9,1-2-4,-2 2-3,0-1 4,-1 0-1,-2 0 0,2 2-3,-9-1 4,0-1-6,-1 1 2,9 2 3,-2-2-4,-7 1 2,8-2 3,-9 0-6,10 0 5,-11 2-2,1-2 4,-2 3-8,-1-3 1,1 0 3,-1 1 1,-2-1-4,-2 3 0,4-2 2,-3-1 0,0 1-5,-1-1 6,-4 0-1,6 0 3,-6 0-5,4 0 1,-2-1 1,-3 1 2,0 0 2,3-1-5,2 1 1,-1 0 0,2 0 1,-3 0 3,3 0-3,0 0-4,-3 0 7,3 0-2,-2-2 2,2 2-4,-1 0 2,1-1 3,-2 2-9,-2-1 5,4 2 0,-2-4 4,-1 4-6,0-2 1,-1 1 0,-2-2-3,-1 2 1,-7-1 1,10 0 0,-5 1 2,0-1-1,-5 0 1,0 0 0,9 0 7,-9 0-1,0 0 0,7 0 3,-7 0 0,0 0-4,0 0-1,5-2 0,-5 2-2,0 0 2,0 0-1,0 0 0,0 0 1,0 0-3,0 0-1,0 0-5,0 0 3,6 2 0,-6-2 9,0 0-9,0 0-2,0 0 4,0 0-4,0 0 4,0 0-1,0 0 4,0 0 6,0 0-6,0 0-2,0 0 4,0 0-2,0 0 3,0 0 10,0 0-6,0 0 2,0 0-2,0 0 6,0 0-8,0 0 4,0 0-3,0 0-6,0 0 1,0 0 4,0 0-3,0 0 0,0 0 1,0 0-4,0 0-3,0 0 0,0 0-1,-15-9 1,8 7 0,0-2-5,-2 0 3,2 1-3,-3-1 1,-1-1 2,-1 1 4,1-1-5,-2 2 4,4-3-1,-5 0-7,2 2 4,1-2 3,-3 1-7,6-2 6,-2 3-1,-3-2 2,4 2 1,-5-3-6,8 4 5,-4-1-1,1-2 5,0 2-12,1 1 4,3 0 3,-3-1-2,3 0 2,-1 3 2,3-2-2,3 3-4,-8-2 3,8 2-4,-4-4 2,4 4 6,-6-3-7,1 2 7,5 1-4,-4-1-2,4 1 4,-6-3 1,6 3-3,-4-3 1,4 3-5,-4-2 6,4 2 2,0 0 4,-7-3-9,7 3-2,-4-1 1,4 1 2,0 0 4,-6-3-5,6 3-6,0 0 4,0 0 3,0 0-8,0 0 9,0 0-5,0 0 5,0 0-6,0 0-2,0 0 6,0 0-5,0 0-2,0 0 4,0 0 0,0 0 1,0 0 0,17 9 1,-13-8 1,1 1-5,3 1 7,0-1 0,3 1-7,-1 1 4,3-2 8,-2 1-8,1 2 0,3 0 1,-4 0 2,2-1-6,4 4 3,-4-3 3,-3 0-1,3 2 2,0-2-4,-3 2-3,-1-2 3,0 2-11,-1-4-4,-3 1 2,0 3 0,-1-2 1,-3 0 5,-1 2-3,-1-2 4,-3 3 0,-3 1-1,-4 3 2,-4-2 1,-2 2 5,-2 1-2,-4-1-6,-4 4 8,5-4 0,2 0-5,1-4 1,2 4-5,2-4-8,1 1-11,0-1-8,6-2-51,-1 2-96,1 0 43</inkml:trace>
  <inkml:trace contextRef="#ctx0" brushRef="#br0" timeOffset="36550.51">25036 9493 24,'0'0'33,"0"0"-3,0 0-4,0 0 2,0 0-8,0 0 0,0 0 3,0 0-8,0 0-1,0 0-1,0 0 2,0 0 5,8 10 0,-3-7-3,-2 1 0,3 3-1,-2-1 2,1 3-5,0 2 4,2 1-3,0 2 0,-1 3 1,0 0 1,3-1-3,-2 1-7,-1 0 4,-1-2 0,1 5 6,0-4-8,0 1 3,-2-1-3,1-4 1,0 3 2,1-3 6,0-2 0,1 0 11,1 0-11,0-1-3,-2-4 9,2 2-5,-3-2 6,0 0 7,-1 0 5,1-3 15,3 3-6,-3-4 2,-1 0-1,0 0 3,-4-1-11,12-2-4,-5-1 0,-1-1-1,2-6 5,2 2-11,-4-2 1,3-5-4,-2-1-8,1-1-1,2 0-3,-3-2 0,2-6 0,0 1-3,1 1-1,-2 3-7,0 3-1,-2 0-4,-2 5 6,2 1-14,-3 1 0,-1 2-6,1 1-12,-2 1-13,2 2-9,-3-1-18,2 2-15,-2 3-3,0 0-3,0 0-53,-18 8-155,12 1 68</inkml:trace>
  <inkml:trace contextRef="#ctx0" brushRef="#br0" timeOffset="39868.53">22908 9621 2,'0'0'6,"0"0"-3,0 0 7,0 0-3,0 0-3,0 0 1,0 0-2,0 0 2,0 0-3,2-5 1,-2 5-2,0 0-1,0 0-1,0 0 4,0 0 3,0 0-4,0 0 0,0 0-4,0 0 5,0 0 0,0 0 1,0 0-4,-3-4 0,3 4 2,0 0-5,0 0 7,0 0 3,0 0 1,0 0 0,0 0 2,0 0-4,0 0-2,0 0 3,0 0-2,0 0 4,0 0-4,0 0 5,0 0-6,0-5 0,0 5 1,0 0 3,0 0-4,0 0-1,0 0 0,0 0 0,0 0-2,0 0 4,0 0-2,0 0-2,0 0-6,0 0 7,0 0-1,0 0-2,0 0 7,0 0-5,0 0 1,0 0 0,0 0-2,0 0 0,0 0-1,0 0 3,-4-2 2,4 2-1,0 0-5,0 0 4,0 0-2,0 0 6,0 0-2,0 0-1,0 0-3,0 0 3,0 0 0,0 0-4,0 0 2,0 0-8,0 0 10,0 0-4,0 0 3,0 0-1,0 0-1,0 0 6,0 0-7,0 0 0,0 0-3,0 0 4,0 0-5,0 0 0,0 0 1,0 0 6,0 0 1,0 0-10,0 0 8,0 0-1,0 0 4,14 5-1,-14-5-2,2 2-2,-2-2 1,0 0-3,3 3 3,-3-3-6,0 0 9,0 0-1,0 0-3,2 4 4,-2-4-4,0 0 0,0 0-3,2 2 3,-2-2 3,0 0-5,0 0 6,4 1-3,-4-1 1,0 0 1,4 3 4,-2-1-5,-2-2 1,0 0 0,7 1 2,-7-1-7,6 3 3,-6-3-1,5 1 3,-5-1 0,3 2 1,-3-2-3,8 2 0,-5-1 6,-3-1 0,8 2-3,-2-2 0,2 2 4,-3-1-1,-1 0-3,1 0 3,-5-1 0,10 4-1,-6-2-1,1-1 0,-1 1 2,4-1 1,-3 1-1,1 0-9,-2-1 9,4 0-3,-3 0 1,0 3 2,0-4-3,-1 2-2,0-1 1,-4-1-5,8 2 2,-5 1-1,1-1 1,-4-2 1,9 3 3,-6 0-4,0-1 3,1 0 2,1 2-2,-1 0 2,0-3-4,1 2 0,-1-3-3,-1 2-14,-2 3 3,4-2 3,-1 0 1,2-2 3,-2 2 1,2 2-3,-1-2 4,1 1 0,-2-2-4,3 2 6,-3 0-2,2 0 8,-1-1-6,1 2 6,0-1-1,-1-1-2,0 2 0,0-3 2,-1 2-2,1-1 0,-1 0-2,0 1 5,0 1-1,2-3-2,-2 1 2,1 0 2,-2 0-1,-1 0-1,2 1-1,1-2 1,-2 1-4,-1 1 3,5-1-2,-4 1 1,3 1 3,-1 0 8,0-2-14,1 1-1,1-1 5,-2 2-1,2 2 1,4-4-3,-6 2 4,5 0 0,-4-1-3,4 0 5,-4 2-4,2-2 0,0 0 3,2 2 0,-1-4-6,-1 2 6,-3 0 1,4-2 1,-4 2-4,4-1 3,-4 0-1,4 1-3,-1-2 3,-3 1-3,0 0 0,3 2 2,2 1-1,-3-2 6,3 3-7,-1-1 3,-2-2-2,1 1 0,0 1-3,1-1 6,-3-2-2,0 2-3,0-1 2,2 2-1,-4 0 3,4-3-5,-2 0 0,-1 1 3,2 1-3,-1-3 1,-1 1 5,-2 0-2,3 3 1,-1-3 0,2 3 1,-1-5-4,-1 6 2,-1-2 0,1-1 0,4 2-4,-4-1 2,3-1 4,-3 1 3,0 0-12,5-1 10,-1 2-3,-2-1-5,0 0 1,0-1 3,-1-1-1,-2 2 0,1 0 0,0-1-6,0-2 3,0 1-4,-1-1 0,0 3-1,0-1-2,0 0 6,0-1 1,0 1-5,-2-2 0,2 3 5,0-2-1,1 1-4,-4 1 2,5-2 4,0-3-2,1 3 0,-2-1-2,-2 1 8,3 1-5,-2-2 0,-1 1 2,1-2-4,-2 3 5,3 0 1,1-1-2,-2-1-1,0 2 4,4 2-1,-2-4-4,-2 1 2,1 1 0,-2-2 2,-1 1-2,2 0 3,1-1-1,-1 3 0,4-2-1,-6-1 0,5 0 4,-2 2 1,-1-1-5,0 0 3,-2 0 0,3-1 1,-2 0 1,2 1 3,0-1-3,0 1-1,-1-2-2,2 2 4,-2-3-1,1 3-2,-1-3 0,1 2-3,-3 0 1,-2-2 4,7 3-5,-7-3-1,6 2-1,-6-2 6,0 0-3,4 2 0,-4-2 1,0 0-1,0 0 1,3 2 3,-3-2 1,0 0-3,0 0 6,0 0-4,0 0 0,0 0 3,0 0-1,0 0 3,0 0-4,0 0 1,0 0 1,0 0 6,0 0 1,0 0-7,0 0 5,0 0 5,0 0 1,0 0-4,0 0 0,0 0-2,0 0-1,0 0-1,0 0 2,0-10-2,0 10-8,-1-6 7,-1 2-7,1-1 4,1 0-1,-1 0 0,1 2-2,-2-3-5,0 1 7,2 0 4,-4 0-7,4-2 0,-2 2-1,0-5-4,-1 3 2,1-4 2,0 5 2,0-6-2,-2 3-2,3-2 11,-3 2-11,3 3 9,-3-1-4,3 2-1,-3-2 0,3 0-3,-3 2 5,4 0 1,-2-2-6,0 3 5,2 0-1,-1 0 1,-2-1-3,3 1-3,0-1 1,-2 0 3,2 2 1,0 3-1,-1-5 3,-2 1-2,3 4-1,-1-8-5,1 4-3,-3-1 4,3 2-3,-2-2 6,2 5-2,-1-4 1,1 4-7,-2-9 7,2 5 1,-1 0-3,1 4-3,0 0 6,0-4 0,0 4-5,-1-6 1,1 6 6,-3-4-9,3 4 2,0 0 2,0 0-5,0 0 12,0 0-5,3-5-5,-3 5-3,0 0 1,0 0-1,0 0-2,0 0-1,0 0-7,0 0 7,0 0-2,0 0 2,11 9 1,-7-2 9,1-4-7,0 7-4,0-3 3,0 5-1,-1 0 7,-1-1-4,-1 1 3,-2 1-5,1 2 5,-1 0-2,-2 1-2,-3-1 4,-3 0 2,2-1-4,-4 0-1,-4 2 1,1 0-8,-8 2-21,3-1-10,-6 3-38,-5-4-87,3 3 39</inkml:trace>
  <inkml:trace contextRef="#ctx0" brushRef="#br0" timeOffset="42240.53">23547 9636 11,'0'0'14,"0"0"-1,0 0-4,0 0-3,0 0 2,0 0 0,0 0-2,0 0-3,0 0 4,0 0-6,0 0 4,0 0-4,0 0 2,0 12-2,0-12 0,0 6 0,0-1 2,0 3-2,0-2 6,0 4-6,-1-1-2,0-4 1,-2 5 0,2-2 0,-2 3 2,2-1-1,-2-1-1,1 0 3,-1 1-4,0-2 5,-1 3-2,0-5-4,0 3 6,0-3-2,3 1 2,-3 0-3,0 1-3,-2-4 5,2 1-1,0-2 0,2 3 1,-2-3 2,1 1-2,-3 1-2,-2 0 2,3-2 2,-3 1-2,3 1-3,-4-2 3,3-1 1,-3 3-2,1 0-2,-2 0 0,1-1 2,-2 1 1,1-1-3,3 0 3,-1-3-3,1 0 2,3 2-3,-1-1 4,0-2-2,2 2-2,3-2 3,-6 2-2,6-2 0,0 0 1,-5 1 1,5-1-1,-3 2 3,3-2 7,0 0-5,0 0-2,0 0 1,0 0 3,0 0-1,0 0-3,0 0 4,-5 2-1,5-2-2,0 0 3,0 0-2,0 0-3,0 0 3,0 0-2,0 0-1,0 0-2,0 0 3,0 0-1,0 0 0,0-9 1,0 9-5,0 0 1,-1-3 1,1 3-3,0 0 1,0 0 0,0-4 1,0 4 1,2-6-4,-2 6 6,0 0-1,0-6 0,0 6 1,1-3-4,-1 3 3,0-5-3,0 5 6,0 0-5,0-7 8,0 7-5,2-5-6,-2 3 3,0 2-2,0 0 11,0-10-6,0 8 4,0-1-4,0 3 6,1-10-7,0 6 1,-1 1-2,2-3 1,-2 1 0,2 0 3,-1 2 0,-1-2 2,2 2 6,-2 3-3,2-7-2,-2 5 2,0 2-3,2-5 1,-2 5-3,0 0 2,2-3-4,-2 3-1,4-4 1,-4 4-4,4-1-4,-4 1 6,0 0-6,7 0-3,-7 0 4,0 0 1,7 4-1,-5-2 3,-2-2 0,7 5-1,-3 0 1,2 2 0,-4 1 0,2 1 0,0 0-1,0-2-1,1 3 2,-1-5-2,-2 5 4,6-3-1,-5 4 0,3-3-3,-2 1 4,-1-3 1,3 1 1,0-2-3,-4-1 7,0-1-3,3 0 5,-1-1-5,1 0 9,0-1-2,-5-1-1,17-3-1,-7-1-1,0 1 0,1-2 0,0 0-3,1 0-4,-1 0-8,1-2-4,-1 3-9,1-1-11,-3 1-42,-2 0-77,0 3 34</inkml:trace>
  <inkml:trace contextRef="#ctx0" brushRef="#br0" timeOffset="42860.21">24024 9866 28,'0'0'28,"0"0"3,-4-2-8,4 2 1,0 0-3,-5 0-4,5 0-3,0 0 1,0 0-3,-14 2 0,10 4-1,0-2-4,0 1 0,-1-3 3,-1 5-2,1 2-2,1-1-2,-1 1-1,1-3 4,0 4-3,2-5-1,-1 3-5,1-2 4,-1 2-1,3 1 4,0-4-4,0 3 3,0-1 1,4-1 4,0 1-3,1-1 0,2 1-1,1-3 4,2-1-1,-1 2 1,2-5-7,1 2 1,2-4 4,-2 2-5,2-5 3,-1-1-2,-1 2 1,-3 2-2,3-6 0,-5 1 0,1-4-2,-1 0-2,-1-5 0,-1-1 1,-5 2-3,-4 1 4,2 1 2,-3-2 0,-2-2-2,-1 8 5,-2-4-6,1 2 1,2 4-3,-2-1-11,1 0-3,-2 5-12,3 0-27,-1 1-60,0 2 27</inkml:trace>
  <inkml:trace contextRef="#ctx0" brushRef="#br0" timeOffset="43155.49">24172 9784 26,'0'11'33,"-4"5"3,-6 8-7,1 5-7,-5 2 1,-12 13 1,0 2-11,-4 0-11,-3 1-16,-3 1-19,1 2-35,-1-2 16</inkml:trace>
  <inkml:trace contextRef="#ctx0" brushRef="#br0" timeOffset="44547.38">24096 10464 16,'0'0'46,"0"0"4,0 0-4,8-4 7,-8 4-8,5-1 3,-5 1 1,8-3-2,-3 2 1,3 0-1,1-1-6,1 0 0,3-1-2,2 2-7,2-3-2,2 0 1,0 1-3,-2 0-3,3 1-2,1 1-3,-1 0-5,-2-2 1,-4 0-8,5 1-5,-1 0-9,-6 2-19,-1-1-12,1 2-14,-5-1-9,0 3-52,-1-1-120,0 2 53</inkml:trace>
  <inkml:trace contextRef="#ctx0" brushRef="#br0" timeOffset="44744.68">24242 10628 15,'0'0'44,"6"6"-4,-1-5-8,2-1 1,0 0-4,4 0-3,-1 0 1,-3 1-6,3 1-15,-1-2-15,-3 1-15,3 0-16,-5 2-44,1-3 20</inkml:trace>
  <inkml:trace contextRef="#ctx0" brushRef="#br0" timeOffset="44995.91">24352 10495 27,'3'15'31,"-6"-6"-2,3 1-4,0 5-15,-4 2-21,1 2-8,-5 6-20,-1 3 9</inkml:trace>
  <inkml:trace contextRef="#ctx0" brushRef="#br0" timeOffset="63687.51">18130 13808 8,'-10'0'28,"3"0"3,-5 0-4,2 0-3,0 0-5,2 2 1,-5-2-6,3 1-3,-2 1 0,2 0 0,0-1 1,1-1 0,0 0-1,2 2 2,-2 1-3,1-3 0,-4 2 2,3 0-6,0-2 3,-1 2 3,3-2-1,-4 1 4,1 0 2,2-1 0,1 0-6,0 0 1,7 0 8,-12 0-6,12 0 0,-8-1 5,8 1-9,-8 1 11,8-1-1,-6 0-12,6 0 1,0 0 0,0 0 2,0 0-6,0 0 0,0 0-1,0 0-2,-6 1-10,6-1 3,0 0 5,0 0-1,0 0 0,0 0-5,2 7 5,-2-7 1,0 0-6,0 0-2,0 0-2,0 0 5,12 0 9,-5 2-2,2-2 16,5 1-5,3 0 1,2 0 3,3-1 0,8-2 2,1 1-10,-2-1 4,3-1 0,2 1 4,-2-1-3,3 3 0,1-2-7,1-2-1,0 4 1,4-1 0,-2-1-6,-1 0-1,1-1 16,1 0-14,10 3 1,-10-1 1,-1-2 2,12 3 1,-12-1-5,0 1 6,-2-2-8,0 0 2,1 4-4,-2-5 2,1 0 5,1 2 1,-4 1 1,2 1-8,-2-2 3,2 1-14,-3 0 12,0 0-2,-1-2-2,2 0 4,-4 4 2,2-2-7,-5 0 8,1-2-7,-6 2 4,0 2 0,6-4-3,-2 4-1,-5 1 5,3-1-1,-2-2 0,6 0-1,-9 2 4,1 0-6,3-2 4,-2 0 2,0 0-8,-2 2 7,1-2-3,3 1 9,-3-1-6,0 0-1,9 0 7,-2 0-4,1 0 0,-7 0 2,2 3-6,5-2 5,-6 0-2,8-2 2,-2 1-7,-5-1 8,4 0 2,-5 1-3,6 0-4,-5 0 1,4-2-7,2 2 3,-12 0-2,7 0 9,-1 0-5,-2-1 0,0 2 6,0-2-8,-2 1 7,1 1 0,-2-4-10,0 6 1,0-3 5,-6 0 2,4 0-4,-3 0-4,6-3 7,-6 5-6,-2-4 1,-2 2 3,-1 0-4,-1 0 3,0 2 0,-7-2 7,10-2-7,-3 2 1,2 0-1,-3 0-3,0-3 4,1 3-5,-7 0 0,11 0 4,-11 0-5,8 0 4,-8 0 7,6-1-1,-6 1-1,0 0-1,7 0-6,-7 0-1,0 0 4,0 0 2,0 0-1,6-2 5,-6 2-8,0 0 4,0 0 0,0 0 8,0 0-5,0 0 8,0 0-5,0 0 7,0 0-2,0 0-3,0 0 3,3-5 2,-3 5 2,0 0-5,-5-5-5,5 5 1,-4-6-1,1 0-7,-1 3 4,0 1 4,-1-3-13,-3 0 10,4 2 7,-3-2-10,1-2 0,-3 3 8,1 0-9,1-1 2,-2 0 4,-1-3-14,0 3-4,0-2 13,-1 2 1,2 2-2,-1-4 0,-2 0-6,2 3 7,-2 0 0,2 0-5,-3-1 1,4 1 9,-1 0-6,-1 0 2,2 1 1,-1-1-3,3 1 4,0 1 6,3 0-14,-2-1 4,2 2 7,0-1-10,4 2 9,-7-3-7,7 3 4,-5-1-16,5 1 14,0 0 1,-6-2 2,6 2-3,0 0-3,0 0 5,0 0-6,0 0 4,-4-3-5,4 3-2,0 0 1,0 0 2,0 0 9,0 0-8,0 0 0,0 0-6,0 0-3,0 0 8,0 0-6,0 0 8,0 0-3,0 0 1,19 3 0,-6-1 1,-2 0 1,0 2-5,0-3 1,1 4 2,-1-1-2,4 1 1,-2 2 4,5 1-2,-4 1-2,4 1 2,-4 2-1,1-1 3,0 0-4,0 5-4,3 4 5,-2 0 5,-2 2-3,0 0-1,-8-4 0,-1 0 0,-3 2 0,-2-2-12,-4-1 0,-5-2-1,0 2-6,-11 3 0,-3-2 1,-2-1-5,-5 0-6,1-2-9,3-5-16,-1 3-46,-1-1-109,10-3 48</inkml:trace>
  <inkml:trace contextRef="#ctx0" brushRef="#br0" timeOffset="64411.44">20806 13777 67,'0'0'96,"0"0"-11,0-4 3,0 4-9,0 0-10,0 0-8,4-4-12,-4 4 7,0 0-2,0 0-8,0 0-6,0 0-6,0 0 0,0 0-10,0 0 4,0 0-10,0 0-3,0 0-3,0 0-8,0 0 3,0 0 3,0 0-4,0 0-5,0 0 12,5 14-6,-1-6-8,1 2 4,0 0-6,0 2 6,1-2 1,-4 2 0,7 5-7,0 1 3,-3-1-8,3 0 0,0-2 5,-1 2-9,2-3 12,-1 1-12,2-1 12,-1-2-3,0 3 1,0-6-4,2 3 4,-4-6-3,3 2 7,-2-3 0,1 1-1,3-2 3,-2-3-3,-1 1 8,4-2 0,-5-1 15,4-3-5,-3-3 1,3 1-7,0-3 1,2-3 3,0-2-8,0-1 5,-1-2 0,-4 3-1,3-1 5,-3 1-7,0-4 2,-3 7 2,3-1-1,-5 0 4,3 0-5,-5 4 0,3-2-13,-3 3-11,-2 2-11,3-1-29,-4 0-31,2 5-26,0-4-55,-2 5-176,-4-7 78</inkml:trace>
  <inkml:trace contextRef="#ctx0" brushRef="#br0" timeOffset="68227.19">17754 13864 19,'0'0'23,"0"0"-4,0 0 2,0 0-5,0 0-2,0 0 0,0 0-1,0 0-3,0 0 0,0 0-1,0 0-6,0 0 3,0 0 3,0 0-1,0 0-5,0 0 0,0 0-2,0 0 4,0 0-5,0 0 5,0 0 0,0 0-1,0 0 1,0 0-8,0 0 3,0 0-3,0 0 3,0 0-2,0 0 0,0 0 3,0 0 0,0 0 0,0 0-4,0 0 1,0 0 0,0 0 5,0 0-4,0 0-5,0 0 2,0 0 6,0 0-1,0 0 1,0 0-4,0 0 15,0 0-2,0 0-5,21-5 5,-16 3 1,3-1-4,1 0-4,-3 2 6,1 1-7,-1-1-2,-3-2 0,4 1 2,-7 2 3,12-3-6,-6 1 4,-2 0-2,4-1-1,-4 3 0,3 0 5,-7 0-6,12-1-3,-7 0-1,0-1 7,0 0 1,-5 2-1,9-1 0,-4-1-7,-5 2 4,13 0-2,-7-3 8,1-1-8,-1 2 4,4 1 0,-3-2-1,-1 2 1,4 0-7,-5 1 5,4 0-8,-3-2 13,1 1-6,3-1 2,-1-2 0,0 1 1,1 1 0,-1-1-1,-1 1 3,-1 2-5,1-1 5,-1 0-5,-3 0-3,3-1-12,1 1 2,0 0 4,-2 0 0,1-3-1,1 4 5,3-2-2,-2 1 10,2 1-7,-3-2-3,-1 1 4,3 0-1,0 0-1,-5-1 1,2 0 4,1 1-2,-2-1-1,3 2 1,-9 0 0,12 0 2,-6 0-4,2-2 2,-2 1 2,1-1-1,-1 0 3,2 1-5,-2 1 4,1-2-5,-2 0 8,-1 1-7,4 0 2,-1-2-2,-1 3 7,2-1-3,3-1 1,-4 0 0,0-1 6,3 3-7,1-2 0,-5-1 3,1 3-3,0-1 0,2-2 0,0 3-2,-2-2 1,1-1 2,-2 1 0,1 1 0,1 0 1,2 1-1,-2-3-3,-2 3 4,2-2-4,-3 0 1,5 0 2,-1-2 4,2 1-3,0 2 1,-1-2 0,2 1-2,-2-3 4,1 3-2,-1 0-1,0-1-1,0 0 0,2 1 0,-3-3 2,2 1-3,1 1 6,-4 0-5,5 1-1,-2-1 0,-2-1 2,3 1 2,-1-1-3,-2 1 2,2 1 3,-1-1-2,0 0 0,-1-1 2,2 2-2,-2-3-5,3 3 4,-1-1 0,1 0 2,1 0-4,-2-3-2,1 5 3,0-4-1,1 3-1,0-2 0,-3 1 2,3 0-1,0-1 2,-3 2-2,-1-2-3,0 3 8,-1-2-8,1 0 12,2 1-5,-2-1-4,1 2 2,2-2 2,-3 1-1,1-1-5,1 1 1,0-3 1,0 3 1,-1-1-1,3 2-2,-4-3-3,5 0 7,-1 3-2,-2-1 0,1 0 1,-4 2 3,0-3-5,1 3 3,2-1 0,-3-2 5,1 0-13,2 1 10,-4 0 2,2 1 1,-4 0 0,1 0 4,-1-2-4,0 2 4,5 0-3,0-3-6,-1 1 6,1 2-5,1-1 0,-1-2-3,-3 3 3,1-1-1,1 0-2,4 0 1,-3-1-3,-1 3 2,0 0-8,-4-1 4,0 0 0,-5 1-1,9-1 5,-9 1-1,7-2-4,-7 2 2,0 0 5,8 0 0,-8 0-3,0 0-1,7-2 2,-7 2 1,0 0 3,0 0 2,0 0-1,0 0 0,5-1-1,-5 1-2,0 0-4,0 0-6,0 0 9,0 0-1,0 0-3,0 0 12,0 0-7,0 0-10,0 0 7,5-1 1,-5 1 5,0 0-9,0 0 17,0 0 2,0 0-9,0 0-2,0 0 1,0 0 4,0 0-5,0 0-1,0 0-1,0 0 5,0 0-7,0 0 2,0 0-1,0 0 3,0 0 3,0 0-9,0 0 7,0 0-4,0 0 4,0 0-6,0 0 5,0 0 1,0 0-9,0 0 10,0 0 0,0 0-4,0 0 9,0 0-4,0 0-3,0 0-3,0 0 0,0 0 2,0 0 0,4-3-3,-4 3 4,6-2-3,-6 2-5,8-1 3,-5-1 1,-3 2-12,0 0 14,3-3-2,-3 3 2,4-2-6,-4 2 5,0 0-2,0 0-1,0 0 1,0 0 3,5-2 2,-5 2-8,0 0 3,0 0 6,0 0-3,0 0-3,0 0 3,0 0-3,0 0 3,0 0 3,0 0-5,0 0 0,4-3 5,-4 3-3,0 0-1,0 0-1,0 0 7,0 0-3,0 0-6,0 0 6,0 0 2,0 0-2,0 0-3,0 0 0,-7-5-3,7 5 4,0 0-5,-5-3 2,5 3 3,-1-4-3,1 4 1,-3-2-3,3 2 1,-6-5-7,6 5 5,-6-3-1,0 0-2,1 1 1,-2-2-5,1 1 3,-1-1-2,-1-1 3,-1 2 4,-2-2-1,1 1 1,1-1 0,0 0-4,0 0 7,-1 0 2,1 0-11,-1 1 7,0-1-4,1 2 0,2 1-3,-2-1 2,4 1 5,-1-2-6,-1 1 4,-1 2 0,2-2-6,1 2 0,0-1 7,0 1-1,5 1 3,-10-2-3,5 0-3,5 2 9,-9 0-1,9 0-4,-7-2-5,7 2 8,-7-1-2,7 1 0,0 0 4,0 0-3,-8 0-4,8 0 2,0 0 2,0 0-3,0 0-1,0 0 3,0 0-11,0 0 10,0 0-4,0 0-3,0 0 1,0 0 0,0 0 0,0 0-1,0 0 3,0 0-1,18 3-2,-12-1 8,5-1-2,-3 1-2,1 0 5,0 2 0,3-3-1,-4 1-5,2 1 4,1-1 5,-2-1-8,0 1 5,-1 1 2,5-2-3,-2 2-1,2 0 4,-7-1-3,6 0 4,-1 0-7,1 1 4,-2-3-2,-1 2 1,-3-2 2,2 2 1,-1 1 0,0-1 1,-1-1-6,0 2 3,0-3-6,-3 1 8,0 2-5,1-3 3,-4 0-4,6 1 7,-6-1 0,7 3-5,-7-3 2,4 1-8,-4-1 7,6 3-7,-3-1 8,-1 0-1,3 3 2,-1-5-4,-2 5 3,1-3 3,1 3-3,0 0 3,-1-1-3,-1 1 3,3-1-3,-2 1 0,-1 0 0,0-2-5,0 2 4,-2 0 6,-2 2-3,-2 0 2,-2 1 2,0 1-15,-8 3-19,-2 3-37,-5 2-69,-2 0 31</inkml:trace>
  <inkml:trace contextRef="#ctx0" brushRef="#br0" timeOffset="68897.86">19661 13228 44,'0'0'74,"0"0"2,-6-3-12,6 3 6,0 0-11,0 0-1,0 0-12,0 0 1,0 0-5,0 0-8,0 0-4,0 0 5,0 0-9,0 0-5,0 0 10,10-5 2,-5 3-14,4 0-1,3 1-9,2-3-1,-3-2-7,8 4-7,-2-2-12,-3 1 2,3 0-13,-2 1-14,4 0-14,-1-3-56,-5 4-123,1 0 55</inkml:trace>
  <inkml:trace contextRef="#ctx0" brushRef="#br0" timeOffset="69102.45">19835 13425 11,'20'0'41,"1"-2"-20,-2 0-13,-6 2-22,4 2-15,-6-2 7</inkml:trace>
  <inkml:trace contextRef="#ctx0" brushRef="#br0" timeOffset="69347.39">19792 13242 67,'-3'-3'105,"3"3"-12,0 0-7,0-5-19,0 5-15,0 0-24,0 0-11,0 0 2,0 0-9,9 11 0,-9-2 1,5 10-11,-5 8-14,4 4-25,-5 4-47,-7 3-92,-1 8 41</inkml:trace>
  <inkml:trace contextRef="#ctx0" brushRef="#br0" timeOffset="70198.83">19590 13499 35,'9'-1'32,"2"-1"-1,5-3 2,3 4-7,-1-1 0,3-3-5,0 3 0,-1 0-3,2-1 0,-3-1-6,2 3-1,0-3 0,-1 1-10,0 1-5,-1-1-5,-1 3-13,-5-3-22,-3 2-47,1 1 21</inkml:trace>
  <inkml:trace contextRef="#ctx0" brushRef="#br0" timeOffset="71262.05">18929 13629 5,'0'0'34,"0"0"-2,0 0-3,0 0-4,0 0-3,0 0 0,0 0-4,0 0-1,0 0 1,0 0-3,0 0 2,0 0-1,3-3-5,-3 3-2,0 0-1,0 0 0,0 0-3,1-7 4,-1 7 0,0 0 4,0 0-4,-1-3 2,1 3-4,0 0-2,0 0 0,0 0-2,0 0-2,0 0 1,0 0-2,0 0-5,0 0-4,0 0 6,0 0-4,0 0 3,0 0 1,10 6 2,-4-2 1,-1-1 2,3 4-2,0-2 0,2 3-1,-2 1 12,-1-1-13,1 1 3,1-1-4,-1 0-1,-3 2 7,3 1-2,-2-2 0,-1 0 2,1 0-5,-3 2-1,-1-5 6,2 2-1,-2 1-2,0 1 1,1-4-1,-3 3 5,3 0-10,-3-3 5,0 1-4,0 0-5,0-1-14,0 0-9,0-1-18,-3 2-54,3-4 24</inkml:trace>
  <inkml:trace contextRef="#ctx0" brushRef="#br0" timeOffset="71873.57">18998 13648 2,'0'0'20,"0"0"-1,-9 0-6,9 0 2,0 0 0,-9 5-5,4-3 0,-1 1-2,1 1 0,1 0-2,-3 2 1,2-3-4,-1 1 10,1 1-10,2-2 0,-2-3 0,0 4-1,5-4 2,-3 3-4,2 0 2,1-3-2,-5 3 1,5-3-1,0 0 1,0 0 4,0 0-1,-4 1-1,4-1 2,0 0-1,0 0-2,0 0 1,0 0-1,0 0 4,0 0-1,0 0 2,0 0 0,0 0 0,0 0 1,0 0-1,0 0-10,0 0-1,12-9 12,-11 6-3,-1 3 13,5-6 6,-2 2-8,-1 0-14,2 1 10,2-1-10,-2 1 0,1-1 1,-1 1 6,-1 0-4,1-1 1,-2 2-8,2-1 2,1 0 3,4 1-3,-2 2-4,0-1 1,3 0 0,2 2-1,-2 0-1,3-1 7,0 5-2,1-2-8,1 3 7,3 0-8,-3 0-18,-1 2-22,3 0-51,-6-1 23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1-02-08T10:01:39.2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2201 4898 25,'0'0'21,"0"0"-5,0 0 4,0 0-2,0 0-5,0 0 6,0 0-8,0 0 0,0 0-4,0 0-2,0 0 3,-9-6-6,9 6-1,-10-2-5,5-1-1,-3 2 0,2 1 1,-3 0 0,0 0-1,-3 0-2,0 1-1,-1 2 0,2-2 0,-2 0 6,0 3-7,-4 0 1,4-2 0,-3 2-8,3-2-16,-1 1 52,2 2-25,4-5-6,-2 3-9,4-2 35,0 0-23,1 1 6,1-1-1,4-1 5,-8 1-4,8-1-3,-5 0-6,5 0 21,0 0-10,-6 3-1,6-3 1,0 0-1,0 0 1,0 0-4,0 0 4,0 0-3,-6 0-4,6 0 2,0 0 10,0 0-7,0 0-1</inkml:trace>
  <inkml:trace contextRef="#ctx0" brushRef="#br0" timeOffset="182.85">2640 4863 2,'34'-3'-1</inkml:trace>
  <inkml:trace contextRef="#ctx0" brushRef="#br0" timeOffset="197.66">2738 4855 2,'30'-2'-1</inkml:trace>
  <inkml:trace contextRef="#ctx0" brushRef="#br0" timeOffset="241.2">2828 4852 1,'29'-2'4,"-5"2"-4,-1 0 3,5 0-5,-6 0 3,1 0-1,-3 0-1,3 0 1,4 0-1,-8 2-2</inkml:trace>
  <inkml:trace contextRef="#ctx0" brushRef="#br0" timeOffset="976.25">3133 4857 3,'19'5'3,"0"-3"3,3-1-5,6 1 0,-9 2 0,-1-2-2,1 3 4,2-2-7,-5 0 5,5-2 0,-3 4 0,3-3-4,0 0 6,0 0 0,0 0 0,-1-2-2,3 1 2,7-2 0,-9 1-5,9 0 5,-2-2-3,0 2 2,0-1-3,-1 0 3,0-1-1,1 1 1,-1-3-4,2 3 4,0 1-5,-2-1 4,3 1-2,-1-1 2,-9 1-2,7 0 2,-6 1 2,11-1-4,-4 1 2,1 0 2,1-1-4,-1 3 4,-1-2-1,1 0-2,1 1 1,1-1 2,-3 0-1,-1 2-4,4-2 2,-3 0-3,1 1 8,-2-2-5,2-1 0,-7 0 0,-2 2 0,2-1-1,0 1 4,1-2-2,-2 0 6,-4 1-10,6-1 2,-3 1 3,1 0-1,-2-1 0,3 1-1,-7-1 4,0 1-4,3-2 3,-4 4-3,3-2-3,2 1 6,-1-1-2,-5 0-2,0 1 0,1-1 3,2 0-1,2 0 2,-1 0-2,-3 0-2,5 1-2,-1 1 3,-4-2 1,-1 1-1,4-1-1,-2 3 3,-3-2-3,1 0 0,0 1 2,-1 3-3,3-5 5,-1 3-4,-1-2-2,-2 3 6,2-3-4,-2-1 2,1 3-1,-1-3 0,-1 0-1,5 2 2,-4-2-1,1 2 1,-1-2 0,3-2-4,-1 2 2,0 0 2,7 0-2,-3 0 4,1 0-3,1-2-1,-2 2 4,2-3 0,-2 3-1,0 0-1,1 0 0,-1 0-2,2-1 3,-5 1-4,2-1 6,1-1-7,0 1 3,-1 0-4,1 0 6,-3-1-1,4-1 0,0 3-2,-5-2-1,6 2 3,-4 0-1,-1-2 3,3 1-5,-2 1 4,3 0-7,0-1 7,2 1-2,-3 0 0,1 0-1,0 1 0,-4 0 3,4 1-4,1-2 4,-5 0 0,-3 0-5,2 0 5,0 0-2,0 0 0,-2 2-1,1-2 2,-3 0 4,2 0-2,-2-2 5,3 2-4,-3 2 2,-1-2-2,-1-2 3,1 2-1,-1 0-1,1 0-3,0 0 1,-4 0-2,3 0 1,-7 0-2,11 0 4,-11 0 0,12 0-3,-7 0-2,-5 0 4,12 0-4,-9 0 2,-3 0 7,8 0 12,-8 0 2,7 0 7,-7 0 10,0 0 1,7 0 1,-7 0 3,0 0 4,0 0 3,0 0-2,0 0-1,0 0-1,0 0-3,0 0-15,0 0-36,0 0-110,0 0-126,0 0 56</inkml:trace>
  <inkml:trace contextRef="#ctx0" brushRef="#br0" timeOffset="56843.73">11418 4501 64,'3'-6'99,"-3"-1"5,0 1-7,0-1-13,1 0-3,1 2-6,-2 3-8,1-3-9,1 1-2,1 1 0,-3 3-11,0-7 1,0 7-9,0-5-6,0 5-2,0 0-5,0-5-6,0 5-5,0 0-5,0 0-2,0 0-14,9 13 14,-1-4 0,0 4-2,2 5 3,4 8 7,-3-2-4,2-1 7,-1 4-13,-2-1-4,3 1-7,-3-1 17,1 1-6,-1-1 10,-3-1-2,2-1-2,-2-4-8,-1-1 0,1 0-10,-4-2 1,0-5-3,0 2-4,-2-4-4,3-2 16,-4 2-10,1-3 4,2-1 2,-3-1 3,0 1 3,0-4-1,1 2 8,3-1 0,-4-3 0,0 0 7,0 0 3,0 0-11,0 0-3,-17-15-7,12 4 1,1-1-2,-3-5-4,1 0 3,0-1-10,2 1 10,-1-3 1,4 1-3,-7 3-4,7-4 5,-3 5 0,3 1 3,-3 2-7,3 2 2,-1-1-3,2 2 6,-1 2 18,0 1-21,-1 1-2,1-1 9,1 0 1,-1 1-2,1 5-2,0-7 4,-1 4-7,1 3-3,1-5-15,-1 5 0,0 0-3,0 0 4,5-1 9,-5 1-6,9 6-2,0 1 1,0 1 16,4 2-12,2 1 11,2 2 0,3 4-2,2-3 4,0 1 5,1 1-11,2-1 11,1-2-7,-6-4 7,7 3-1,-5-5-1,-2 0 5,2-4-1,-2 2 6,1-3-14,-1 0 4,-2-2 15,0-2-15,-7 0 7,2-1 1,-1-2 6,-1-3-4,2-2 1,-5-1-2,1-5-3,-2-1 7,-2-1 0,2-1-1,-6-7 1,-1-1 3,0 0 8,-4 9-1,3-2 8,-4 4-15,-4-5 3,4 5-10,-2 5 12,1-3-4,-3 0-1,1 3 1,2 2-8,1 0-6,-2 1 7,-1 0-26,-1 3-9,5 0-1,0 0-9,0 2-10,-4-1-24,7 1-58,-1 1-140,2 2 61</inkml:trace>
  <inkml:trace contextRef="#ctx0" brushRef="#br0" timeOffset="57881.82">12619 4521 107,'0'-4'152,"2"0"-8,-1-2-24,0 1-8,3-1-13,2-1-11,1-2-9,7-1 6,4-2-20,-2 0-10,10-5-1,-1 2-9,0 3-3,-2 1-4,-7 3-5,2 0-31,-2 0-10,-4 2-32,-1 1-19,2 3-27,-2-2-22,-4 4-63,-1 4-183,-4-1 81</inkml:trace>
  <inkml:trace contextRef="#ctx0" brushRef="#br0" timeOffset="58026.59">12697 4717 92,'19'-6'74,"-7"0"-23,6-1-15,6-6-33,5 2-28,-2 1-14,1 3-41,-1-4 18</inkml:trace>
  <inkml:trace contextRef="#ctx0" brushRef="#br0" timeOffset="58488.92">12564 4998 28,'-10'0'108,"4"2"-17,6-2-8,-9 0-11,-1 2 7,8 0-6,-2 1-23,0 5 6,-1-5-12,3 3-8,0 4-1,2-4 1,2 6-6,0-1 3,1 1-9,1-1-3,4 5 0,-1-2-4,-1 0-3,0-3 0,1 5-1,-1-5-1,-1 2-11,-1-3 7,-1 2 9,-2-2 0,-1 1-2,-4-2 15,-2 3-8,-6 0-10,-4 7 7,-6 1-7,5-8-19,-8 0-21,9-1-28,-1-2-35,2 0-70,2-5-173,7-1 77</inkml:trace>
  <inkml:trace contextRef="#ctx0" brushRef="#br0" timeOffset="59015.61">13746 4170 204,'2'-4'189,"-1"0"-14,-2-1-20,2 1-14,-1 4-15,-1-4-17,1 4-12,0 0-15,0-6-12,0 6-8,0 0-8,0 0-6,14 11-6,-8 1-1,3 2-5,4 11-1,-3 3-10,-1 2 1,0 3 0,-4 3-5,1 10 2,-4-12-34,-4 13-19,4 0-36,-6-10-21,0-2-24,-1-2-29,-4 1-84,-1-4-243,2-2 108</inkml:trace>
  <inkml:trace contextRef="#ctx0" brushRef="#br0" timeOffset="59367.63">14007 4325 93,'0'-7'247,"3"2"-28,-3-2-22,0 0-16,3-2-26,3-1-15,-3 2-17,4-1-14,-1 3-24,4-1-27,-1 2-20,1 2-9,1 0-20,-1 5-26,1-1-5,1 5-5,-1 1-2,-2 2-8,0 6-2,-1 2 1,-2 0 3,2 7 1,-5-6 6,-2 2 5,1-2-3,-2-3 12,4 1-8,-5-5 4,4 0 0,-3-4-3,1 1 4,-1-3 6,0 2 0,1-2 5,-1-3-5,0-2 16,0 5 4,0-5 8,0 6 3,0-6-7,0 0 5,1 4-8,-1-4 1,4 1 4,-4-1 0,7 0-4,-7 0 3,9-1-10,-4 2 3,-5-1 5,17-1-37,-7 2-29,-1 0-31,1 1-32,-3 0-64,-3-1-194,7 1 86</inkml:trace>
  <inkml:trace contextRef="#ctx0" brushRef="#br0" timeOffset="59695.6">14521 4330 1385,'3'-7'-9,"-3"0"3,0 0-4,3 2 15,-3 1-11,0 0 4,0-1-4,0 5 9,0-6-9,0 6-5,0-3 1,0 3 6,0-4-12,0 4 4,0 0-6,0 0-1,0 0 2,0 0 3,7 13 3,-4-8 5,4 6-2,-4-1-1,3 1 1,-3 2 2,5 1 3,-3-3 3,4 1-7,-1 2 9,-2-6-2,2 5-3,0-3-3,0-1 4,0-2 3,0-1-1,1-2 5,-3-1 3,1-1 1,0 0 0,5-5-3,1-1 6,-1-5 2,2-2 5,0-1-11,-5-5-3,2-2 3,-4 1 2,0 0 2,-5-2 0,-1 3-7,-2 1 2,-3 1-17,-1 2-18,-4-1-9,3 6-25,-2-3-13,-4 5-11,-1-1-83,-5 5-183,-1 0 81</inkml:trace>
  <inkml:trace contextRef="#ctx0" brushRef="#br0" timeOffset="60218.01">15079 4075 125,'5'-1'221,"-5"1"-22,8-3-21,-1-2-17,-3 1-19,2 1-12,-3-4-11,7 1-14,-3-1-12,1-2-9,-1-1-8,1-1-9,2-2-8,-5 1-14,3-1-21,-5-3-23,1-1-5,-4 0-20,3-11 0,-6 10-1,6-2-4,-6 2 3,-1 1 7,2-1-4,-2 4 5,-1 1-1,0 1 1,-1 4-2,0-2-17,-2 7-6,1 0 0,-2 2 7,-3 1-3,1 4 2,1 1 10,0 4 0,-4 6-2,0 6 0,1 3 2,0 2 3,3 3 7,2 5-4,6-1 8,2 11 0,2-8 7,1 2-6,6 8 4,-3-14 0,7 14 5,-1-14 3,-1-2-3,2 1 5,-1-3 1,-3 1-4,1-4 0,-4 3 4,1-3-6,-3-6-19,-1-1-13,-1-2-12,-2-2-8,-2 3-9,-3-2-13,0-5-54,-11 3-141,2 0 63</inkml:trace>
  <inkml:trace contextRef="#ctx0" brushRef="#br0" timeOffset="60343.74">14821 4528 159,'0'-7'146,"4"-3"2,3-5-33,5 1-11,12-7-8,4 0-20,4-2-42,16-6-23,0 0-31,6 0-33,-1 2-24,2 2-47,-2-3-133,2 4 59</inkml:trace>
  <inkml:trace contextRef="#ctx0" brushRef="#br0" timeOffset="60821.47">13670 5158 65,'0'0'100,"0"0"-6,46-4-15,-12 0 0,22-8-15,4-1-1,34-9-10,1-2 0,8-4 0,2-5-4,7-1 6,6-3 0,3 1-6,0-4-9,5 2-10,-8-3 3,-3 7-14,-10-3-11,-8 4-12,-6 8-20,-32 8-17,-4 3-21,-5-1-26,-15 9-49,-4 1-149,-11 3 65</inkml:trace>
  <inkml:trace contextRef="#ctx0" brushRef="#br0" timeOffset="61439.63">14730 5285 14,'0'0'236,"0"0"-24,0 0-13,0 0-15,0 0-20,0 0-22,8 1-12,-8-1-21,0 0-11,0 0-15,2 6-8,2 0-11,0 0-1,1 3-10,5 5-8,-1 3-9,5 8-5,-2 1 1,-2 4 2,2-1-6,-5 4-1,1 1-6,-1-1 3,-1-1-5,-1-3 3,0-1-6,-1-2 1,-3-7 1,-1 0-4,1-5 1,-2-1-4,1-2 1,-1-3-6,0-2 6,-2 0 1,0-1-1,0-3 0,-5 0-3,0-4 0,-1 0-7,-2-11-3,-3-1 6,0-8-6,-2-2 6,4-9-6,-2-16-1,5 4-1,3-9-1,5 5 0,2-4 0,3-3-1,4 6 2,-1 16 6,3-2-11,-4 4 3,3 3-3,2 4 7,4 2-6,2 1-4,-7 10 5,5-5 0,3 5-3,0 3 0,1 1 1,0 3-12,2 3-8,-6 4-11,-3 3-5,5 0-2,-7 7 7,-1 0 7,-8 5-4,-5 6 6,-8 2 0,-10 2-10,-16 10-11,-10 1-4,-7-4-21,-1-1-23,-22 12-28,25-14-113,-2-3-260,1-3 115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1-02-08T10:06:13.0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17110 10536 29,'0'0'52,"0"0"-7,0 0-11,0 0 9,-4-2-10,4 2 6,0 0-13,0 0 1,0 0-6,0 0-2,1-6 3,-1 6-4,0 0-5,0 0 4,0-4 1,0 4-7,0 0 2,0 0 3,3-5-3,-3 5 2,0 0-2,0 0 0,0 0 6,0 0-14,0 0-1,0 0 3,0 0-1,0 0 1,2-3-3,-2 3 1,0 0 2,0 0-2,0 0-8,0 0 6,0 0-11,0 0 8,0 0 0,0 0 5,0 0-1,0 0-6,0 0 2,0 0 1,5 11 2,-3-9-6,2 2 6,-1 2-1,0-2-1,1 4 7,-1-2-14,1 5 11,1-2-1,-1 1 1,5 4-6,-3 2 3,2 1 3,-3 0 3,5 8-13,-2-7 11,1 6-4,-1 1 10,2-1-10,0 2-2,-1-1 9,4-1-9,-3-1 5,0 2-3,-1-1 5,0 0-7,0-1 3,1 5 3,-1-5-3,-1 0-4,2 3 8,0-2-3,-2-2-2,4 3 2,-5-6-6,2 5 10,0-5 0,3 5-2,-3 0 2,1-2 1,-3-5-7,0 3 8,1-2-6,-2 0 0,1-2 0,1 2 3,0 1 2,-1 1-5,3 2 0,-3-3 1,0 1-5,0 3 2,3 0-1,-6-5-2,5 7-7,-1-1 11,0-2 5,-2-3-7,0-1 6,2 7-4,1-1-6,-4-6 7,0-1-10,0 7 4,2-3 4,-2-3-3,0 0 5,1 0-4,-2-1-5,1 3 5,2-1-8,-2-3 11,0 4-5,1-2 4,-1 1 2,3 5 0,-2-6 4,0 0 3,1 2-8,-1-2 1,1 1 1,-1-1 2,1 1-10,1 2 4,-2 0 1,3 3 5,-5-5 4,3 5-11,-1 1 0,-3-6 3,7 0 2,-4 8 4,1-1 1,1-1 8,-3-1-4,1 1-3,0-7-8,1 9 11,1-3-3,1 0 8,-4-6-5,1 0-5,2 4 3,2-1 2,-1 4 0,-2-8 5,0 2 4,1 0-6,-2-2-3,4 4-2,-3-4-1,-1 1-3,2-2 2,0 1 1,-4-6-1,2 1 0,-1 0 3,1 0-16,-3-4 8,-1 1 7,2-1-11,0 2 6,-3-3-5,1-1 4,0-1-11,-2 0 7,2 0 2,-2-2-2,3-1 4,-3-2-5,0 5-4,0-5 6,0 0 2,3 3-21,-3-3-10,0 0-21,0 0-9,0 0-27,0 0-90,-3-15-188,0 7 84</inkml:trace>
  <inkml:trace contextRef="#ctx0" brushRef="#br0" timeOffset="1629.66">16766 12801 39,'-18'4'70,"5"0"-11,0 1 0,3-1-7,-3-1-10,5 1-3,-2-2 3,5 1-2,1-3 5,-3 3-11,4-2-5,3-1 2,-9 1-10,9-1 7,-3 3-6,3-3-3,-6 1-1,6-1 3,0 0-2,0 0-8,0 0-1,0 0-3,-6 1 1,6-1-9,0 0 9,0 0-6,0 0 4,0 0-4,0 0 8,21-1-3,-15 0-9,10 0 5,-2-4-1,8 0 5,5-1 2,4-2-4,0-1-2,4-4 4,16-2 1,0-3-4,-1 1 12,4-7-6,3 4 0,2-4-8,1 2-4,2-2 1,24-7 5,-26 5-1,1 3-7,28-10 8,-30 8-2,33-11 1,-8 4 4,-21 8 2,28-9-9,-3 0 4,-3 5 0,1-2-7,-25 7 4,29-11 9,-5 3-10,-22 10 6,24-13-7,-26 16 3,25-14-7,1 3 13,0 3-2,-3-6-3,-25 11 2,26-11 6,-4-1-12,-21 10 8,1-1-4,29-11 3,-5-1 4,0 3-6,-25 9-2,25-7-4,-22 9 2,22-7-1,-26 7 0,0 0 1,0 2-2,0-1-3,-2-1-10,-1 4 12,-4-3-2,2 3-9,-4 0 7,-4 1-1,-7 2 4,10-2-2,-13 8-5,-3-4 4,3 2-2,-3 1 5,-1-2 3,0 1-3,-1 0-7,-2 1 2,1 2 1,-5-2 0,2 0 5,-7 4-5,-3-2 12,2 4-17,-2-3 14,0 1-7,-7 2 3,1 0 0,-2 2 2,0-1-2,1 0 1,-1 1-6,0-1 6,-2-1 6,4 2-2,-3-1-11,-2 3 8,4-4-1,-2 1 2,1 1 1,-2-1 7,4 1-9,-1-1-1,1 3 0,-1-3 10,-1-1-6,1 3 5,4-3-5,-1 2 0,3 0-2,-5-1 4,2 0-1,0 0-2,0 2 1,0-2 1,-3 2 0,4-2-8,-6 1 7,5 0-2,-6 0-4,2-2 3,-1 3 3,-3-2 1,3 0 1,-3 1-5,0 1 3,1-3 16,-2 3-7,3-3 1,-4 3 4,1-1 1,-4 2-9,5-4-3,-5 4 5,5-2 5,-5 2-7,0 0 5,4-2 1,-4 2 3,0 0-7,0 0 5,0 0-12,-2-7-2,-1 3 3,0 1-6,0 0 2,-1 1-2,-4-4 7,1 3-15,-4-3 17,2 5-3,-1-4 3,1 2-1,-1 0-6,0-1 10,-3 1 0,-5-1-4,0 1-2,0 0 1,-1 2-14,1-2 8,-3 1-1,-1-1 2,3 2-1,-5-1 8,4 0-5,-2 2 6,2 0-8,-2 0 10,3 0-6,-3 2 9,3-2-10,0 0 2,1 0 5,-2 2-4,10-1 3,-2-1 4,-1 0-2,4 0-2,-1 0-10,1-1 10,9 1-6,-10 0-4,10 0-2,-9 0 10,9 0-1,-9-1-2,9 1 0,-4-1 0,4 1-6,0 0 3,0 0-4,0 0 2,0 0 3,0 0-5,0 0-6,17-3 4,-7 1 1,0 4 4,3-1-1,-3-1 5,5 2-16,-3 1 14,3 0-4,1 2 3,0 2 2,-2 2 2,2 1-8,-1 0-1,-6 4 7,1 2-6,-1 0 2,-4 0-2,-2 8-1,1 1-8,-11 2 8,2 0-4,-4 6-12,-7-1-7,-2 9-17,1-8-21,-8 12-24,-2 1-62,-1-2-163,1-3 72</inkml:trace>
  <inkml:trace contextRef="#ctx0" brushRef="#br0" timeOffset="2832.27">21744 11419 91,'0'0'90,"5"3"-10,-2 0-2,-3-3-4,0 0-16,3 2-4,-3-2-9,3 3-2,-3-3 2,0 0-14,0 0 3,0 0 1,3 2-1,-3-2 9,0 0 2,0 0 8,0 0 0,0 0 1,0 0-8,0 0 14,0 0-15,0 0-15,-12-14-18,10 4-4,-2-2-5,-1-3-5,-3-2 7,3 0 0,5-1-4,-4-1 0,-2-5-8,2-2 4,-4 1 3,3-1-11,1 0 1,-1 0 3,-2 8-2,-1-2-2,-1-3 9,3 6-7,-2 0 7,-2 2 4,1 3 0,2 1-1,1 0 4,-3 1-5,3-1 2,-1 4 2,0-2 7,0 2 0,2 2 6,1 1-7,0-1 2,2 2-2,2 3-2,-4-2-6,4 2 7,-4-2-5,4 2 0,0 0-2,0 20 4,5-4 1,2 10-1,3 4-1,8 13 1,1 2 5,0 1 3,0-1-11,2 1 3,-5 3-1,2-5-7,-5-10 2,6 10 2,-5 3-8,0-16-10,-2-2-8,-1-3-6,2 1-17,-3-1-7,-3-7 0,2-3-15,-4 2-7,0-3-9,-4-2-67,-1-2-164,-1 0 73</inkml:trace>
  <inkml:trace contextRef="#ctx0" brushRef="#br0" timeOffset="3033.88">21605 11615 165,'-5'-2'159,"0"-3"-10,1 3-17,1 0-6,-2-1-6,2-1-15,1 0-9,2-3-14,2 0-8,6-7-25,9-8-2,6-1-21,2-4-9,15-8-11,5 3-6,-3 2-12,0 1-6,2 5-39,-10 5-21,-2 5-120,-5 5-215,0-3 95</inkml:trace>
  <inkml:trace contextRef="#ctx0" brushRef="#br0" timeOffset="4862.42">17228 10692 52,'0'0'69,"0"0"-1,0 0-8,0 0 0,0 0-1,0 0 1,0 0 2,0 0-6,0 0 9,0 0-4,0 0-1,2-3 0,-2 3-15,0 0 9,0 0-14,0 0 0,0 0 2,0 0-11,0 0-2,0 0 1,0 0-1,0 0-1,0 0-6,0 0-1,0 0 1,0 0 0,0 0-3,0 0 4,0 0-4,0 0-1,0 0-9,0 0 7,0 0-10,0 0 3,0 0 2,0 0-3,0 0-1,0 0-1,0 0 1,0 0 1,0 0 2,0 0-6,0 0-8,0 0-1,0 0 3,0 0 1,0 0-9,0 0 5,0 0-7,0 0 5,-9 7-3,9-7 6,0 0-9,0 0-3,-3 5 10,3 1-4,-3 1 5,-1 4 1,0 3-13,0 4 10,-1 1 4,-2 2-7,3 4 5,-2-8 6,1 2-4,1 1 1,3-4 0,-3 0 0,1-3 4,3-1-12,-1-1 11,0 0-8,-3 1 7,4-5-4,0 2 1,0-5 1,0 2 0,-3 0 0,3-4-2,0 1-2,0-3 2,0 7 4,0-7 2,-1 4 4,1-4-3,0 0 5,0 0 6,1 4-4,-1-4 11,0 0-3,0 0-6,0 0-12,-1-15 1,1 6 2,0 1 3,-1-3-5,1 2 0,0-5-12,1-1 3,-1-3-3,0 1-6,1-3 8,-1-3-6,0 4 0,0 0-1,3 0 1,-3 0 9,0 2-5,0 0 12,4 6-11,-3 0 12,0-1-6,-1 4 2,3-1-5,-6 4 5,6-1-13,-3 2 15,0-1-6,0 1 1,0 4-2,0-8 5,4 8-9,-4 0 2,1-4-4,-1 4 4,0 0 6,3-4-6,-3 4-5,0 0 12,6 0-1,-6 0-8,14 1 3,-6 2 1,1 0 2,4 1-4,-2 2 5,7 5 0,0-1 2,5 4-2,2 3-1,-7 2-21,5 0-13,-4 2-34,-1 1-72,-4 1-157,-3-7 71</inkml:trace>
  <inkml:trace contextRef="#ctx0" brushRef="#br0" timeOffset="7280.42">16274 10805 6,'0'0'82,"0"0"-10,0 0-2,0 0-10,0 0 1,-4-3-5,4 3 1,0 0-1,0 0-12,0 0 12,0 0-16,0 0-3,0 0-3,0 0-2,0 0 2,0 0-12,0 0-7,0 0 0,0 0 2,0 0-8,-8 3 2,8-3-4,0 0 3,0 0-1,4 9-1,-2-4-5,0 7 5,-1 0 6,2 5-7,1 8 3,-2 0-3,2 4-5,-4 1 1,6 2 8,1-4-8,-3 1 1,2-1-1,-2-1 1,2 0 0,1-2 2,-5-5-2,2 1-3,4-4 2,-3 2 5,-1-1-6,0-1-7,-1 1 10,1 1-5,-1-3 6,0 1 0,-2 0-6,-1 0 14,2-2-12,-4-4-7,1 4 6,-1-2-19,2-5 18,-1 4 1,-2-2 1,1-1-3,0-3 1,0 0-2,-1-1 5,1-2 4,-2 0-3,1 0 2,3-3-2,-10 1 3,10-1-8,-13-9-4,7 0 12,-1-1-8,-3-7-1,0 1-2,0-7 1,1-4-9,-2-2 5,5 3 11,-3-5-8,2-1-2,-1 0 0,5 1 0,-4-2-1,2 0 6,1 2 6,1 0-3,1 2-11,-2 1 12,1 1-4,-1 2 9,-2-1-13,2 1 14,2 5-2,1 1-6,-2 1 5,6-1 0,-6 2-4,3-4 4,0 4-3,3 1 4,-1 3-12,2-2 3,0 2-2,1-2 1,0 5-1,1 2 7,0-2-4,0 2 1,1 2-5,0-1-2,-1 6-7,4 1 9,-1 0 4,0 4-10,0 3 12,4 7-13,-3 1 6,3 9 8,-6 6-1,1 1-7,-4 3 3,-4 1-1,2-1 5,-2-2-5,-2-3 3,-2 0-2,-1-4 0,4-8 4,-3-2 0,0-2-2,0-2 1,1 0-3,-4 0-11,2-2-25,-4 0-29,-3 6-73,1-3-151,0-6 67</inkml:trace>
  <inkml:trace contextRef="#ctx0" brushRef="#br0" timeOffset="8034.8">16650 11230 45,'0'0'98,"-3"-1"-10,3 1-11,-3-4-10,3 4-9,0 0-5,0 0-5,0 0 2,-2-4-9,2 4-5,0 0-18,0 0 4,0 0-2,0 0 0,0 0 2,0 0-2,4 15-6,-3-5-6,2 1-4,-2 5 11,1 1-7,-2-1-5,4 3 9,-2-2-2,-1 1-3,1-2 9,1 0-7,-3-5-2,6 1-3,-5 0 2,3-3-4,-2 2 0,1-2 1,1 3-1,-4-5-2,2 1 3,2-2 2,-4-2-2,3 3-3,-3-5-3,5 3 9,-3-2-4,1-1 10,1 0 7,4 1-3,-8-3 0,14 0 2,-5-3-3,1 1 4,3-2-5,-2-1 1,6-1-4,-1-2 1,4-3 2,-3 5-4,0-4-6,1 3-6,9-8-30,-9 6-21,2 1-30,-4 0-77,0 0-172,-2-2 76</inkml:trace>
  <inkml:trace contextRef="#ctx0" brushRef="#br0" timeOffset="13677.73">17708 11962 7,'0'0'20,"0"0"-3,0 0 0,0 0-2,0 0-2,0 0-2,0 0-3,0 0-1,0 0-3,0 0 2,0 0-1,0 0 0,0 0-4,0 0 2,0 0-7,0 0 6,0 0-1,0 0 0,0 0 0,0 0-1,0 0 6,0 0-5,0 0 4,0 0-5,0 0-3,0 0 3,0 0 5,0 0 0,0 0-4,0 0 3,0 0-2,0 0 0,0 4 2,0-4-5,-3 4 1,3-4 1,-1 3 3,1-3-6,-4 3-1,4-3 2,0 0 4,0 4-3,0-4-2,0 0 6,-4 3 0,4-3-2,0 0-4,0 0 6,-1 4-7,1-4 3,0 0 3,0 0-1,0 0-6,0 0 3,0 0 1,0 0 1,0 0 2,0 0 1,0 0-9,0 0 7,0 0 0,0 0-1,0 0 1,0 0 2,0 0-1,0 0 4,0 0-4,0 0 2,0 0-1,0 0 5,0 0-7,0 0 2,0 0-1,0 0 7,0 0 0,0 0-1,0 0 3,0 0-4,0 0 1,0 0-4,0 0-1,0 0-7,0 0 11,0 0 0,0 0-2,0 0 0,0 0 0,0 0 1,0 0-2,0 0-1,0 0 4,0 0-4,0 0-1,0 0 2,0 0-3,0 0 4,0 0-8,9-8 5,-9 8-3,0 0 4,0 0 7,0 0-8,0 0 4,0 0-3,2-4-2,-2 4 9,0 0-8,0 0 5,0 0-2,0 0 0,0 0 2,0 0-5,0 0 2,0-5-2,0 5-6,0-6-3,0 6-4,3-4 7,-3 4-2,1-3-3,-1 3 4,0 0 4,0-6-1,3 2-2,-3 4-2,1-5 5,-1 5-3,4-2 5,-4 2-7,1-3 5,-1 3-1,3-4 3,-3 4-5,1-3 3,2-2-6,-3 5 11,4-3-4,-2-1-4,0 1 2,-2 3-1,3-5-1,-1 1 5,2 3-7,-4-3 5,4 1 6,-4 3-5,0-4-4,3 1 2,-3 3-1,2-4 3,0 1-1,0 0 1,-2 3 2,4-4-3,-4 4 5,2-5-2,-2 5 2,4-3 1,-4 3 3,0-5-2,0 5-5,2-4 1,0 2 0,-2-2 2,0 4-3,3-7 4,-3 3 1,2 2-6,-2 2-3,0-7-1,2 3 2,0 0-2,-2 4-1,1-3 7,-1 3-6,0-4 8,0 4-2,0-5-3,0 5-5,3-5 8,-2 3-5,-1 2 3,0-5 2,0 5-5,4-6 4,-4 6-3,2-4-1,-2 4 3,3-2-1,-3 2 0,4-5 0,-4 2-3,0 3 0,1-7 5,-1 5-4,0 2-3,4-5 5,-3 1 6,-1 4 1,3-6-4,-3 6-1,1-2-5,-1 2 9,3-5-8,-3 5 7,2-4-2,1-1-5,1 0 2,1 0 0,-3 0 0,2 0 3,1 2-6,-2-2 1,1 1 7,-2 2-8,1-3 6,-2 0-3,3 0 2,0 2-5,-2-2 6,2 1-8,0-1 4,-1 4 2,-2-3 3,1 1 0,1-1 2,0 2-1,-1-1-1,2-1-8,-3 1 12,-1 3-7,5-8 2,-2 5-1,-1-1-1,1 2 1,-2-4 6,2 1-11,-1 4 3,0-3 2,0 0 8,0 0-10,2 1-5,-1 0 6,0 1 2,-3 2-5,2-6 10,-2 6-7,3-4 2,-3 4-1,2-4 6,1 1-7,0-1 2,0 1-4,0 0 5,1-1 0,-1 1-6,-1-1 1,1 2 0,1-1 9,0-2-8,0 2-4,-1 1 5,1-2 4,1 1-7,-2-2 3,0 2-2,3-1 4,-4 2-4,2-1 6,-1 0-11,1 1 9,-4 2-2,6-7 5,-3 5-7,-2-1-1,-1 3 6,4-4-7,-4 4 2,4-3 0,0 1 2,-4 2-1,6-6 0,-6 4 3,0 2-6,8-3 2,-6 0 6,1 0-3,3-2-2,-3 2 4,1 1-7,0 1 4,-4 1 0,6-4-8,-2 1 5,-4 3 5,6-5-3,-1 2-1,-1 1 0,-1 0 0,2-3 2,-1 4 2,-1-3-12,-3 4 9,6-3-6,-6 3 6,4-4 0,-1 4-1,-3 0 2,8-5-1,-3 3 2,-1-1-2,-1 0 3,3 2-3,-2-2 1,0-1-3,2 3 2,0-3 2,1 4-7,-2-3 4,1 1 0,-1-1-1,4 1 1,-2-1-11,0-1 11,1 3 4,-2-2-3,3 0 4,-3 1-1,0 1-7,0-2 4,2 2-4,-2-2 4,1 3 4,-1-4-2,3 3-10,-3-2 6,0 2 7,1-2-2,1 1 1,-1 2 3,0-2-5,1-1-3,-2 0 5,3 0-2,-1-1-7,1 3 2,-1-2 7,-1 2-5,1 0 2,-1 1 2,-2-2-3,4 0-4,-4 0 7,3-1-2,-4 1-1,3 2-1,1-1 0,-4 0 0,1-2 0,0 3 0,-5 0 3,10 0-4,-3-1 1,-7 1-1,10-2 1,-6 2-1,1-1 8,-5 1-5,13-2-3,-7 1 2,-6 1 1,11 0 1,-5 0-6,-6 0 2,10 0 7,-3-3-1,-1 3-4,-6 0 1,13-1-5,-7 0 7,0 1-6,3-2 0,-4 1 5,3-2-1,-1 2-3,0 1 3,-1 0-2,2-2 4,-1 1-5,5-1 1,-3-1 0,2 3-2,1-5 1,-1 4 4,-1-2-3,4 0 5,-5 2-1,1-3 3,0 2-9,-1-1 3,1 0 3,1 2 2,-1-2-5,-1 2 9,2-3-8,-3 2 2,2 0 2,0-3-5,3 3 1,-4-1-2,5-1 1,-4 1-1,4-1 1,-5 0 2,2-1 2,0 1-4,-2 1 5,3-1-2,-6 2-6,5-1 12,-2-2-4,0 3-4,-1-3 3,-2 3 2,1-1-5,-1 0-3,1 0 7,0 1-5,0-2 2,0-1 4,-3 4 1,1-3-6,3 1-6,-2 0 11,-1-1-8,3 0 3,-2-1 4,0 2-4,1-2 3,-3 3-6,3-2 0,0 1 3,-2 0-2,0-1 0,1-1 3,1 1 5,-1 0-9,-2 3 7,1-5 1,2 1-1,-1 1-7,3-2 7,-3 2-7,0 0 7,0-1 4,2 0-14,1-1 10,-3 2-8,-1-1 0,2 2 6,1-2-5,-1 0 0,1-2 8,-1 4-5,1-5 4,0 4-5,-3-1 0,2 0-2,2-1 7,-4 0-2,-1 2 0,3 0 3,-1-1-9,-2 0 2,6 0 0,-5-4-1,4 3 1,-4 2-1,3-1 0,-4 0-1,3 1-6,0-1 13,-2-1-1,1 2-3,-1 1 2,-1-2-2,0 1 0,0-1 1,-1 3-2,-1-4 2,1 3 2,2-1-4,-2-1 6,1 2-1,-1-2 2,-1 1-4,1 0 10,0 1-4,-1 0 0,1-3-5,1-1-7,-1 1 8,-1 1-5,0 0-4,-1 0 6,2 1-10,0-1 9,0 0 0,-3 0 4,3 0-3,0 1 5,-2-1-4,1 0-4,0 1 2,0-3-5,1 3 10,-1-1-5,-1-1-4,1 1 6,-1 0 6,-1 0-19,4 1 11,-1-1 0,-1 0-3,-2 1 11,5-1-15,-3-1 11,-1 0-2,3 0-2,1-3-1,-2 5-2,1-3 0,1 2 6,-1-1-3,3-3 2,4 2-4,-6 0-3,4-1 4,-5 2-2,2 1 3,2-2-4,-3 0 4,2 4-4,-2-4 5,1 3 1,-1-1-3,3 2 2,-3-2-4,-2 0-1,3 0 9,0 0-5,-1 0-1,1 1 6,0-1 0,-1 3-7,1-2-1,0-2 3,-1 3-2,0-1 7,3-2-8,-1 0 1,-2 2-4,3-2 6,-2 1-4,0 0 2,2 2 3,1-4-3,0 6 6,0-6-10,-5 3 0,5-2 7,4 3 3,-2-2-5,-2 0 1,0 1 2,0 3-1,3-4-3,-2 1 0,0 1 1,2 0 5,-3-1-4,2 4-3,-1-4-1,1 1 3,1 0 2,-1-1 4,0 1 0,-2 0-9,2 1 7,1-2-3,-1-1 4,1 2-3,-1 0-2,2-2 5,0 3-5,-3-1 1,3-2 0,-2 1-1,1 0 4,1 0-5,-3 0-7,0 1 6,1-1 4,2 0 2,0 1-4,-3-1 1,3 0-2,-1 2 2,-1-3 0,0 3-3,1-2-3,-3 3 6,3-2 0,-1-2 2,1 4-2,-3-2 4,2 0-7,0 2 4,0-3-2,-2 2 7,0 0-5,-1 1-2,2-1-1,-3 0 0,-2 1 3,3-1 0,0 2-5,-2-4 1,1 4 6,0-1-6,3 1 0,-1-2 3,-4 0-2,3 2-2,1-1 7,-4 0-6,-5 1-2,10-1-3,-2 1 8,1 0 0,-9 0-3,13 0 5,-5 0-7,-1 1 8,1 0-5,-1 2 0,0-1 0,4 3 1,-3-3 6,0 1-2,2-1-5,-4 2-3,3 1 0,-2-1 2,0 0 3,1 1-3,0-2 4,1 2-5,1-1 5,-4 1-2,3-1 4,0 1 3,0 1-3,0-5-9,0 4 0,1 0 1,-1-1 5,-1 0 3,-3 0-1,8-1-5,-3 0 5,-1 1 2,2 1-8,-4-2 3,7 0 0,-5 1 4,1-1 0,-1 3-8,2-3 8,-2-1 0,-1 1 2,3-1-2,-2 2 2,3-3-9,-1 2 2,-3 0-3,6-2 1,-5 2 3,1-2 4,2 1-1,-3 2-4,1-2 1,1 1-2,0-3 7,-1 2-5,1 1-5,0-1 9,-1-2-4,1 5 2,-2-3 1,0 1-3,1-2 6,-1 0-2,0 0-6,4 1 9,-7 0-2,2 1-9,0-3 3,3 2 2,-3 1 0,0-2 4,-2 1-3,4-1-1,-3-1-3,-1 3 5,2-1 2,1-2-1,-3 0-9,2 2 9,-2-1-4,2 0 3,-1 0 0,0 1-5,-2-1 1,-5-1-2,11 1 2,-5-1 5,-6 0-6,10 1 7,-4-1-4,-6 0 6,6 0-5,-6 0-9,0 0 13,8 1 0,-8-1-6,4 1 3,-4-1 0,0 0-4,0 0 1,5 3-1,-5-3 9,0 0-5,0 0 8,0 0 2,0 0-1,0 0-2,0 0 7,0 0-6,0 0 7,0 0-9,0 0 3,4 0-1,-4 0 0,0 0 5,0 0-5,0 0-13,0 0-8,0 0-14,0 0-24,0 0-75,0 0-132,0 0 59</inkml:trace>
  <inkml:trace contextRef="#ctx0" brushRef="#br0" timeOffset="15897.57">18005 11543 9,'0'0'33,"0"0"4,-6-1-7,6 1-4,0 0-7,0 0 2,0 0-7,0 0 5,0 0 0,0 0-7,0 0 2,0 0-10,0 0 9,-8 13-4,6-6 0,-3 0-1,-1 4-2,1 5 3,-4-1-3,4 2 3,1-1-6,-3 4 1,-1 6-2,4-1 7,-2 3-4,1 2 1,1-2 7,-1 0-6,-3 3 0,4-4 2,2 2-9,-2-3 4,-2 1-2,0-3 5,3 0-7,-2-5 1,2 5-1,-2-6-2,1 1 0,-2-2 4,-2 2 2,0-4-4,2 1 3,-2 0 0,3-4-1,-4-1-7,3 0 0,2-2-14,0-2 1,0-1-11,3 1-28,-2-3-61,2 1 27</inkml:trace>
  <inkml:trace contextRef="#ctx0" brushRef="#br0" timeOffset="16357.4">18482 11426 5,'0'5'20,"-1"0"0,-2 2-6,-1 5 1,3-2-8,-4 3 6,0 5 7,-3 7 1,4 1 5,-5 8-4,0 11 13,-2 4-4,1 1-5,-1-1-4,1 2 0,0-1 2,1-4-6,-1-3-8,5-7-2,-2-2 3,1 0 0,1 1-9,-3-4-9,3-2 2,0 2-12,-2-2-1,2-4-4,-1 2-10,1-5-19,1-2-55,-2-3 26</inkml:trace>
  <inkml:trace contextRef="#ctx0" brushRef="#br0" timeOffset="16779.73">18851 11357 21,'-5'27'38,"-4"4"4,-1 15-1,0 2-4,0 3 3,-3 4-7,-1-1-6,2-1-5,-1 0 0,2 1-2,-1-4-11,1-3-7,3-11-4,-6-5-4,5 1-5,-4-6-9,3 0 6,5-6-6,1-2-5,-3-4-18,3-2-46,2-3 20</inkml:trace>
  <inkml:trace contextRef="#ctx0" brushRef="#br0" timeOffset="17199.71">19521 11186 12,'-8'20'40,"0"5"-5,-2 4-7,-2 1 0,1 3-8,1-2-1,-3 4 1,3-5-5,-1 7-1,-1-4-3,2 0 0,0-3 0,3-1-11,1-1 3,-2 0-1,3-10-12,0 0-4,1-1-2,-1 1-5,5-7-14,-3 1-38,1-1 18</inkml:trace>
  <inkml:trace contextRef="#ctx0" brushRef="#br0" timeOffset="17609.14">19949 10678 6,'-2'11'32,"2"7"-1,-4 8 4,-1 5-10,-1 5 11,-1 12-2,-5 4-1,1 5-1,-8 25 3,7-25-8,-4 0 1,-1 0-7,-5 22 6,4-25-10,5 4 6,-1-3-8,-4-4-8,8-5-1,1-13-13,-2 3 0,2-3-5,-2-4 4,3 2-4,0-6-10,0 0-4,2-5-9,-2-1-23,2-4-61,1-4 28</inkml:trace>
  <inkml:trace contextRef="#ctx0" brushRef="#br0" timeOffset="18017.79">20263 10868 16,'-11'54'53,"-2"2"1,1-2-5,1 0-2,-2-1-7,0-6-12,-1-3-2,5-9-4,-6 13-5,5-15-7,0-3-6,-1-1-12,2 2-5,0-2 0,1-4-11,0-7-6,4-5-17,-1-1-50,0-2 22</inkml:trace>
  <inkml:trace contextRef="#ctx0" brushRef="#br0" timeOffset="18386.38">20677 10488 12,'0'6'18,"3"1"-3,-3 4 10,0 6 5,-3 10 6,-3 2-4,5 3 6,-3 20 6,-3 0-10,1 1 2,-3 5-9,-5 0 3,-6 21 5,7-24-12,-1-3 2,-2 3-14,-1-4-2,0-3-10,-2 1-13,3-5-19,2-10-39,-4 7-78,-1 3 34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1-02-08T10:08:57.6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14118 15223 1,'-4'-4'29,"4"0"-3,-1 0-5,1 0-3,0 4 5,-4-9-4,4 5 1,0 4 5,0-4 1,0 4 2,-1-6-1,1 6-9,-3-3 8,3 3 0,0 0 3,0 0 0,0-4-6,0 4 5,0 0-8,0 0 1,0 0-3,0 0-7,0 0 10,-1-2-11,1 2 7,0 0-8,0 0 1,0 0-4,0 0 5,0 0-1,0 0-2,0 0-6,0 0 0,0 0 5,0 0-2,0 0 3,0 0-16,0 0 13,0 0-4,0 0 6,0 0-6,0 0 2,0 0 4,0 0-2,0 0 0,0 0 2,0 0-5,0 0 5,0 0-6,0 0-2,0 0 4,0 0-2,0 0 7,0 0-2,0 0-3,0 0 0,0 0 1,0 0 0,0 0 1,0 0-4,0 0 0,0 0 1,0 0-11,0 0 7,0 0 4,0 0 0,0 0-9,0 0 7,0 0-6,0 0 5,0 0 3,0 0-1,7 15 4,-6-11-6,0 3 0,0 3 4,6-2-6,-4 3 7,1 1-8,0-2 12,-1 1-10,2 1 5,-1 4-7,3 1-1,-3-2 5,1 2-8,-1 0 8,4 8 7,1-2-8,-4 2 5,-3 0 0,4 0-1,-5-6 2,0 9 0,-1-3 5,3-5-8,-2-1 4,2 1-8,-2-1 7,0-1-3,-1 0-3,0-1 6,0 0-9,0-2 7,4-1-1,-4-5 7,0 0-7,1 2 5,-2-5-9,2 2 8,-1-3-3,1-1-1,-2-1-1,1-3 2,0 8 1,-1-5-2,1-3 2,0 4-6,0-4 8,0 0-9,1 3 0,-1-3 0,0 0 10,0 0-11,0 0-3,0 0-10,-5 6-8,5-6-12,0 0-15,0 0-57,0 0-119,0 0 53</inkml:trace>
  <inkml:trace contextRef="#ctx0" brushRef="#br0" timeOffset="382.94">14070 15403 4,'-2'-5'157,"-2"-1"-20,2-3-27,1-4-1,-5 2-23,5-6-9,-2 1 0,3 2-7,0-2-8,-2-1 4,4 0-23,-1 2-2,1 0-9,5-1 4,-4 4-14,-2 1 3,4-1-3,0-1-8,-1 4 1,2-3-2,2 3-9,1 0-6,0 0-11,-1 1 5,4 1 5,1 2-5,-2 2 3,1 1-9,0 2-8,1 2 3,-1 1-3,0 2-2,3 3 6,-1 5 0,-3 2 4,0 2 1,0-3 2,-3 4 6,-1 7-3,-5-7 0,-2 1-5,0 0 1,0-2 1,-4 6-6,-1-7 18,-5 2-4,1 0 3,-2-3 1,0-3-5,-2 1-6,0-3-4,-1-3-2,1 2-11,3-5-23,-3 0-12,2-3-63,-3-1-136,2-1 60</inkml:trace>
  <inkml:trace contextRef="#ctx0" brushRef="#br0" timeOffset="52579.38">16317 12734 52,'0'0'58,"0"0"-8,0 0 3,0 0 3,0 0-8,0 0 3,0 0-3,0-4 6,0 4-4,0 0-7,0 0-1,0 0-11,0 0-3,0 0-1,0 0 2,0 0-9,0 0 1,0 0-3,0 0-4,0 0-5,0 0 0,0 0 2,0 0-16,0 0 4,0 0-2,0 0 6,0 0-6,0 0 2,0 0 1,0 0-8,0 0-1,12 6 4,-11-1 0,0-2-2,4 2 4,-1 5 5,0 3 0,3 2-5,-1 3 2,5 5-7,-2 1 6,0 3 1,3 2 0,-2 2 7,0-2 2,2 17 2,-5-14-1,2 5-2,3 7-2,-5-12 1,6 13-3,-3-10 6,-1 1-6,0-2-2,2 1 15,-4 1-6,2 0 14,2 7-2,0-11-3,-3 0-7,-1-1 7,3-2-6,-2-1 4,1-3-3,-2 1-2,3 1 2,-4-2-3,2-1 3,-3-5-3,0 0 3,1-4-3,-3 2 0,3-2-5,-2 1 0,-2-4 2,1-2-2,-1 0 1,-2-1-1,1 0-6,-1-1 5,0-3-13,0 0-7,0-1-1,0-4-6,0 6-9,0-6-7,0 4-16,0-4-19,-3 5-75,3-5-158,-7-2 70</inkml:trace>
  <inkml:trace contextRef="#ctx0" brushRef="#br0" timeOffset="53625.83">16023 13851 76,'-5'0'62,"5"0"2,-5 3-9,5-3-4,0 0-5,-4 1-5,4-1-3,0 0 0,0 0-8,0 0 1,0 0-3,0 0-14,0 0 4,0 0-8,0 0 1,0 0 1,0 0-1,27-6 12,-8-4-9,8-2 17,4-2 2,5 0-5,13-9-6,3 1-7,-2 1 15,1-3-11,3 6 0,1-3-5,-2-1 5,1 3-19,-2 1 9,-2-1-9,-2 2-3,1-4 0,-4 1-3,4 1 2,-3-2 6,4 1 2,-1 1-3,1-1-4,-3 1 0,0-2-2,4-2-1,-1 1 6,-3 0 0,3-1-2,-6 1-2,3-1-5,-13 6 12,12-8 4,-15 7 1,4 1-2,12-7-2,-15 8-3,2-2 9,1-2 0,-1 2-4,0 2 2,-4 0 0,0 2 7,-2 2-8,-3 0 4,-8 4-2,1 3 1,-3-2-6,-2 2 5,-3-2-2,0 4-8,-1-3 0,0 1 3,-1 2 3,-2 0 2,-1 1 0,0-2-13,3 3 2,-4-2 2,0 2 2,-4 1-7,6-3 3,-6 3 3,5-1-2,-5 1 5,0 0 0,5-1-8,-5 1 4,0 0 8,0 0-9,0 0 4,0 0-8,0 0 10,0 0-2,0 0 4,0 0 0,0 0 2,0 0-7,0 0 3,0 0 1,0 0-4,-20 2 7,20-2 14,-5 0-10,5 0 2,0 0 6,-8-1-3,8 1 7,0 0-12,-9-3-19,4-1-4,0 3 12,0-2 9,5 3 9,-8-2 11,-1-1-28,-1 1-4,-1-1 2,-1 0-3,-1-1 5,-1 0 11,-1 2-7,-3-3 7,4 3 10,-5-3-4,3 4 3,-3-3-2,3 1-6,3 3-2,-5-2 9,5 1-10,4-3 0,-5 3-4,2-1 4,6 2-1,-2-2-5,1 1 1,1 0-2,6 1-2,-8-3-3,8 3-3,-8 0-1,8 0-5,0 0-5,-3 0 8,3 0-2,0 0-6,0 0-3,25 0 8,-12 2-5,4 0 8,2 3-2,-1 0 5,2 1-5,-1 3-11,4 1 11,-4 2 6,-2 2 4,-2 0-4,0 8 2,-5-5 0,-1 8-2,-6-1 3,-3 2 0,0 3-17,-3 0-20,-5 0-18,0 3-40,-6-1-68,4-2-177,2 0 79</inkml:trace>
  <inkml:trace contextRef="#ctx0" brushRef="#br0" timeOffset="54283.13">18286 13211 19,'0'0'179,"8"-3"-12,-8 3-23,3-4-18,-3 4-9,4-3-9,-4 3-14,7-2-5,-7 2-13,3-3-9,-3 3-4,1-3-3,-1 3-7,0 0-5,0-7-11,2-1-7,-2-5-20,0-2-11,0-1 10,0-2 5,-2 3 6,2-4-10,-3 0 5,-2 0-8,2-1-10,-3-4 4,-1-1-6,-1 0-9,-1 0 3,1-2-1,-1 3-2,-1-3-10,0 1 5,-2-1-8,1 4 9,-2 0 0,4 6 6,-2 2 2,2 2-6,2 4 5,-4 0 0,5 4 3,-1-2 0,-2 5-2,1-1 2,4 1-2,-2 2-2,6 0 7,-13 7-4,10 0 5,-5 3 2,4 7 2,0 2-5,2 4 2,2 3 2,0 0 2,4 3-3,3-2 4,2 0-1,0 5 2,2-1-5,2-3-1,3 4-1,0-5 0,0 4 7,2-5-11,-3-1 4,3-1-7,-3-3-4,2-1-1,-8-5-14,2-3-8,-4 0-9,-1-3-10,-1-1 1,-1 0-6,1-2-9,-4-3-1,-1 3-55,-1 0-137,-4-4 60</inkml:trace>
  <inkml:trace contextRef="#ctx0" brushRef="#br0" timeOffset="54465.21">18109 13200 146,'0'0'140,"0"0"1,-5-2-8,5 2-2,0 0-8,0 0-14,0 0-11,-3-2-12,3 2-12,4-10-38,2 0-15,12-11-29,4-6-15,14-9-24,-1-2-15,1 1-23,4 3-13,-13 7-55,0 4-165,1 2 73</inkml:trace>
  <inkml:trace contextRef="#ctx0" brushRef="#br0" timeOffset="55645.56">16383 12554 39,'0'0'47,"0"0"-2,-10 10-10,5-7 0,-1 5-2,1-1 3,-1 2-2,-1 4-10,-3 0 5,0 3-4,2 0 2,-1 1 3,-1 1-1,2 0-8,-3 6 0,3-9 1,0 4 3,-1 5-2,4-7-4,-1 0 1,0 2-7,0-4-5,3 0 4,-3-3-6,3-4 3,-1 1 0,2-1-1,2-3-3,-3 2 1,2-6-3,1 7 3,0-7-2,0-1 1,-5 6 1,5-6 3,-1 2 0,1-2 8,0 0 12,0 0 5,0 0 15,0 0-1,0 0 0,0 0 0,0 0-6,0 0-13,0 0-2,1-23-29,-1 8 8,5-2-6,-1-10 11,-2 1 2,3 0-7,-1 1 5,0-1-16,-1 7 17,-1 1-1,0 1-3,2 5 2,0 1 2,-4 0-3,2 5-6,0 0-5,0 0 10,0 2-16,0-1 9,-1 1 0,5 0 2,0 0-10,0 2 3,4-1-8,3-1-5,1 4-6,2 0-5,7 4-9,-2-1-13,9 2-23,2 1-20,-4 2-53,2 1-157,0 1 69</inkml:trace>
  <inkml:trace contextRef="#ctx0" brushRef="#br0" timeOffset="57312.68">16448 13294 43,'0'0'44,"0"0"-4,0 0 2,0 0-7,0 0 11,0 0-21,0 0 10,0 0-13,0 0 1,0 0 1,0 0-3,0 0-1,0 0 4,0 0-7,0 0-4,0 0 8,0 0-12,0 0-6,0 0 8,-7-11-8,7 11 2,0-5 1,0 5 0,-4-3-1,4 3 0,0 0-2,0-4 2,0 4 0,0 0-2,0-7 4,0 7-15,2-10-1,-2 7 2,2-3 3,-2-2-2,0 4 1,3-1 10,-1-1 3,-2 2-3,2 2-2,0-1 0,-2-2-1,2 2 2,1-2-10,-3 1 1,5-3-3,0 0-4,-1 1 4,2-1-2,1-3 2,-1 5-3,-2-1 7,-1 1-3,3-1 1,-1-1 2,2-2-4,0-1 2,-3 4 2,4-3-1,0-3-2,-1 6 3,0-4 4,-2 7-3,-1-4 2,2-2 1,-1 6-2,3-6-2,-2 3 0,1 1 7,-1-1-4,2 1-1,-2 1-1,-1 0 0,3-3 3,-3 4-2,2-1 0,-3 1 0,2 1 0,-3-2 4,1 2-3,1 0-5,-2-1 5,4 1 5,1-1-5,-3 2 4,3-2-8,-2 0 9,3 1-3,0-1-4,-1 1 5,-1-1-6,1 2 12,0-2-8,-1 2-2,2 0 6,-1 1-4,1-2-2,0 1 1,-1 1 2,-2-3 1,2 1-5,2 0 3,-4 0 0,1-1 2,1 1-5,-1 0 3,3-1-3,-4 1 5,1 2-3,-2-5-1,2 2 2,0 2 1,-3-3 3,5 0-4,-1-5 11,-1 4-8,-3-2 3,5-1 3,-4 5-7,3-3 1,-2 0 6,2-1-2,1 0 2,1-1-8,-2-1-3,1 1 6,0 1-2,0-2-1,-2 4-1,2-5 0,0 3 0,-1 0-3,1-1 3,0 1-4,0 0 4,2-2-3,3 1 4,-3-1 1,5-1-4,-6 2 0,1 1-4,6-3 0,-4 1 0,1 1-3,4-4 2,-2 4 1,-2-1 0,3 2 1,-1 0 0,2-1 3,0 0-2,-4-1 1,2 2 0,1-2-4,-2 2 3,-1-3-3,4 2 3,-4 1 0,1 2 0,2-6-1,-6 5-3,5-1 2,-2-2-7,1 1 6,-4 0 2,1 2 1,-1-1 2,0-1-2,4-2 1,-3 3 0,-1-1 6,1 2-3,2-4 3,-4 3-3,-1-1 0,5 4 0,-4-6 0,1 5-4,-1-2 3,-1-3 6,-1 5-3,0-2-1,-4 2 1,0 2 4,3-3-3,-5 3 3,2 1-3,-4 2 1,7-3 7,-7 3-2,4-4-2,-4 4-1,3-1 1,-3 1-9,0 0-4,3-3-12,-3 3-12,0 0-25,0 0-59,0 0 27</inkml:trace>
  <inkml:trace contextRef="#ctx0" brushRef="#br0" timeOffset="57934.23">16701 13034 23,'-6'31'35,"4"1"0,-4 1 0,2 2-2,-1 12 1,-1-10-9,-1 9-20,4-12-2,-2 2-3,-1-2-5,1-3 1,-1 1-7,0-3 0,4-2-9,-2-8 3,0-2-10,0-5-29,3-1 13</inkml:trace>
  <inkml:trace contextRef="#ctx0" brushRef="#br0" timeOffset="58264.05">17117 12749 14,'-5'19'38,"0"-5"0,2 4 4,-2 9-6,-2 2 8,0 8-6,-4 13-7,0-1-8,-5 2-2,6-2-20,-2-3-6,2-2-10,4-9-36,-2-2-56,-1 0 25</inkml:trace>
  <inkml:trace contextRef="#ctx0" brushRef="#br0" timeOffset="58582.99">17214 12833 16,'-5'36'29,"1"11"1,1-12-1,-4 14-10,0 0-16,-1-2-24,2-13-23,-1 1 10</inkml:trace>
  <inkml:trace contextRef="#ctx0" brushRef="#br0" timeOffset="58882.31">17544 12468 19,'0'0'24,"0"0"2,4 9 0,-4 3-3,0 3 0,-3 11-6,0 4-1,-3 1 4,1 15-6,-3 0-3,3-12-3,-7 15-4,3-2-1,0-1-12,-1-12-4,3 0-23,1 0-38,-1-1 17</inkml:trace>
  <inkml:trace contextRef="#ctx0" brushRef="#br0" timeOffset="59179.15">17739 12545 29,'-9'48'51,"-2"5"-7,2-4-11,-4 4-13,5 0-6,-4 1-15,-1-1-15,4-1-13,-2 0-32,-2-3 14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BDA2E-AC81-4CA3-B76D-3623017FA7D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29F1E-23F5-49F0-B789-203EDBFF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60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491D0-8E1B-49C7-849B-A28568D9449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53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 is the rate at which energy is used (or generated). A watt is one joule of energy per second. For example, if a 100 watt light bulb is turned on for one hour, the energy used is 100 watt-hours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W·h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or 0.1 kilowatt-hour, or (60x60x100) 360,000 joules. This same quantity of energy would light a 40-watt bulb for 2.5 hours. A power station would be rated in watts, but its annual energy sales would be in watt-hours (or kilowatt-hours or megawatt-hours). A kilowatt-hour is the amount of energy equivalent to a steady power of 1 kilowatt running for 1 hour, or 3.6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megajoules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https://www.bijlibachao.com/electricity-bill/online-electricity-bill-calculator-for-all-states-in-india.html#util</a:t>
            </a:r>
          </a:p>
          <a:p>
            <a:endParaRPr lang="en-US" dirty="0"/>
          </a:p>
          <a:p>
            <a:r>
              <a:rPr lang="en-US"/>
              <a:t>https://www.bijlibachao.com/electricity-bill/what-are-watt-kilowatt-and-a-unit-of-electricity.html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0328-6242-45B2-9528-AF46BD8010A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61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Power Factor surcharge for Industries: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specified P.F. is 0.90. If the power factor goes below 0.90 Lag, a surcharge of 3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Paise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 unit consumed will be levied for every reduction of P.F. by 0.01 below 0.90 Lag.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Power Factor surcharge for Commercial: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PF is found to be less than 0.85 Lag, a surcharge of 2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Paise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 unit consumed will be levied for every reduction of P.F. by 0.01 below 0.85 Lag. In respect of LT installations, however, this is subject to a maximum surcharge of 30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Paise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 unit.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0328-6242-45B2-9528-AF46BD8010A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79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133848" y="6459786"/>
            <a:ext cx="1854203" cy="365125"/>
          </a:xfrm>
        </p:spPr>
        <p:txBody>
          <a:bodyPr/>
          <a:lstStyle>
            <a:lvl1pPr>
              <a:defRPr sz="1200"/>
            </a:lvl1pPr>
          </a:lstStyle>
          <a:p>
            <a:fld id="{A5ABB991-8D33-4397-9DA3-E0160A1D31D6}" type="datetime2">
              <a:rPr lang="en-US" smtClean="0"/>
              <a:t>Thursday, March 4, 2021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64549" y="6459786"/>
            <a:ext cx="4166248" cy="365125"/>
          </a:xfrm>
        </p:spPr>
        <p:txBody>
          <a:bodyPr/>
          <a:lstStyle>
            <a:lvl1pPr>
              <a:defRPr sz="1200" cap="none">
                <a:latin typeface="+mn-lt"/>
              </a:defRPr>
            </a:lvl1pPr>
          </a:lstStyle>
          <a:p>
            <a:r>
              <a:rPr lang="en-IN" dirty="0"/>
              <a:t>Dept. of Electrical &amp; Electronics Engg., MIT - Manipal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>
            <a:lvl1pPr>
              <a:defRPr sz="1200"/>
            </a:lvl1pPr>
          </a:lstStyle>
          <a:p>
            <a:fld id="{BD266BE7-899D-4075-917F-DBDE33B6B69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3524037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03BA3-60C2-4F22-B6BB-E220CD1F4CB0}" type="datetime2">
              <a:rPr lang="en-US" smtClean="0"/>
              <a:t>Thursday, March 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664867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Segoe Print" pitchFamily="2" charset="0"/>
              </a:defRPr>
            </a:lvl1pPr>
            <a:lvl2pPr>
              <a:defRPr sz="1800">
                <a:latin typeface="Segoe Print" pitchFamily="2" charset="0"/>
              </a:defRPr>
            </a:lvl2pPr>
            <a:lvl3pPr>
              <a:defRPr sz="1800">
                <a:latin typeface="Segoe Print" pitchFamily="2" charset="0"/>
              </a:defRPr>
            </a:lvl3pPr>
            <a:lvl4pPr>
              <a:defRPr sz="1800">
                <a:latin typeface="Segoe Print" pitchFamily="2" charset="0"/>
              </a:defRPr>
            </a:lvl4pPr>
            <a:lvl5pPr>
              <a:defRPr sz="1800">
                <a:latin typeface="Segoe Print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28800" y="1400175"/>
            <a:ext cx="7315200" cy="581025"/>
          </a:xfrm>
          <a:solidFill>
            <a:schemeClr val="tx1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/>
          <a:lstStyle>
            <a:lvl1pPr>
              <a:defRPr sz="2800">
                <a:latin typeface="Kristen ITC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3043070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48" y="-313368"/>
            <a:ext cx="8837874" cy="145075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848" y="1328899"/>
            <a:ext cx="8837874" cy="4859865"/>
          </a:xfrm>
        </p:spPr>
        <p:txBody>
          <a:bodyPr/>
          <a:lstStyle>
            <a:lvl1pPr marL="90488" indent="-90488">
              <a:defRPr sz="2400"/>
            </a:lvl1pPr>
            <a:lvl2pPr marL="542925" indent="-182563">
              <a:defRPr sz="2000"/>
            </a:lvl2pPr>
            <a:lvl3pPr marL="901700" indent="-182563">
              <a:defRPr sz="1800"/>
            </a:lvl3pPr>
            <a:lvl4pPr marL="1258888" indent="-182563">
              <a:defRPr sz="1600"/>
            </a:lvl4pPr>
            <a:lvl5pPr marL="1616075" indent="-182563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848" y="6459786"/>
            <a:ext cx="1854203" cy="365125"/>
          </a:xfrm>
        </p:spPr>
        <p:txBody>
          <a:bodyPr/>
          <a:lstStyle>
            <a:lvl1pPr>
              <a:defRPr sz="1200"/>
            </a:lvl1pPr>
          </a:lstStyle>
          <a:p>
            <a:fld id="{8BD2259C-498D-4F24-8FF9-BE57055B97DC}" type="datetime2">
              <a:rPr lang="en-US" smtClean="0"/>
              <a:t>Thursday, March 4,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64549" y="6459786"/>
            <a:ext cx="4166248" cy="365125"/>
          </a:xfrm>
        </p:spPr>
        <p:txBody>
          <a:bodyPr/>
          <a:lstStyle>
            <a:lvl1pPr>
              <a:defRPr sz="1200" cap="none">
                <a:latin typeface="+mn-lt"/>
              </a:defRPr>
            </a:lvl1pPr>
          </a:lstStyle>
          <a:p>
            <a:r>
              <a:rPr lang="en-IN" dirty="0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BD266BE7-899D-4075-917F-DBDE33B6B692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52081"/>
            <a:ext cx="786188" cy="86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61924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EEEA-B9FB-4521-A525-A257190E438F}" type="datetime2">
              <a:rPr lang="en-US" smtClean="0"/>
              <a:t>Thursday, March 4,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443303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196E-73CA-47C9-95A9-41BA6627DCC3}" type="datetime2">
              <a:rPr lang="en-US" smtClean="0"/>
              <a:t>Thursday, March 4,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230861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631B-2FB9-475A-929E-0081D1116252}" type="datetime2">
              <a:rPr lang="en-US" smtClean="0"/>
              <a:t>Thursday, March 4,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04348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0A5E0-37B8-4C99-9653-D929C69556BA}" type="datetime2">
              <a:rPr lang="en-US" smtClean="0"/>
              <a:t>Thursday, March 4,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930288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2D01E95-403D-4C2B-BD9C-31A285BC6D0C}" type="datetime2">
              <a:rPr lang="en-US" smtClean="0"/>
              <a:t>Thursday, March 4,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998867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D6A8-6B21-4442-84DA-84F820001018}" type="datetime2">
              <a:rPr lang="en-US" smtClean="0"/>
              <a:t>Thursday, March 4,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630531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A2DC-765B-4B50-BB27-26D55AF5DBC4}" type="datetime2">
              <a:rPr lang="en-US" smtClean="0"/>
              <a:t>Thursday, March 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001590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FBB688C-CEC1-4B67-B575-2819AF399768}" type="datetime2">
              <a:rPr lang="en-US" smtClean="0"/>
              <a:t>Thursday, March 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141494"/>
            <a:ext cx="764650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84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62" r:id="rId11"/>
  </p:sldLayoutIdLst>
  <p:transition spd="med">
    <p:pull/>
  </p:transition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emf"/><Relationship Id="rId4" Type="http://schemas.openxmlformats.org/officeDocument/2006/relationships/customXml" Target="../ink/ink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emf"/><Relationship Id="rId5" Type="http://schemas.openxmlformats.org/officeDocument/2006/relationships/customXml" Target="../ink/ink5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emf"/><Relationship Id="rId5" Type="http://schemas.openxmlformats.org/officeDocument/2006/relationships/customXml" Target="../ink/ink8.xml"/><Relationship Id="rId4" Type="http://schemas.openxmlformats.org/officeDocument/2006/relationships/image" Target="../media/image1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emf"/><Relationship Id="rId4" Type="http://schemas.openxmlformats.org/officeDocument/2006/relationships/customXml" Target="../ink/ink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emf"/><Relationship Id="rId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81965" y="2545140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0099"/>
                </a:solidFill>
                <a:latin typeface="Bodoni MT" panose="02070603080606020203" pitchFamily="18" charset="0"/>
              </a:rPr>
              <a:t>Single Phase Induction Motor</a:t>
            </a:r>
          </a:p>
        </p:txBody>
      </p:sp>
      <p:sp>
        <p:nvSpPr>
          <p:cNvPr id="8" name="Footer Placeholder 7"/>
          <p:cNvSpPr txBox="1">
            <a:spLocks/>
          </p:cNvSpPr>
          <p:nvPr/>
        </p:nvSpPr>
        <p:spPr>
          <a:xfrm>
            <a:off x="2514600" y="6531592"/>
            <a:ext cx="41662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Dept. of Electrical &amp; Electronics Engg., MIT - Manipal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24200" y="4343400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172090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9932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900" dirty="0">
                <a:solidFill>
                  <a:srgbClr val="271EA2"/>
                </a:solidFill>
                <a:latin typeface="Bodoni MT" pitchFamily="18" charset="0"/>
                <a:ea typeface="+mj-ea"/>
                <a:cs typeface="+mj-cs"/>
              </a:rPr>
              <a:t>Topics Covered</a:t>
            </a:r>
            <a:endParaRPr lang="en-US" sz="3900" dirty="0">
              <a:solidFill>
                <a:srgbClr val="000099"/>
              </a:solidFill>
              <a:latin typeface="Bodoni MT" pitchFamily="18" charset="0"/>
            </a:endParaRPr>
          </a:p>
          <a:p>
            <a:pPr>
              <a:lnSpc>
                <a:spcPct val="160000"/>
              </a:lnSpc>
              <a:buBlip>
                <a:blip r:embed="rId2"/>
              </a:buBlip>
            </a:pPr>
            <a:r>
              <a:rPr lang="en-US" sz="3500" b="1" dirty="0">
                <a:solidFill>
                  <a:srgbClr val="000099"/>
                </a:solidFill>
                <a:latin typeface="Bodoni MT" pitchFamily="18" charset="0"/>
              </a:rPr>
              <a:t> Synchronous Motors </a:t>
            </a:r>
            <a:endParaRPr lang="en-US" sz="2800" b="1" dirty="0">
              <a:solidFill>
                <a:srgbClr val="000099"/>
              </a:solidFill>
            </a:endParaRPr>
          </a:p>
          <a:p>
            <a:pPr marL="688975" indent="280988">
              <a:buBlip>
                <a:blip r:embed="rId3"/>
              </a:buBlip>
              <a:tabLst>
                <a:tab pos="1312863" algn="l"/>
              </a:tabLst>
            </a:pPr>
            <a:r>
              <a:rPr lang="en-US" sz="3300" dirty="0">
                <a:solidFill>
                  <a:srgbClr val="C00000"/>
                </a:solidFill>
                <a:latin typeface="Bodoni MT" pitchFamily="18" charset="0"/>
              </a:rPr>
              <a:t> </a:t>
            </a:r>
            <a:r>
              <a:rPr lang="en-US" sz="3000" dirty="0">
                <a:solidFill>
                  <a:srgbClr val="C00000"/>
                </a:solidFill>
                <a:latin typeface="Bodoni MT" pitchFamily="18" charset="0"/>
              </a:rPr>
              <a:t>Introduction </a:t>
            </a:r>
          </a:p>
          <a:p>
            <a:pPr marL="688975" indent="280988">
              <a:buBlip>
                <a:blip r:embed="rId3"/>
              </a:buBlip>
              <a:tabLst>
                <a:tab pos="1312863" algn="l"/>
              </a:tabLst>
            </a:pPr>
            <a:r>
              <a:rPr lang="en-US" sz="3000" dirty="0">
                <a:solidFill>
                  <a:srgbClr val="C00000"/>
                </a:solidFill>
                <a:latin typeface="Bodoni MT" pitchFamily="18" charset="0"/>
              </a:rPr>
              <a:t> Construction </a:t>
            </a:r>
          </a:p>
          <a:p>
            <a:pPr marL="688975" indent="280988">
              <a:buBlip>
                <a:blip r:embed="rId3"/>
              </a:buBlip>
              <a:tabLst>
                <a:tab pos="1312863" algn="l"/>
              </a:tabLst>
            </a:pPr>
            <a:r>
              <a:rPr lang="en-US" sz="3000" dirty="0">
                <a:solidFill>
                  <a:srgbClr val="C00000"/>
                </a:solidFill>
                <a:latin typeface="Bodoni MT" pitchFamily="18" charset="0"/>
              </a:rPr>
              <a:t> Working Principle </a:t>
            </a:r>
          </a:p>
          <a:p>
            <a:pPr marL="688975" indent="280988">
              <a:buBlip>
                <a:blip r:embed="rId3"/>
              </a:buBlip>
              <a:tabLst>
                <a:tab pos="1312863" algn="l"/>
              </a:tabLst>
            </a:pPr>
            <a:r>
              <a:rPr lang="en-US" sz="3000" dirty="0">
                <a:solidFill>
                  <a:srgbClr val="C00000"/>
                </a:solidFill>
                <a:latin typeface="Bodoni MT" pitchFamily="18" charset="0"/>
              </a:rPr>
              <a:t> Applications </a:t>
            </a:r>
          </a:p>
          <a:p>
            <a:pPr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3502080" y="3292200"/>
              <a:ext cx="381240" cy="111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98840" y="3288240"/>
                <a:ext cx="388440" cy="11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17483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52600" y="2667000"/>
            <a:ext cx="5053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rgbClr val="000099"/>
                </a:solidFill>
                <a:latin typeface="Bodoni MT" pitchFamily="18" charset="0"/>
              </a:rPr>
              <a:t>Synchronous Motors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31381" y="6492875"/>
            <a:ext cx="984019" cy="365125"/>
          </a:xfrm>
        </p:spPr>
        <p:txBody>
          <a:bodyPr/>
          <a:lstStyle/>
          <a:p>
            <a:fld id="{BD266BE7-899D-4075-917F-DBDE33B6B692}" type="slidenum">
              <a:rPr lang="en-IN" b="1" smtClean="0">
                <a:solidFill>
                  <a:schemeClr val="tx1"/>
                </a:solidFill>
              </a:rPr>
              <a:pPr/>
              <a:t>11</a:t>
            </a:fld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1" name="Footer Placeholder 7"/>
          <p:cNvSpPr txBox="1">
            <a:spLocks/>
          </p:cNvSpPr>
          <p:nvPr/>
        </p:nvSpPr>
        <p:spPr>
          <a:xfrm>
            <a:off x="2514600" y="6504296"/>
            <a:ext cx="41662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Dept. of Electrical &amp; Electronics Engg., MIT - Manipal</a:t>
            </a:r>
          </a:p>
        </p:txBody>
      </p:sp>
    </p:spTree>
    <p:extLst>
      <p:ext uri="{BB962C8B-B14F-4D97-AF65-F5344CB8AC3E}">
        <p14:creationId xmlns:p14="http://schemas.microsoft.com/office/powerpoint/2010/main" val="3119164570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271EA2"/>
                </a:solidFill>
                <a:latin typeface="Bodoni MT" pitchFamily="18" charset="0"/>
              </a:rPr>
              <a:t> Introduction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/>
          </a:bodyPr>
          <a:lstStyle/>
          <a:p>
            <a:pPr marL="339725" indent="-339725" algn="just">
              <a:buBlip>
                <a:blip r:embed="rId2"/>
              </a:buBlip>
            </a:pPr>
            <a:r>
              <a:rPr lang="en-US" sz="2000" dirty="0">
                <a:latin typeface="Bodoni MT" pitchFamily="18" charset="0"/>
              </a:rPr>
              <a:t>Synchronous motors are constant speed AC motors which always run at synchronous speed irrespective of connected load. </a:t>
            </a:r>
          </a:p>
          <a:p>
            <a:pPr marL="339725" indent="-339725" algn="just">
              <a:buBlip>
                <a:blip r:embed="rId2"/>
              </a:buBlip>
            </a:pPr>
            <a:endParaRPr lang="en-US" sz="2000" dirty="0">
              <a:latin typeface="Bodoni MT" pitchFamily="18" charset="0"/>
            </a:endParaRPr>
          </a:p>
          <a:p>
            <a:pPr marL="339725" indent="-339725" algn="just">
              <a:buBlip>
                <a:blip r:embed="rId2"/>
              </a:buBlip>
            </a:pPr>
            <a:r>
              <a:rPr lang="en-US" sz="2000" dirty="0">
                <a:latin typeface="Bodoni MT" pitchFamily="18" charset="0"/>
              </a:rPr>
              <a:t>Its power factor of operation is controllable.</a:t>
            </a:r>
          </a:p>
          <a:p>
            <a:pPr marL="339725" indent="-339725" algn="just">
              <a:buBlip>
                <a:blip r:embed="rId2"/>
              </a:buBlip>
            </a:pPr>
            <a:endParaRPr lang="en-US" sz="2000" dirty="0">
              <a:latin typeface="Bodoni MT" pitchFamily="18" charset="0"/>
            </a:endParaRPr>
          </a:p>
          <a:p>
            <a:pPr marL="339725" indent="-339725" algn="just">
              <a:buBlip>
                <a:blip r:embed="rId2"/>
              </a:buBlip>
            </a:pPr>
            <a:r>
              <a:rPr lang="en-US" sz="2000" dirty="0">
                <a:latin typeface="Bodoni MT" pitchFamily="18" charset="0"/>
              </a:rPr>
              <a:t>Field system is DC excited or made up of permanent magnets</a:t>
            </a:r>
          </a:p>
          <a:p>
            <a:pPr marL="339725" indent="-339725" algn="just">
              <a:buBlip>
                <a:blip r:embed="rId2"/>
              </a:buBlip>
            </a:pPr>
            <a:endParaRPr lang="en-US" sz="2000" dirty="0">
              <a:latin typeface="Bodoni MT" pitchFamily="18" charset="0"/>
            </a:endParaRPr>
          </a:p>
          <a:p>
            <a:pPr marL="339725" indent="-339725" algn="just">
              <a:buBlip>
                <a:blip r:embed="rId2"/>
              </a:buBlip>
            </a:pPr>
            <a:r>
              <a:rPr lang="en-US" sz="2000" dirty="0">
                <a:latin typeface="Bodoni MT" pitchFamily="18" charset="0"/>
              </a:rPr>
              <a:t>Synchronous condensers are used for power factor improvements.  </a:t>
            </a:r>
          </a:p>
          <a:p>
            <a:pPr>
              <a:buClr>
                <a:srgbClr val="000099"/>
              </a:buClr>
              <a:buNone/>
            </a:pPr>
            <a:endParaRPr lang="en-US" sz="2000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31381" y="6492875"/>
            <a:ext cx="984019" cy="365125"/>
          </a:xfrm>
        </p:spPr>
        <p:txBody>
          <a:bodyPr/>
          <a:lstStyle/>
          <a:p>
            <a:fld id="{BD266BE7-899D-4075-917F-DBDE33B6B692}" type="slidenum">
              <a:rPr lang="en-IN" b="1" smtClean="0">
                <a:solidFill>
                  <a:schemeClr val="tx1"/>
                </a:solidFill>
              </a:rPr>
              <a:pPr/>
              <a:t>12</a:t>
            </a:fld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Footer Placeholder 7"/>
          <p:cNvSpPr txBox="1">
            <a:spLocks/>
          </p:cNvSpPr>
          <p:nvPr/>
        </p:nvSpPr>
        <p:spPr>
          <a:xfrm>
            <a:off x="2514600" y="6504296"/>
            <a:ext cx="41662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Dept. of Electrical &amp; Electronics Engg., MIT - Manipal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2423160" y="3738240"/>
              <a:ext cx="5671080" cy="2520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19200" y="3733560"/>
                <a:ext cx="5677920" cy="26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47961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0099"/>
                </a:solidFill>
                <a:latin typeface="Bodoni MT" pitchFamily="18" charset="0"/>
              </a:rPr>
              <a:t>Construction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>
                <a:solidFill>
                  <a:srgbClr val="000099"/>
                </a:solidFill>
                <a:latin typeface="Bodoni MT" pitchFamily="18" charset="0"/>
              </a:rPr>
              <a:t>Stator</a:t>
            </a:r>
          </a:p>
          <a:p>
            <a:pPr algn="just"/>
            <a:endParaRPr lang="en-US" sz="2800" dirty="0">
              <a:latin typeface="Bodoni MT" pitchFamily="18" charset="0"/>
            </a:endParaRPr>
          </a:p>
          <a:p>
            <a:pPr algn="just">
              <a:buBlip>
                <a:blip r:embed="rId2"/>
              </a:buBlip>
            </a:pPr>
            <a:r>
              <a:rPr lang="en-US" sz="2000" dirty="0">
                <a:latin typeface="Bodoni MT" pitchFamily="18" charset="0"/>
              </a:rPr>
              <a:t>  Has slots on the inner periphery  to accommodate  the armature windings</a:t>
            </a:r>
          </a:p>
          <a:p>
            <a:pPr algn="just"/>
            <a:endParaRPr lang="en-US" sz="2000" dirty="0">
              <a:latin typeface="Bodoni MT" pitchFamily="18" charset="0"/>
            </a:endParaRPr>
          </a:p>
          <a:p>
            <a:pPr algn="just">
              <a:buNone/>
            </a:pPr>
            <a:r>
              <a:rPr lang="en-US" sz="2800" dirty="0">
                <a:solidFill>
                  <a:srgbClr val="000099"/>
                </a:solidFill>
                <a:latin typeface="Bodoni MT" pitchFamily="18" charset="0"/>
              </a:rPr>
              <a:t>Rotor</a:t>
            </a:r>
          </a:p>
          <a:p>
            <a:pPr algn="just"/>
            <a:endParaRPr lang="en-US" sz="2000" dirty="0">
              <a:latin typeface="Bodoni MT" pitchFamily="18" charset="0"/>
            </a:endParaRPr>
          </a:p>
          <a:p>
            <a:pPr marL="236538" indent="-236538" algn="just">
              <a:buBlip>
                <a:blip r:embed="rId2"/>
              </a:buBlip>
              <a:tabLst>
                <a:tab pos="280988" algn="l"/>
              </a:tabLst>
            </a:pPr>
            <a:r>
              <a:rPr lang="en-US" sz="2000" dirty="0">
                <a:latin typeface="Bodoni MT" pitchFamily="18" charset="0"/>
              </a:rPr>
              <a:t>   Carries the field windings that produces the required flux.</a:t>
            </a:r>
          </a:p>
          <a:p>
            <a:endParaRPr lang="en-US" sz="2000" dirty="0">
              <a:latin typeface="Bodoni MT" pitchFamily="18" charset="0"/>
            </a:endParaRPr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31381" y="6492875"/>
            <a:ext cx="984019" cy="365125"/>
          </a:xfrm>
        </p:spPr>
        <p:txBody>
          <a:bodyPr/>
          <a:lstStyle/>
          <a:p>
            <a:fld id="{BD266BE7-899D-4075-917F-DBDE33B6B692}" type="slidenum">
              <a:rPr lang="en-IN" b="1" smtClean="0">
                <a:solidFill>
                  <a:schemeClr val="tx1"/>
                </a:solidFill>
              </a:rPr>
              <a:pPr/>
              <a:t>13</a:t>
            </a:fld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Footer Placeholder 7"/>
          <p:cNvSpPr txBox="1">
            <a:spLocks/>
          </p:cNvSpPr>
          <p:nvPr/>
        </p:nvSpPr>
        <p:spPr>
          <a:xfrm>
            <a:off x="2514600" y="6504296"/>
            <a:ext cx="41662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Dept. of Electrical &amp; Electronics Engg., MIT - Manipal</a:t>
            </a:r>
          </a:p>
        </p:txBody>
      </p:sp>
    </p:spTree>
    <p:extLst>
      <p:ext uri="{BB962C8B-B14F-4D97-AF65-F5344CB8AC3E}">
        <p14:creationId xmlns:p14="http://schemas.microsoft.com/office/powerpoint/2010/main" val="11561679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271EA2"/>
                </a:solidFill>
                <a:latin typeface="Bodoni MT" pitchFamily="18" charset="0"/>
              </a:rPr>
              <a:t> </a:t>
            </a:r>
            <a:r>
              <a:rPr lang="en-US" sz="3600" dirty="0">
                <a:solidFill>
                  <a:srgbClr val="000099"/>
                </a:solidFill>
                <a:latin typeface="Bodoni MT" pitchFamily="18" charset="0"/>
              </a:rPr>
              <a:t>Construction</a:t>
            </a:r>
            <a:endParaRPr lang="en-US" sz="3600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31381" y="6492875"/>
            <a:ext cx="984019" cy="365125"/>
          </a:xfrm>
        </p:spPr>
        <p:txBody>
          <a:bodyPr/>
          <a:lstStyle/>
          <a:p>
            <a:fld id="{BD266BE7-899D-4075-917F-DBDE33B6B692}" type="slidenum">
              <a:rPr lang="en-IN" b="1" smtClean="0">
                <a:solidFill>
                  <a:schemeClr val="tx1"/>
                </a:solidFill>
              </a:rPr>
              <a:pPr/>
              <a:t>14</a:t>
            </a:fld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Footer Placeholder 7"/>
          <p:cNvSpPr txBox="1">
            <a:spLocks/>
          </p:cNvSpPr>
          <p:nvPr/>
        </p:nvSpPr>
        <p:spPr>
          <a:xfrm>
            <a:off x="2514600" y="6504296"/>
            <a:ext cx="41662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Dept. of Electrical &amp; Electronics Engg., MIT - Manipal</a:t>
            </a: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6877050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49882" y="1352490"/>
            <a:ext cx="831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9"/>
                </a:solidFill>
              </a:rPr>
              <a:t>Stator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10200" y="1828800"/>
            <a:ext cx="170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9"/>
                </a:solidFill>
              </a:rPr>
              <a:t>Field windings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191000" y="1524000"/>
            <a:ext cx="838200" cy="30480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038600" y="2057400"/>
            <a:ext cx="1371600" cy="53340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64936" y="1305498"/>
            <a:ext cx="217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99"/>
                </a:solidFill>
              </a:rPr>
              <a:t>Armature conductors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905000" y="1600200"/>
            <a:ext cx="457200" cy="30480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7200" y="1962090"/>
            <a:ext cx="777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9"/>
                </a:solidFill>
              </a:rPr>
              <a:t>Rotor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143000" y="2209800"/>
            <a:ext cx="1280200" cy="638145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627920" y="4696560"/>
              <a:ext cx="5826960" cy="3834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25400" y="4692600"/>
                <a:ext cx="5832360" cy="38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3324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7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0099"/>
                </a:solidFill>
                <a:latin typeface="Bodoni MT" pitchFamily="18" charset="0"/>
              </a:rPr>
              <a:t>Construction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>
                <a:latin typeface="Bodoni MT" pitchFamily="18" charset="0"/>
              </a:rPr>
              <a:t>Synchronous machines are of two types based on the rotor structure</a:t>
            </a:r>
          </a:p>
          <a:p>
            <a:pPr>
              <a:buNone/>
            </a:pPr>
            <a:endParaRPr lang="en-US" sz="2000" dirty="0">
              <a:latin typeface="Bodoni MT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b="1" dirty="0">
                <a:solidFill>
                  <a:srgbClr val="000099"/>
                </a:solidFill>
                <a:latin typeface="Bodoni MT" pitchFamily="18" charset="0"/>
              </a:rPr>
              <a:t>Salient pole type </a:t>
            </a:r>
          </a:p>
          <a:p>
            <a:endParaRPr lang="en-US" sz="2800" b="1" dirty="0">
              <a:solidFill>
                <a:srgbClr val="000099"/>
              </a:solidFill>
              <a:latin typeface="Bodoni MT" pitchFamily="18" charset="0"/>
            </a:endParaRPr>
          </a:p>
          <a:p>
            <a:pPr>
              <a:buBlip>
                <a:blip r:embed="rId2"/>
              </a:buBlip>
            </a:pPr>
            <a:r>
              <a:rPr lang="en-US" sz="2000" dirty="0">
                <a:latin typeface="Bodoni MT" pitchFamily="18" charset="0"/>
              </a:rPr>
              <a:t>Low speed applications</a:t>
            </a:r>
          </a:p>
          <a:p>
            <a:pPr>
              <a:buBlip>
                <a:blip r:embed="rId2"/>
              </a:buBlip>
            </a:pPr>
            <a:endParaRPr lang="en-US" sz="2000" dirty="0">
              <a:latin typeface="Bodoni MT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solidFill>
                  <a:srgbClr val="000099"/>
                </a:solidFill>
                <a:latin typeface="Bodoni MT" pitchFamily="18" charset="0"/>
              </a:rPr>
              <a:t>Cylindrical Rotor Type</a:t>
            </a:r>
          </a:p>
          <a:p>
            <a:pPr marL="339725" indent="-280988">
              <a:tabLst>
                <a:tab pos="280988" algn="l"/>
              </a:tabLst>
            </a:pPr>
            <a:endParaRPr lang="en-US" sz="2000" dirty="0">
              <a:latin typeface="Bodoni MT" pitchFamily="18" charset="0"/>
            </a:endParaRPr>
          </a:p>
          <a:p>
            <a:pPr marL="339725" indent="-280988">
              <a:buBlip>
                <a:blip r:embed="rId2"/>
              </a:buBlip>
              <a:tabLst>
                <a:tab pos="280988" algn="l"/>
              </a:tabLst>
            </a:pPr>
            <a:r>
              <a:rPr lang="en-US" sz="2000" dirty="0">
                <a:latin typeface="Bodoni MT" pitchFamily="18" charset="0"/>
              </a:rPr>
              <a:t>Robust and used for high speed applications</a:t>
            </a:r>
          </a:p>
          <a:p>
            <a:pPr>
              <a:buNone/>
            </a:pPr>
            <a:endParaRPr lang="en-US" sz="2000" dirty="0">
              <a:latin typeface="Bodoni MT" pitchFamily="18" charset="0"/>
            </a:endParaRPr>
          </a:p>
          <a:p>
            <a:pPr>
              <a:buNone/>
            </a:pPr>
            <a:endParaRPr lang="en-US" sz="2000" dirty="0">
              <a:latin typeface="Bodoni MT" pitchFamily="18" charset="0"/>
            </a:endParaRPr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31381" y="6492875"/>
            <a:ext cx="984019" cy="365125"/>
          </a:xfrm>
        </p:spPr>
        <p:txBody>
          <a:bodyPr/>
          <a:lstStyle/>
          <a:p>
            <a:fld id="{BD266BE7-899D-4075-917F-DBDE33B6B692}" type="slidenum">
              <a:rPr lang="en-IN" b="1" smtClean="0">
                <a:solidFill>
                  <a:schemeClr val="tx1"/>
                </a:solidFill>
              </a:rPr>
              <a:pPr/>
              <a:t>15</a:t>
            </a:fld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Footer Placeholder 7"/>
          <p:cNvSpPr txBox="1">
            <a:spLocks/>
          </p:cNvSpPr>
          <p:nvPr/>
        </p:nvSpPr>
        <p:spPr>
          <a:xfrm>
            <a:off x="2514600" y="6504296"/>
            <a:ext cx="41662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Dept. of Electrical &amp; Electronics Engg., MIT - Manipal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926148"/>
            <a:ext cx="2694566" cy="2036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567" y="4204242"/>
            <a:ext cx="1866232" cy="1952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84897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29718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99"/>
                </a:solidFill>
                <a:latin typeface="Bodoni MT" pitchFamily="18" charset="0"/>
              </a:rPr>
              <a:t>Construction</a:t>
            </a:r>
            <a:endParaRPr lang="en-US" sz="3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029131" cy="3694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66800" y="5029200"/>
            <a:ext cx="1711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99"/>
                </a:solidFill>
                <a:latin typeface="Bodoni MT" pitchFamily="18" charset="0"/>
              </a:rPr>
              <a:t>Salient Pole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7800" y="50292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9"/>
                </a:solidFill>
                <a:latin typeface="Bodoni MT" pitchFamily="18" charset="0"/>
              </a:rPr>
              <a:t>Non Salient Pole</a:t>
            </a:r>
          </a:p>
        </p:txBody>
      </p:sp>
    </p:spTree>
    <p:extLst>
      <p:ext uri="{BB962C8B-B14F-4D97-AF65-F5344CB8AC3E}">
        <p14:creationId xmlns:p14="http://schemas.microsoft.com/office/powerpoint/2010/main" val="2305915018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271EA2"/>
                </a:solidFill>
                <a:latin typeface="Bodoni MT" pitchFamily="18" charset="0"/>
              </a:rPr>
              <a:t> </a:t>
            </a:r>
            <a:r>
              <a:rPr lang="en-US" sz="3600" dirty="0">
                <a:solidFill>
                  <a:srgbClr val="000099"/>
                </a:solidFill>
                <a:latin typeface="Bodoni MT" pitchFamily="18" charset="0"/>
              </a:rPr>
              <a:t>Principle of Operation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/>
          </a:bodyPr>
          <a:lstStyle/>
          <a:p>
            <a:pPr marL="339725" indent="-339725" algn="just">
              <a:buBlip>
                <a:blip r:embed="rId2"/>
              </a:buBlip>
            </a:pPr>
            <a:r>
              <a:rPr lang="en-US" sz="2000" dirty="0">
                <a:latin typeface="Bodoni MT" pitchFamily="18" charset="0"/>
              </a:rPr>
              <a:t>Armature energized from a 3 phase ac source , and the machine is started as induction motor with damper windings. </a:t>
            </a:r>
          </a:p>
          <a:p>
            <a:pPr algn="just"/>
            <a:endParaRPr lang="en-US" sz="2000" dirty="0">
              <a:latin typeface="Bodoni MT" pitchFamily="18" charset="0"/>
            </a:endParaRPr>
          </a:p>
          <a:p>
            <a:pPr marL="339725" indent="-339725" algn="just">
              <a:buBlip>
                <a:blip r:embed="rId2"/>
              </a:buBlip>
            </a:pPr>
            <a:r>
              <a:rPr lang="en-US" sz="2000" dirty="0">
                <a:latin typeface="Bodoni MT" pitchFamily="18" charset="0"/>
              </a:rPr>
              <a:t>After achieving the full speed, field winding is excited and the stator and rotor field gets magnetically locked. </a:t>
            </a:r>
          </a:p>
          <a:p>
            <a:pPr>
              <a:buClr>
                <a:srgbClr val="000099"/>
              </a:buClr>
              <a:buNone/>
            </a:pPr>
            <a:endParaRPr lang="en-US" sz="2000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31381" y="6492875"/>
            <a:ext cx="984019" cy="365125"/>
          </a:xfrm>
        </p:spPr>
        <p:txBody>
          <a:bodyPr/>
          <a:lstStyle/>
          <a:p>
            <a:fld id="{BD266BE7-899D-4075-917F-DBDE33B6B692}" type="slidenum">
              <a:rPr lang="en-IN" b="1" smtClean="0">
                <a:solidFill>
                  <a:schemeClr val="tx1"/>
                </a:solidFill>
              </a:rPr>
              <a:pPr/>
              <a:t>17</a:t>
            </a:fld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Footer Placeholder 7"/>
          <p:cNvSpPr txBox="1">
            <a:spLocks/>
          </p:cNvSpPr>
          <p:nvPr/>
        </p:nvSpPr>
        <p:spPr>
          <a:xfrm>
            <a:off x="2514600" y="6504296"/>
            <a:ext cx="41662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Dept. of Electrical &amp; Electronics Engg., MIT - Manipal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56" y="3456673"/>
            <a:ext cx="3481136" cy="1877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136" y="3212049"/>
            <a:ext cx="3761047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24256" y="5376570"/>
            <a:ext cx="3682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Bodoni MT" panose="02070603080606020203" pitchFamily="18" charset="0"/>
              </a:rPr>
              <a:t>Rotor with damper windings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91000" y="5569541"/>
            <a:ext cx="472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C00000"/>
                </a:solidFill>
                <a:latin typeface="Bodoni MT" pitchFamily="18" charset="0"/>
              </a:rPr>
              <a:t>Rotor poles get locked to the unlike poles in the stator .Torque is now unidirectional</a:t>
            </a:r>
          </a:p>
          <a:p>
            <a:endParaRPr lang="en-US" sz="2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/>
              <p14:cNvContentPartPr/>
              <p14:nvPr/>
            </p14:nvContentPartPr>
            <p14:xfrm>
              <a:off x="3503880" y="2028240"/>
              <a:ext cx="1946520" cy="9784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00640" y="2025000"/>
                <a:ext cx="1952640" cy="98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81746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271EA2"/>
                </a:solidFill>
                <a:latin typeface="Bodoni MT" pitchFamily="18" charset="0"/>
              </a:rPr>
              <a:t> </a:t>
            </a:r>
            <a:r>
              <a:rPr lang="en-US" sz="3600" dirty="0">
                <a:solidFill>
                  <a:srgbClr val="000099"/>
                </a:solidFill>
                <a:latin typeface="Bodoni MT" pitchFamily="18" charset="0"/>
              </a:rPr>
              <a:t>Power Factor Control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/>
          </a:bodyPr>
          <a:lstStyle/>
          <a:p>
            <a:pPr marL="339725" indent="-339725" algn="just">
              <a:buBlip>
                <a:blip r:embed="rId2"/>
              </a:buBlip>
            </a:pPr>
            <a:r>
              <a:rPr lang="en-US" sz="2000" dirty="0">
                <a:latin typeface="Bodoni MT" pitchFamily="18" charset="0"/>
              </a:rPr>
              <a:t>By varying excitation current one can change the operating power factor.</a:t>
            </a:r>
          </a:p>
          <a:p>
            <a:pPr marL="339725" indent="-339725" algn="just">
              <a:buBlip>
                <a:blip r:embed="rId2"/>
              </a:buBlip>
            </a:pPr>
            <a:endParaRPr lang="en-US" sz="2000" dirty="0">
              <a:latin typeface="Bodoni MT" pitchFamily="18" charset="0"/>
            </a:endParaRPr>
          </a:p>
          <a:p>
            <a:pPr marL="339725" indent="-339725" algn="just">
              <a:buBlip>
                <a:blip r:embed="rId2"/>
              </a:buBlip>
            </a:pPr>
            <a:r>
              <a:rPr lang="en-US" sz="2000" dirty="0">
                <a:latin typeface="Bodoni MT" pitchFamily="18" charset="0"/>
              </a:rPr>
              <a:t>With normal excitation unity power factor can be achieved. </a:t>
            </a:r>
          </a:p>
          <a:p>
            <a:pPr marL="339725" indent="-339725" algn="just">
              <a:buBlip>
                <a:blip r:embed="rId2"/>
              </a:buBlip>
            </a:pPr>
            <a:endParaRPr lang="en-US" sz="2000" dirty="0">
              <a:latin typeface="Bodoni MT" pitchFamily="18" charset="0"/>
            </a:endParaRPr>
          </a:p>
          <a:p>
            <a:pPr marL="339725" indent="-339725" algn="just">
              <a:buBlip>
                <a:blip r:embed="rId2"/>
              </a:buBlip>
            </a:pPr>
            <a:r>
              <a:rPr lang="en-US" sz="2000" dirty="0">
                <a:latin typeface="Bodoni MT" pitchFamily="18" charset="0"/>
              </a:rPr>
              <a:t>Under excited synchronous motor operates with lagging power factor.</a:t>
            </a:r>
          </a:p>
          <a:p>
            <a:pPr marL="339725" indent="-339725" algn="just">
              <a:buBlip>
                <a:blip r:embed="rId2"/>
              </a:buBlip>
            </a:pPr>
            <a:endParaRPr lang="en-US" sz="2000" dirty="0">
              <a:latin typeface="Bodoni MT" pitchFamily="18" charset="0"/>
            </a:endParaRPr>
          </a:p>
          <a:p>
            <a:pPr marL="339725" indent="-339725" algn="just">
              <a:buBlip>
                <a:blip r:embed="rId2"/>
              </a:buBlip>
            </a:pPr>
            <a:r>
              <a:rPr lang="en-US" sz="2000" dirty="0">
                <a:latin typeface="Bodoni MT" pitchFamily="18" charset="0"/>
              </a:rPr>
              <a:t>Over excited synchronous motor operates with leading power factor -  Synchronous Condenser</a:t>
            </a:r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31381" y="6492875"/>
            <a:ext cx="984019" cy="365125"/>
          </a:xfrm>
        </p:spPr>
        <p:txBody>
          <a:bodyPr/>
          <a:lstStyle/>
          <a:p>
            <a:fld id="{BD266BE7-899D-4075-917F-DBDE33B6B692}" type="slidenum">
              <a:rPr lang="en-IN" b="1" smtClean="0">
                <a:solidFill>
                  <a:schemeClr val="tx1"/>
                </a:solidFill>
              </a:rPr>
              <a:pPr/>
              <a:t>18</a:t>
            </a:fld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Footer Placeholder 7"/>
          <p:cNvSpPr txBox="1">
            <a:spLocks/>
          </p:cNvSpPr>
          <p:nvPr/>
        </p:nvSpPr>
        <p:spPr>
          <a:xfrm>
            <a:off x="2514600" y="6504296"/>
            <a:ext cx="41662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Dept. of Electrical &amp; Electronics Engg., MIT - Manipal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3393720" y="2350440"/>
              <a:ext cx="5754240" cy="27176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90840" y="2347200"/>
                <a:ext cx="5761440" cy="272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32288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271EA2"/>
                </a:solidFill>
                <a:latin typeface="Bodoni MT" pitchFamily="18" charset="0"/>
              </a:rPr>
              <a:t> </a:t>
            </a:r>
            <a:r>
              <a:rPr lang="en-US" sz="3600" dirty="0">
                <a:solidFill>
                  <a:srgbClr val="000099"/>
                </a:solidFill>
                <a:latin typeface="Bodoni MT" panose="02070603080606020203" pitchFamily="18" charset="0"/>
              </a:rP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sz="2000" dirty="0">
                <a:latin typeface="Bodoni MT" panose="02070603080606020203" pitchFamily="18" charset="0"/>
              </a:rPr>
              <a:t>Constant speed applications</a:t>
            </a:r>
          </a:p>
          <a:p>
            <a:pPr>
              <a:buBlip>
                <a:blip r:embed="rId2"/>
              </a:buBlip>
            </a:pPr>
            <a:endParaRPr lang="en-US" sz="2000" dirty="0">
              <a:latin typeface="Bodoni MT" panose="02070603080606020203" pitchFamily="18" charset="0"/>
            </a:endParaRPr>
          </a:p>
          <a:p>
            <a:pPr>
              <a:buBlip>
                <a:blip r:embed="rId2"/>
              </a:buBlip>
            </a:pPr>
            <a:r>
              <a:rPr lang="en-US" sz="2000" dirty="0">
                <a:latin typeface="Bodoni MT" panose="02070603080606020203" pitchFamily="18" charset="0"/>
              </a:rPr>
              <a:t>Used for power factor improvement</a:t>
            </a:r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31381" y="6492875"/>
            <a:ext cx="984019" cy="365125"/>
          </a:xfrm>
        </p:spPr>
        <p:txBody>
          <a:bodyPr/>
          <a:lstStyle/>
          <a:p>
            <a:fld id="{BD266BE7-899D-4075-917F-DBDE33B6B692}" type="slidenum">
              <a:rPr lang="en-IN" b="1" smtClean="0">
                <a:solidFill>
                  <a:schemeClr val="tx1"/>
                </a:solidFill>
              </a:rPr>
              <a:pPr/>
              <a:t>19</a:t>
            </a:fld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Footer Placeholder 7"/>
          <p:cNvSpPr txBox="1">
            <a:spLocks/>
          </p:cNvSpPr>
          <p:nvPr/>
        </p:nvSpPr>
        <p:spPr>
          <a:xfrm>
            <a:off x="2514600" y="6504296"/>
            <a:ext cx="41662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Dept. of Electrical &amp; Electronics Engg., MIT - Manipal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691920" y="1345680"/>
              <a:ext cx="4937760" cy="7333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9400" y="1340640"/>
                <a:ext cx="4942800" cy="74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10967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271EA2"/>
                </a:solidFill>
                <a:latin typeface="Bodoni MT" pitchFamily="18" charset="0"/>
              </a:rPr>
              <a:t> Introduction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/>
          </a:bodyPr>
          <a:lstStyle/>
          <a:p>
            <a:pPr algn="just">
              <a:buBlip>
                <a:blip r:embed="rId2"/>
              </a:buBlip>
            </a:pPr>
            <a:r>
              <a:rPr lang="en-US" sz="2000" dirty="0">
                <a:latin typeface="Bodoni MT" pitchFamily="18" charset="0"/>
              </a:rPr>
              <a:t>Construction  is similar to 3 phase induction motor except the stator has TWO winding  - starting &amp; running.</a:t>
            </a:r>
          </a:p>
          <a:p>
            <a:pPr algn="just">
              <a:buBlip>
                <a:blip r:embed="rId2"/>
              </a:buBlip>
            </a:pPr>
            <a:endParaRPr lang="en-US" sz="2000" dirty="0">
              <a:latin typeface="Bodoni MT" pitchFamily="18" charset="0"/>
            </a:endParaRPr>
          </a:p>
          <a:p>
            <a:pPr algn="just">
              <a:buBlip>
                <a:blip r:embed="rId2"/>
              </a:buBlip>
            </a:pPr>
            <a:r>
              <a:rPr lang="en-US" sz="2000" dirty="0">
                <a:latin typeface="Bodoni MT" pitchFamily="18" charset="0"/>
              </a:rPr>
              <a:t>The rotor is of squirrel cage type</a:t>
            </a:r>
          </a:p>
          <a:p>
            <a:pPr algn="just">
              <a:buBlip>
                <a:blip r:embed="rId2"/>
              </a:buBlip>
            </a:pPr>
            <a:endParaRPr lang="en-US" sz="2000" dirty="0">
              <a:latin typeface="Bodoni MT" pitchFamily="18" charset="0"/>
            </a:endParaRPr>
          </a:p>
          <a:p>
            <a:pPr algn="just">
              <a:buBlip>
                <a:blip r:embed="rId2"/>
              </a:buBlip>
            </a:pPr>
            <a:r>
              <a:rPr lang="en-US" sz="2000" dirty="0">
                <a:latin typeface="Bodoni MT" pitchFamily="18" charset="0"/>
              </a:rPr>
              <a:t>A capacitor is connected in series with the starting winding to achieve phase split.</a:t>
            </a:r>
          </a:p>
          <a:p>
            <a:pPr algn="just"/>
            <a:endParaRPr lang="en-US" sz="2000" dirty="0">
              <a:latin typeface="Bodoni MT" pitchFamily="18" charset="0"/>
            </a:endParaRPr>
          </a:p>
          <a:p>
            <a:pPr algn="just">
              <a:buBlip>
                <a:blip r:embed="rId2"/>
              </a:buBlip>
            </a:pPr>
            <a:r>
              <a:rPr lang="en-US" sz="2000" dirty="0">
                <a:latin typeface="Bodoni MT" pitchFamily="18" charset="0"/>
              </a:rPr>
              <a:t>The motor is started as two phase machine.</a:t>
            </a:r>
          </a:p>
          <a:p>
            <a:pPr>
              <a:buClr>
                <a:srgbClr val="000099"/>
              </a:buClr>
              <a:buNone/>
            </a:pPr>
            <a:endParaRPr lang="en-US" sz="2000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31381" y="6492875"/>
            <a:ext cx="984019" cy="365125"/>
          </a:xfrm>
        </p:spPr>
        <p:txBody>
          <a:bodyPr/>
          <a:lstStyle/>
          <a:p>
            <a:fld id="{BD266BE7-899D-4075-917F-DBDE33B6B692}" type="slidenum">
              <a:rPr lang="en-IN" b="1" smtClean="0">
                <a:solidFill>
                  <a:schemeClr val="tx1"/>
                </a:solidFill>
              </a:rPr>
              <a:pPr/>
              <a:t>2</a:t>
            </a:fld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Footer Placeholder 7"/>
          <p:cNvSpPr txBox="1">
            <a:spLocks/>
          </p:cNvSpPr>
          <p:nvPr/>
        </p:nvSpPr>
        <p:spPr>
          <a:xfrm>
            <a:off x="2514600" y="6504296"/>
            <a:ext cx="41662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Dept. of Electrical &amp; Electronics Engg., MIT - Manipal</a:t>
            </a:r>
          </a:p>
        </p:txBody>
      </p:sp>
    </p:spTree>
    <p:extLst>
      <p:ext uri="{BB962C8B-B14F-4D97-AF65-F5344CB8AC3E}">
        <p14:creationId xmlns:p14="http://schemas.microsoft.com/office/powerpoint/2010/main" val="24466343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23622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5400" i="1" dirty="0"/>
            </a:br>
            <a:r>
              <a:rPr lang="en-US" sz="5000" i="1" dirty="0"/>
              <a:t>Energy Meters</a:t>
            </a:r>
          </a:p>
        </p:txBody>
      </p:sp>
      <p:pic>
        <p:nvPicPr>
          <p:cNvPr id="5" name="Picture 8" descr="http://www.atmel.com/ru/ru/Images/banner_Electricity_Met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5421351"/>
            <a:ext cx="3059832" cy="91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384902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41"/>
            <a:ext cx="6084168" cy="1003019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0099"/>
                </a:solidFill>
                <a:latin typeface="Bodoni MT" pitchFamily="18" charset="0"/>
              </a:rPr>
              <a:t>Topics Covered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420" y="1607612"/>
            <a:ext cx="84249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i="1" dirty="0"/>
              <a:t>Working Principle of Energy Meters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800" i="1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800" i="1" dirty="0"/>
              <a:t>Introduction to Digital Energy Measurement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800" i="1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800" i="1" dirty="0"/>
              <a:t>Electricity Tariff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 b="1" i="1">
                <a:solidFill>
                  <a:schemeClr val="tx1"/>
                </a:solidFill>
              </a:defRPr>
            </a:lvl1pPr>
          </a:lstStyle>
          <a:p>
            <a:fld id="{4AB9B4CB-0F43-439C-B454-A5AB97DE51A3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 b="1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Department of E&amp;E Engineering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b="1" i="1">
                <a:solidFill>
                  <a:schemeClr val="tx1"/>
                </a:solidFill>
              </a:defRPr>
            </a:lvl1pPr>
          </a:lstStyle>
          <a:p>
            <a:fld id="{493EDBC9-E875-411A-91F9-C1D511F45E97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2" name="Picture 8" descr="http://www.atmel.com/ru/ru/Images/banner_Electricity_Met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602" y="5429955"/>
            <a:ext cx="3059832" cy="91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3901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9" y="155988"/>
            <a:ext cx="6084168" cy="10030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000099"/>
                </a:solidFill>
                <a:latin typeface="Bodoni MT" pitchFamily="18" charset="0"/>
              </a:rPr>
              <a:t>Working Principle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811" y="1268760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" panose="02070603080606020203" pitchFamily="18" charset="0"/>
              </a:rPr>
              <a:t>E</a:t>
            </a:r>
            <a:r>
              <a:rPr lang="en-US" sz="2400" i="1" dirty="0"/>
              <a:t>nergy is the total power  delivered or consumed over a time interval,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51720" y="2319263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Energy = Power x Time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068960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Electrical energy developed as work or dissipated as heat over an interval of time ‘t’ may be expressed as: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00880" y="4149080"/>
                <a:ext cx="2831160" cy="918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𝐸𝑛𝑒𝑟𝑔𝑦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880" y="4149080"/>
                <a:ext cx="2831160" cy="9182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256584" y="4028871"/>
            <a:ext cx="3707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v – Applied voltage in (volts)</a:t>
            </a:r>
          </a:p>
          <a:p>
            <a:r>
              <a:rPr lang="en-US" sz="2400" i="1" dirty="0"/>
              <a:t>i – current (A)</a:t>
            </a:r>
          </a:p>
          <a:p>
            <a:r>
              <a:rPr lang="en-US" sz="2400" i="1" dirty="0"/>
              <a:t>t – time (</a:t>
            </a:r>
            <a:r>
              <a:rPr lang="en-US" sz="2400" i="1" dirty="0" err="1"/>
              <a:t>hr</a:t>
            </a:r>
            <a:r>
              <a:rPr lang="en-US" sz="2400" i="1" dirty="0"/>
              <a:t>)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8405" y="5661248"/>
            <a:ext cx="2705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Unit of Energy: </a:t>
            </a:r>
            <a:r>
              <a:rPr lang="en-US" sz="2400" b="1" i="1" dirty="0"/>
              <a:t>kWh</a:t>
            </a:r>
          </a:p>
        </p:txBody>
      </p:sp>
      <p:pic>
        <p:nvPicPr>
          <p:cNvPr id="10" name="Picture 8" descr="http://www.atmel.com/ru/ru/Images/banner_Electricity_Meter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026" y="5444823"/>
            <a:ext cx="3059832" cy="91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 b="1" i="1">
                <a:solidFill>
                  <a:schemeClr val="tx1"/>
                </a:solidFill>
              </a:defRPr>
            </a:lvl1pPr>
          </a:lstStyle>
          <a:p>
            <a:fld id="{4AB9B4CB-0F43-439C-B454-A5AB97DE51A3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 b="1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Department of E&amp;E Engineering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b="1" i="1">
                <a:solidFill>
                  <a:schemeClr val="tx1"/>
                </a:solidFill>
              </a:defRPr>
            </a:lvl1pPr>
          </a:lstStyle>
          <a:p>
            <a:fld id="{493EDBC9-E875-411A-91F9-C1D511F45E97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5822280" y="3713760"/>
              <a:ext cx="2093040" cy="9266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17960" y="3710160"/>
                <a:ext cx="2100240" cy="93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39790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Oval 2063"/>
          <p:cNvSpPr/>
          <p:nvPr/>
        </p:nvSpPr>
        <p:spPr>
          <a:xfrm>
            <a:off x="3042995" y="1318738"/>
            <a:ext cx="144016" cy="360040"/>
          </a:xfrm>
          <a:prstGeom prst="ellipse">
            <a:avLst/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0841"/>
            <a:ext cx="6084168" cy="1003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spc="-50" dirty="0">
                <a:solidFill>
                  <a:srgbClr val="000099"/>
                </a:solidFill>
                <a:latin typeface="Bodoni MT" pitchFamily="18" charset="0"/>
              </a:rPr>
              <a:t>Digital Energy Meter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65212" y="2148926"/>
            <a:ext cx="308772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14531" y="4062078"/>
            <a:ext cx="1737320" cy="8663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Voltage Sensor with Signal Conditioner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13787" y="2779037"/>
            <a:ext cx="1598681" cy="11412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Current </a:t>
            </a:r>
          </a:p>
          <a:p>
            <a:pPr algn="ctr"/>
            <a:r>
              <a:rPr lang="en-US" i="1" dirty="0"/>
              <a:t>Sensor with Signal Conditioner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3204" y="1124744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Phase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3204" y="1788886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Neutral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431274" y="5410200"/>
            <a:ext cx="824716" cy="770572"/>
            <a:chOff x="4179332" y="2899773"/>
            <a:chExt cx="824716" cy="770572"/>
          </a:xfrm>
        </p:grpSpPr>
        <p:sp>
          <p:nvSpPr>
            <p:cNvPr id="24" name="Right Arrow 23"/>
            <p:cNvSpPr/>
            <p:nvPr/>
          </p:nvSpPr>
          <p:spPr>
            <a:xfrm>
              <a:off x="4179332" y="2899773"/>
              <a:ext cx="824716" cy="770572"/>
            </a:xfrm>
            <a:prstGeom prst="rightArrow">
              <a:avLst>
                <a:gd name="adj1" fmla="val 100000"/>
                <a:gd name="adj2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79332" y="3086745"/>
              <a:ext cx="580886" cy="3693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>
                      <a:lumMod val="95000"/>
                    </a:schemeClr>
                  </a:solidFill>
                </a:rPr>
                <a:t>ADC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>
            <a:off x="6838950" y="5061834"/>
            <a:ext cx="2227786" cy="129051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Processor</a:t>
            </a:r>
          </a:p>
        </p:txBody>
      </p:sp>
      <p:cxnSp>
        <p:nvCxnSpPr>
          <p:cNvPr id="2055" name="Straight Connector 2054"/>
          <p:cNvCxnSpPr/>
          <p:nvPr/>
        </p:nvCxnSpPr>
        <p:spPr>
          <a:xfrm flipV="1">
            <a:off x="3115003" y="1644870"/>
            <a:ext cx="0" cy="1177450"/>
          </a:xfrm>
          <a:prstGeom prst="line">
            <a:avLst/>
          </a:prstGeom>
          <a:ln w="22225">
            <a:solidFill>
              <a:schemeClr val="bg2">
                <a:lumMod val="50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969268" y="2168411"/>
            <a:ext cx="0" cy="1893667"/>
          </a:xfrm>
          <a:prstGeom prst="line">
            <a:avLst/>
          </a:prstGeom>
          <a:ln w="22225">
            <a:solidFill>
              <a:schemeClr val="bg2">
                <a:lumMod val="50000"/>
              </a:schemeClr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1545332" y="1500855"/>
            <a:ext cx="0" cy="2561223"/>
          </a:xfrm>
          <a:prstGeom prst="line">
            <a:avLst/>
          </a:prstGeom>
          <a:ln w="22225">
            <a:solidFill>
              <a:schemeClr val="bg2">
                <a:lumMod val="50000"/>
              </a:schemeClr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4" name="Group 2073"/>
          <p:cNvGrpSpPr/>
          <p:nvPr/>
        </p:nvGrpSpPr>
        <p:grpSpPr>
          <a:xfrm>
            <a:off x="465212" y="1504557"/>
            <a:ext cx="3458716" cy="589"/>
            <a:chOff x="755576" y="2352583"/>
            <a:chExt cx="3458716" cy="589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755576" y="2353172"/>
              <a:ext cx="2693835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16656" y="2352583"/>
              <a:ext cx="697636" cy="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48" name="Straight Connector 2047"/>
          <p:cNvCxnSpPr>
            <a:stCxn id="22" idx="0"/>
          </p:cNvCxnSpPr>
          <p:nvPr/>
        </p:nvCxnSpPr>
        <p:spPr>
          <a:xfrm flipH="1" flipV="1">
            <a:off x="7946516" y="4392053"/>
            <a:ext cx="6327" cy="66978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7000840" y="3854051"/>
            <a:ext cx="1435698" cy="503136"/>
            <a:chOff x="4793356" y="1340789"/>
            <a:chExt cx="4992336" cy="1665456"/>
          </a:xfrm>
        </p:grpSpPr>
        <p:pic>
          <p:nvPicPr>
            <p:cNvPr id="1032" name="Picture 8" descr="Double 7 Segment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27" t="14173" r="7884" b="14105"/>
            <a:stretch/>
          </p:blipFill>
          <p:spPr bwMode="auto">
            <a:xfrm>
              <a:off x="4793356" y="1346201"/>
              <a:ext cx="2494280" cy="1660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8" descr="Double 7 Segment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27" t="14173" r="7884" b="14105"/>
            <a:stretch/>
          </p:blipFill>
          <p:spPr bwMode="auto">
            <a:xfrm>
              <a:off x="7291412" y="1340789"/>
              <a:ext cx="2494280" cy="1660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Box 13"/>
          <p:cNvSpPr txBox="1"/>
          <p:nvPr/>
        </p:nvSpPr>
        <p:spPr>
          <a:xfrm>
            <a:off x="7297734" y="3503718"/>
            <a:ext cx="8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Display</a:t>
            </a:r>
          </a:p>
        </p:txBody>
      </p:sp>
      <p:sp>
        <p:nvSpPr>
          <p:cNvPr id="2052" name="Rounded Rectangle 2051"/>
          <p:cNvSpPr/>
          <p:nvPr/>
        </p:nvSpPr>
        <p:spPr>
          <a:xfrm>
            <a:off x="3552936" y="5257800"/>
            <a:ext cx="1379104" cy="10945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Analog </a:t>
            </a:r>
          </a:p>
          <a:p>
            <a:pPr algn="ctr"/>
            <a:r>
              <a:rPr lang="en-US" i="1" dirty="0"/>
              <a:t>Multiplier</a:t>
            </a:r>
          </a:p>
        </p:txBody>
      </p:sp>
      <p:cxnSp>
        <p:nvCxnSpPr>
          <p:cNvPr id="2058" name="Elbow Connector 2057"/>
          <p:cNvCxnSpPr>
            <a:cxnSpLocks/>
          </p:cNvCxnSpPr>
          <p:nvPr/>
        </p:nvCxnSpPr>
        <p:spPr>
          <a:xfrm rot="16200000" flipH="1">
            <a:off x="3301164" y="2418492"/>
            <a:ext cx="876684" cy="2269745"/>
          </a:xfrm>
          <a:prstGeom prst="bent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5" name="Elbow Connector 2064"/>
          <p:cNvCxnSpPr>
            <a:cxnSpLocks/>
          </p:cNvCxnSpPr>
          <p:nvPr/>
        </p:nvCxnSpPr>
        <p:spPr>
          <a:xfrm>
            <a:off x="7712822" y="1864240"/>
            <a:ext cx="371500" cy="1908142"/>
          </a:xfrm>
          <a:prstGeom prst="bentConnector2">
            <a:avLst/>
          </a:prstGeom>
          <a:ln w="28575">
            <a:solidFill>
              <a:schemeClr val="accent3">
                <a:lumMod val="75000"/>
              </a:schemeClr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8" name="Straight Arrow Connector 2067"/>
          <p:cNvCxnSpPr>
            <a:stCxn id="2052" idx="3"/>
            <a:endCxn id="24" idx="1"/>
          </p:cNvCxnSpPr>
          <p:nvPr/>
        </p:nvCxnSpPr>
        <p:spPr>
          <a:xfrm flipV="1">
            <a:off x="4932040" y="5795486"/>
            <a:ext cx="499234" cy="9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2" name="Straight Arrow Connector 2071"/>
          <p:cNvCxnSpPr/>
          <p:nvPr/>
        </p:nvCxnSpPr>
        <p:spPr>
          <a:xfrm>
            <a:off x="6255990" y="5795486"/>
            <a:ext cx="60201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 b="1" i="1">
                <a:solidFill>
                  <a:schemeClr val="tx1"/>
                </a:solidFill>
              </a:defRPr>
            </a:lvl1pPr>
          </a:lstStyle>
          <a:p>
            <a:fld id="{4AB9B4CB-0F43-439C-B454-A5AB97DE51A3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 b="1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Department of E&amp;E Engineering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b="1" i="1">
                <a:solidFill>
                  <a:schemeClr val="tx1"/>
                </a:solidFill>
              </a:defRPr>
            </a:lvl1pPr>
          </a:lstStyle>
          <a:p>
            <a:fld id="{493EDBC9-E875-411A-91F9-C1D511F45E97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5057640" y="4447800"/>
              <a:ext cx="1559520" cy="1243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3680" y="4444920"/>
                <a:ext cx="1566360" cy="124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9172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4" grpId="0" animBg="1"/>
      <p:bldP spid="10" grpId="0" animBg="1"/>
      <p:bldP spid="12" grpId="0" animBg="1"/>
      <p:bldP spid="15" grpId="0"/>
      <p:bldP spid="17" grpId="0"/>
      <p:bldP spid="22" grpId="0" animBg="1"/>
      <p:bldP spid="14" grpId="0"/>
      <p:bldP spid="205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Oval 2063"/>
          <p:cNvSpPr/>
          <p:nvPr/>
        </p:nvSpPr>
        <p:spPr>
          <a:xfrm>
            <a:off x="3042995" y="1318738"/>
            <a:ext cx="144016" cy="360040"/>
          </a:xfrm>
          <a:prstGeom prst="ellipse">
            <a:avLst/>
          </a:prstGeom>
          <a:noFill/>
          <a:ln w="539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0841"/>
            <a:ext cx="6084168" cy="1003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spc="-50" dirty="0">
                <a:solidFill>
                  <a:srgbClr val="000099"/>
                </a:solidFill>
                <a:latin typeface="Bodoni MT" pitchFamily="18" charset="0"/>
              </a:rPr>
              <a:t>Three Phase Digital Energy Meter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65212" y="2148926"/>
            <a:ext cx="39543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14531" y="4062078"/>
            <a:ext cx="1737320" cy="8663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Voltage Sensor with Signal Conditioner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92319" y="2779037"/>
            <a:ext cx="1598681" cy="11412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Current </a:t>
            </a:r>
          </a:p>
          <a:p>
            <a:pPr algn="ctr"/>
            <a:r>
              <a:rPr lang="en-US" i="1" dirty="0"/>
              <a:t>Sensor with Signal Conditioner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3204" y="1124744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Phase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3204" y="1788886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Neutral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722754" y="5410200"/>
            <a:ext cx="824716" cy="770572"/>
            <a:chOff x="4259203" y="2899773"/>
            <a:chExt cx="824716" cy="770572"/>
          </a:xfrm>
        </p:grpSpPr>
        <p:sp>
          <p:nvSpPr>
            <p:cNvPr id="24" name="Right Arrow 23"/>
            <p:cNvSpPr/>
            <p:nvPr/>
          </p:nvSpPr>
          <p:spPr>
            <a:xfrm>
              <a:off x="4259203" y="2899773"/>
              <a:ext cx="824716" cy="770572"/>
            </a:xfrm>
            <a:prstGeom prst="rightArrow">
              <a:avLst>
                <a:gd name="adj1" fmla="val 100000"/>
                <a:gd name="adj2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04030" y="3085339"/>
              <a:ext cx="580886" cy="3693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>
                      <a:lumMod val="95000"/>
                    </a:schemeClr>
                  </a:solidFill>
                </a:rPr>
                <a:t>ADC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>
            <a:off x="6831370" y="4928389"/>
            <a:ext cx="2227786" cy="129051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Processor</a:t>
            </a:r>
          </a:p>
        </p:txBody>
      </p:sp>
      <p:cxnSp>
        <p:nvCxnSpPr>
          <p:cNvPr id="2055" name="Straight Connector 2054"/>
          <p:cNvCxnSpPr/>
          <p:nvPr/>
        </p:nvCxnSpPr>
        <p:spPr>
          <a:xfrm flipV="1">
            <a:off x="3120499" y="1638961"/>
            <a:ext cx="1875" cy="1134167"/>
          </a:xfrm>
          <a:prstGeom prst="line">
            <a:avLst/>
          </a:prstGeom>
          <a:ln w="22225">
            <a:solidFill>
              <a:srgbClr val="C00000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03684" y="2168411"/>
            <a:ext cx="0" cy="1893667"/>
          </a:xfrm>
          <a:prstGeom prst="line">
            <a:avLst/>
          </a:prstGeom>
          <a:ln w="22225">
            <a:solidFill>
              <a:srgbClr val="C00000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685800" y="1494076"/>
            <a:ext cx="0" cy="2561223"/>
          </a:xfrm>
          <a:prstGeom prst="line">
            <a:avLst/>
          </a:prstGeom>
          <a:ln w="22225">
            <a:solidFill>
              <a:srgbClr val="C00000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4" name="Group 2073"/>
          <p:cNvGrpSpPr/>
          <p:nvPr/>
        </p:nvGrpSpPr>
        <p:grpSpPr>
          <a:xfrm>
            <a:off x="465212" y="1504557"/>
            <a:ext cx="3954388" cy="589"/>
            <a:chOff x="755576" y="2352583"/>
            <a:chExt cx="3954388" cy="589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755576" y="2353172"/>
              <a:ext cx="2693835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16656" y="2352583"/>
              <a:ext cx="1193308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48" name="Straight Connector 2047"/>
          <p:cNvCxnSpPr>
            <a:stCxn id="22" idx="0"/>
          </p:cNvCxnSpPr>
          <p:nvPr/>
        </p:nvCxnSpPr>
        <p:spPr>
          <a:xfrm flipH="1" flipV="1">
            <a:off x="7938936" y="4258608"/>
            <a:ext cx="6327" cy="66978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7086600" y="3814261"/>
            <a:ext cx="1435698" cy="503136"/>
            <a:chOff x="4793356" y="1340789"/>
            <a:chExt cx="4992336" cy="1665456"/>
          </a:xfrm>
        </p:grpSpPr>
        <p:pic>
          <p:nvPicPr>
            <p:cNvPr id="1032" name="Picture 8" descr="Double 7 Segment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27" t="14173" r="7884" b="14105"/>
            <a:stretch/>
          </p:blipFill>
          <p:spPr bwMode="auto">
            <a:xfrm>
              <a:off x="4793356" y="1346201"/>
              <a:ext cx="2494280" cy="1660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8" descr="Double 7 Segment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27" t="14173" r="7884" b="14105"/>
            <a:stretch/>
          </p:blipFill>
          <p:spPr bwMode="auto">
            <a:xfrm>
              <a:off x="7291412" y="1340789"/>
              <a:ext cx="2494280" cy="1660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Box 13"/>
          <p:cNvSpPr txBox="1"/>
          <p:nvPr/>
        </p:nvSpPr>
        <p:spPr>
          <a:xfrm>
            <a:off x="7297734" y="3503718"/>
            <a:ext cx="8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Display</a:t>
            </a:r>
          </a:p>
        </p:txBody>
      </p:sp>
      <p:sp>
        <p:nvSpPr>
          <p:cNvPr id="2052" name="Rounded Rectangle 2051"/>
          <p:cNvSpPr/>
          <p:nvPr/>
        </p:nvSpPr>
        <p:spPr>
          <a:xfrm>
            <a:off x="3872948" y="5218104"/>
            <a:ext cx="1379104" cy="10945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Analog </a:t>
            </a:r>
          </a:p>
          <a:p>
            <a:pPr algn="ctr"/>
            <a:r>
              <a:rPr lang="en-US" i="1" dirty="0"/>
              <a:t>Multiplier</a:t>
            </a:r>
          </a:p>
        </p:txBody>
      </p:sp>
      <p:cxnSp>
        <p:nvCxnSpPr>
          <p:cNvPr id="2058" name="Elbow Connector 2057"/>
          <p:cNvCxnSpPr>
            <a:stCxn id="10" idx="2"/>
            <a:endCxn id="2052" idx="1"/>
          </p:cNvCxnSpPr>
          <p:nvPr/>
        </p:nvCxnSpPr>
        <p:spPr>
          <a:xfrm rot="16200000" flipH="1">
            <a:off x="2159575" y="4052005"/>
            <a:ext cx="836988" cy="2589757"/>
          </a:xfrm>
          <a:prstGeom prst="bent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5" name="Elbow Connector 2064"/>
          <p:cNvCxnSpPr>
            <a:stCxn id="12" idx="3"/>
          </p:cNvCxnSpPr>
          <p:nvPr/>
        </p:nvCxnSpPr>
        <p:spPr>
          <a:xfrm>
            <a:off x="4191000" y="3349658"/>
            <a:ext cx="371500" cy="1908142"/>
          </a:xfrm>
          <a:prstGeom prst="bentConnector2">
            <a:avLst/>
          </a:prstGeom>
          <a:ln w="28575">
            <a:solidFill>
              <a:schemeClr val="accent3">
                <a:lumMod val="75000"/>
              </a:schemeClr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8" name="Straight Arrow Connector 2067"/>
          <p:cNvCxnSpPr>
            <a:stCxn id="2052" idx="3"/>
            <a:endCxn id="25" idx="1"/>
          </p:cNvCxnSpPr>
          <p:nvPr/>
        </p:nvCxnSpPr>
        <p:spPr>
          <a:xfrm>
            <a:off x="5252052" y="5765378"/>
            <a:ext cx="515529" cy="1505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2" name="Straight Arrow Connector 2071"/>
          <p:cNvCxnSpPr/>
          <p:nvPr/>
        </p:nvCxnSpPr>
        <p:spPr>
          <a:xfrm>
            <a:off x="6255990" y="5795486"/>
            <a:ext cx="60201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 b="1" i="1">
                <a:solidFill>
                  <a:schemeClr val="tx1"/>
                </a:solidFill>
              </a:defRPr>
            </a:lvl1pPr>
          </a:lstStyle>
          <a:p>
            <a:fld id="{4AB9B4CB-0F43-439C-B454-A5AB97DE51A3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 b="1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Department of E&amp;E Engineering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b="1" i="1">
                <a:solidFill>
                  <a:schemeClr val="tx1"/>
                </a:solidFill>
              </a:defRPr>
            </a:lvl1pPr>
          </a:lstStyle>
          <a:p>
            <a:fld id="{493EDBC9-E875-411A-91F9-C1D511F45E97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503684" y="1651158"/>
            <a:ext cx="3915916" cy="6388"/>
            <a:chOff x="755576" y="2346784"/>
            <a:chExt cx="3915916" cy="6388"/>
          </a:xfrm>
        </p:grpSpPr>
        <p:cxnSp>
          <p:nvCxnSpPr>
            <p:cNvPr id="35" name="Straight Connector 34"/>
            <p:cNvCxnSpPr>
              <a:endCxn id="50" idx="6"/>
            </p:cNvCxnSpPr>
            <p:nvPr/>
          </p:nvCxnSpPr>
          <p:spPr>
            <a:xfrm flipV="1">
              <a:off x="755576" y="2346784"/>
              <a:ext cx="2947237" cy="6388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4790" y="2352583"/>
              <a:ext cx="936702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503684" y="1803558"/>
            <a:ext cx="3915916" cy="6388"/>
            <a:chOff x="755576" y="2346784"/>
            <a:chExt cx="3915916" cy="6388"/>
          </a:xfrm>
        </p:grpSpPr>
        <p:cxnSp>
          <p:nvCxnSpPr>
            <p:cNvPr id="38" name="Straight Connector 37"/>
            <p:cNvCxnSpPr>
              <a:endCxn id="52" idx="6"/>
            </p:cNvCxnSpPr>
            <p:nvPr/>
          </p:nvCxnSpPr>
          <p:spPr>
            <a:xfrm flipV="1">
              <a:off x="755576" y="2346784"/>
              <a:ext cx="3185512" cy="6388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973856" y="2352583"/>
              <a:ext cx="697636" cy="92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Connector 45"/>
          <p:cNvCxnSpPr/>
          <p:nvPr/>
        </p:nvCxnSpPr>
        <p:spPr>
          <a:xfrm flipV="1">
            <a:off x="1189484" y="2144933"/>
            <a:ext cx="0" cy="1893668"/>
          </a:xfrm>
          <a:prstGeom prst="line">
            <a:avLst/>
          </a:prstGeom>
          <a:ln w="22225">
            <a:solidFill>
              <a:srgbClr val="FFC000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371600" y="1656957"/>
            <a:ext cx="7142" cy="2374865"/>
          </a:xfrm>
          <a:prstGeom prst="line">
            <a:avLst/>
          </a:prstGeom>
          <a:ln w="22225">
            <a:solidFill>
              <a:srgbClr val="FFC000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1824881" y="2152302"/>
            <a:ext cx="0" cy="1893668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2006997" y="1821017"/>
            <a:ext cx="0" cy="2218175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306905" y="1471138"/>
            <a:ext cx="144016" cy="360040"/>
          </a:xfrm>
          <a:prstGeom prst="ellipse">
            <a:avLst/>
          </a:prstGeom>
          <a:noFill/>
          <a:ln w="539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545180" y="1623538"/>
            <a:ext cx="144016" cy="360040"/>
          </a:xfrm>
          <a:prstGeom prst="ellipse">
            <a:avLst/>
          </a:prstGeom>
          <a:noFill/>
          <a:ln w="539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3385153" y="1831178"/>
            <a:ext cx="0" cy="943509"/>
          </a:xfrm>
          <a:prstGeom prst="line">
            <a:avLst/>
          </a:prstGeom>
          <a:ln w="22225">
            <a:solidFill>
              <a:srgbClr val="FFC000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3619805" y="1983579"/>
            <a:ext cx="0" cy="791108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24280" y="736560"/>
              <a:ext cx="7324200" cy="4969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1400" y="733680"/>
                <a:ext cx="7331400" cy="497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0242283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http://www.atmel.com/ru/ru/Images/banner_Electricity_Mete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706" y="5419333"/>
            <a:ext cx="3059832" cy="91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293" y="99041"/>
            <a:ext cx="6084168" cy="1003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5000"/>
              </a:lnSpc>
            </a:pPr>
            <a:r>
              <a:rPr lang="en-US" sz="3600" spc="-50" dirty="0">
                <a:solidFill>
                  <a:srgbClr val="000099"/>
                </a:solidFill>
                <a:latin typeface="Bodoni MT" pitchFamily="18" charset="0"/>
              </a:rPr>
              <a:t>Electricity Tariff</a:t>
            </a:r>
          </a:p>
        </p:txBody>
      </p:sp>
      <p:graphicFrame>
        <p:nvGraphicFramePr>
          <p:cNvPr id="33" name="Content Placeholder 3"/>
          <p:cNvGraphicFramePr>
            <a:graphicFrameLocks noGrp="1"/>
          </p:cNvGraphicFramePr>
          <p:nvPr>
            <p:ph idx="1"/>
          </p:nvPr>
        </p:nvGraphicFramePr>
        <p:xfrm>
          <a:off x="162744" y="1251342"/>
          <a:ext cx="8524056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8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9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Installation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Power</a:t>
                      </a:r>
                      <a:r>
                        <a:rPr lang="en-US" sz="2400" b="1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Supply</a:t>
                      </a:r>
                      <a:endParaRPr lang="en-US" sz="2400" b="1" i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Tariff </a:t>
                      </a:r>
                    </a:p>
                    <a:p>
                      <a:pPr algn="ctr"/>
                      <a:endParaRPr lang="en-US" sz="2400" b="1" i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Industries</a:t>
                      </a:r>
                    </a:p>
                    <a:p>
                      <a:endParaRPr lang="en-US" sz="2000" b="0" i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11kV and above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Demand Charges (per kVA)</a:t>
                      </a:r>
                    </a:p>
                    <a:p>
                      <a:r>
                        <a:rPr lang="en-US" i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Power Factor Surcharge (per unit)</a:t>
                      </a:r>
                    </a:p>
                    <a:p>
                      <a:r>
                        <a:rPr lang="en-US" i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Energy Charges</a:t>
                      </a:r>
                      <a:r>
                        <a:rPr lang="en-US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(per kWh)</a:t>
                      </a:r>
                      <a:endParaRPr lang="en-US" i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i="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Hotels/Restaurant/ Cinemas/Petrol Bunks/Banks/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2000" b="0" i="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Commercial</a:t>
                      </a:r>
                      <a:r>
                        <a:rPr lang="en-US" sz="2000" b="0" i="0" kern="12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Complexes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400V Three Phase</a:t>
                      </a:r>
                    </a:p>
                    <a:p>
                      <a:pPr algn="ctr"/>
                      <a:r>
                        <a:rPr lang="en-US" b="0" i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230V</a:t>
                      </a:r>
                      <a:r>
                        <a:rPr lang="en-US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Single Phase</a:t>
                      </a:r>
                      <a:endParaRPr lang="en-US" b="0" i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Sanctioned Load (per kW)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Power Factor Surcharge (per unit)</a:t>
                      </a:r>
                    </a:p>
                    <a:p>
                      <a:r>
                        <a:rPr lang="en-US" sz="2000" b="0" i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Energy Charges (per kWh)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Residential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400V Three Phase</a:t>
                      </a:r>
                    </a:p>
                    <a:p>
                      <a:pPr algn="ctr"/>
                      <a:r>
                        <a:rPr lang="en-US" sz="2000" b="0" i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230V</a:t>
                      </a:r>
                      <a:r>
                        <a:rPr lang="en-US" sz="20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Single Phase</a:t>
                      </a:r>
                      <a:endParaRPr lang="en-US" sz="2000" b="0" i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Sanctioned Load (per kW)</a:t>
                      </a:r>
                    </a:p>
                    <a:p>
                      <a:r>
                        <a:rPr lang="en-US" sz="2000" b="0" i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Energy Charges (per kWh)</a:t>
                      </a:r>
                    </a:p>
                    <a:p>
                      <a:r>
                        <a:rPr lang="en-US" sz="2000" b="0" i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Rebate</a:t>
                      </a:r>
                      <a:r>
                        <a:rPr lang="en-US" sz="20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for Solar Installations</a:t>
                      </a:r>
                      <a:endParaRPr lang="en-US" sz="2000" b="0" i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5483463"/>
            <a:ext cx="5539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Reference: MESCOM ‘Electricity Tariff-2014’ dated 06/05/2014 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 b="1" i="1">
                <a:solidFill>
                  <a:schemeClr val="tx1"/>
                </a:solidFill>
              </a:defRPr>
            </a:lvl1pPr>
          </a:lstStyle>
          <a:p>
            <a:fld id="{4AB9B4CB-0F43-439C-B454-A5AB97DE51A3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 b="1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Department of E&amp;E Engineering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b="1" i="1">
                <a:solidFill>
                  <a:schemeClr val="tx1"/>
                </a:solidFill>
              </a:defRPr>
            </a:lvl1pPr>
          </a:lstStyle>
          <a:p>
            <a:fld id="{493EDBC9-E875-411A-91F9-C1D511F45E97}" type="slidenum">
              <a:rPr lang="en-US" smtClean="0"/>
              <a:pPr/>
              <a:t>25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455040" y="2075040"/>
              <a:ext cx="7804440" cy="3218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2520" y="2072520"/>
                <a:ext cx="7809840" cy="322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56234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http://www.atmel.com/ru/ru/Images/banner_Electricity_Met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49" y="5428788"/>
            <a:ext cx="3059832" cy="91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39562" y="263523"/>
            <a:ext cx="6084168" cy="1003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spc="-50" dirty="0">
                <a:solidFill>
                  <a:srgbClr val="000099"/>
                </a:solidFill>
                <a:latin typeface="Bodoni MT" pitchFamily="18" charset="0"/>
              </a:rPr>
              <a:t>Summary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61864" y="1672734"/>
            <a:ext cx="84249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Synchronous motors are constant speed AC motors which always run at synchronous speed. Synchronous condensers are used for power factor improvements.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Energy can be measured by integrating power over an interval of time.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Electricity Tariff depend on the type of consumer.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 b="1" i="1">
                <a:solidFill>
                  <a:schemeClr val="tx1"/>
                </a:solidFill>
              </a:defRPr>
            </a:lvl1pPr>
          </a:lstStyle>
          <a:p>
            <a:fld id="{4AB9B4CB-0F43-439C-B454-A5AB97DE51A3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 b="1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Department of E&amp;E Engineering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b="1" i="1">
                <a:solidFill>
                  <a:schemeClr val="tx1"/>
                </a:solidFill>
              </a:defRPr>
            </a:lvl1pPr>
          </a:lstStyle>
          <a:p>
            <a:fld id="{493EDBC9-E875-411A-91F9-C1D511F45E97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573440" y="2931480"/>
              <a:ext cx="1368360" cy="97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70200" y="2927880"/>
                <a:ext cx="1375200" cy="10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68207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48" y="31376"/>
            <a:ext cx="8837874" cy="1450757"/>
          </a:xfrm>
        </p:spPr>
        <p:txBody>
          <a:bodyPr>
            <a:normAutofit fontScale="90000"/>
          </a:bodyPr>
          <a:lstStyle/>
          <a:p>
            <a:br>
              <a:rPr lang="en-US" sz="3600" b="1" dirty="0">
                <a:solidFill>
                  <a:srgbClr val="FF0000"/>
                </a:solidFill>
              </a:rPr>
            </a:br>
            <a:br>
              <a:rPr lang="en-US" sz="3600" b="1" dirty="0">
                <a:solidFill>
                  <a:srgbClr val="FF0000"/>
                </a:solidFill>
              </a:rPr>
            </a:br>
            <a:r>
              <a:rPr lang="en-US" sz="4000" b="1" dirty="0">
                <a:solidFill>
                  <a:srgbClr val="FF0000"/>
                </a:solidFill>
              </a:rPr>
              <a:t>Course Summary: BET [ELE 1051]</a:t>
            </a:r>
            <a:br>
              <a:rPr lang="en-US" sz="4000" b="1" dirty="0">
                <a:solidFill>
                  <a:srgbClr val="FF0000"/>
                </a:solidFill>
              </a:rPr>
            </a:b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7030A0"/>
                </a:solidFill>
              </a:rPr>
              <a:t>DC Circuit Analysis:</a:t>
            </a:r>
          </a:p>
          <a:p>
            <a:pPr marL="723900" lvl="1" indent="-368300">
              <a:buFont typeface="Courier New" panose="02070309020205020404" pitchFamily="49" charset="0"/>
              <a:buChar char="o"/>
            </a:pPr>
            <a:r>
              <a:rPr lang="en-US" dirty="0"/>
              <a:t>Circuit elements, Sources, Resistance, Inductance, Capacitance, Mesh Current and Node Voltage Analysis, Superposition, Thevenin’s and Max Power Transfer Theorems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B050"/>
                </a:solidFill>
              </a:rPr>
              <a:t>Magnetic Circuit Analysis and Electromagnetism: </a:t>
            </a:r>
          </a:p>
          <a:p>
            <a:pPr marL="723900" lvl="1" indent="-368300">
              <a:buFont typeface="Courier New" panose="02070309020205020404" pitchFamily="49" charset="0"/>
              <a:buChar char="o"/>
            </a:pPr>
            <a:r>
              <a:rPr lang="en-US" dirty="0"/>
              <a:t>Magnetism, Laws of magnetism, series and parallel magnetic circuits, Electromagnetic induction, Magnetic coupling, induced </a:t>
            </a:r>
            <a:r>
              <a:rPr lang="en-US" dirty="0" err="1"/>
              <a:t>emfs</a:t>
            </a:r>
            <a:r>
              <a:rPr lang="en-US" dirty="0"/>
              <a:t>, mesh current equations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Single phase AC Circuit Analysis: </a:t>
            </a:r>
          </a:p>
          <a:p>
            <a:pPr marL="723900" lvl="1" indent="-368300">
              <a:buFont typeface="Courier New" panose="02070309020205020404" pitchFamily="49" charset="0"/>
              <a:buChar char="o"/>
            </a:pPr>
            <a:r>
              <a:rPr lang="en-US" dirty="0"/>
              <a:t>Generation, Representation, AC through R, L and C, Series and parallel circuits, Power, Power factor, Resonance in series and parallel AC circuits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B0F0"/>
                </a:solidFill>
              </a:rPr>
              <a:t>3 phase AC Circuit Analysis: </a:t>
            </a:r>
          </a:p>
          <a:p>
            <a:pPr marL="723900" lvl="1" indent="-368300">
              <a:buFont typeface="Courier New" panose="02070309020205020404" pitchFamily="49" charset="0"/>
              <a:buChar char="o"/>
            </a:pPr>
            <a:r>
              <a:rPr lang="en-US" dirty="0"/>
              <a:t>Generation, Representation, Types of connection – Star &amp; Delta,  Analysis of balanced and unbalanced loads, Measurement of Power</a:t>
            </a:r>
            <a:endParaRPr lang="en-US" b="1" dirty="0"/>
          </a:p>
          <a:p>
            <a:pPr marL="368300" indent="-36830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Overview of Power System Components:</a:t>
            </a:r>
          </a:p>
          <a:p>
            <a:pPr marL="723900" lvl="1" indent="-368300">
              <a:buFont typeface="Courier New" panose="02070309020205020404" pitchFamily="49" charset="0"/>
              <a:buChar char="o"/>
            </a:pPr>
            <a:r>
              <a:rPr lang="en-US" dirty="0"/>
              <a:t>Electrical Power System – An overview, Generation, Transmission, Distribution, Utilization of Electric Power; Overview of Electrical Machines, Types, working principle &amp; applications; Measurement of Energy: Energy meters </a:t>
            </a:r>
          </a:p>
          <a:p>
            <a:pPr marL="723900" lvl="1" indent="-368300"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Course Code: [ELE 1051]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33F-2302-48BF-B9E4-DD1AAB99CA9D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3072240" y="3997080"/>
              <a:ext cx="610560" cy="982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8640" y="3992400"/>
                <a:ext cx="618840" cy="10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08569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0A5E0-37B8-4C99-9653-D929C69556BA}" type="datetime2">
              <a:rPr lang="en-US" smtClean="0"/>
              <a:t>Thursday, March 4,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28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133600" y="2514600"/>
            <a:ext cx="44101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40672970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31381" y="6492875"/>
            <a:ext cx="984019" cy="365125"/>
          </a:xfrm>
        </p:spPr>
        <p:txBody>
          <a:bodyPr/>
          <a:lstStyle/>
          <a:p>
            <a:fld id="{BD266BE7-899D-4075-917F-DBDE33B6B692}" type="slidenum">
              <a:rPr lang="en-IN" b="1" smtClean="0">
                <a:solidFill>
                  <a:schemeClr val="tx1"/>
                </a:solidFill>
              </a:rPr>
              <a:pPr/>
              <a:t>3</a:t>
            </a:fld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Footer Placeholder 7"/>
          <p:cNvSpPr txBox="1">
            <a:spLocks/>
          </p:cNvSpPr>
          <p:nvPr/>
        </p:nvSpPr>
        <p:spPr>
          <a:xfrm>
            <a:off x="2514600" y="6504296"/>
            <a:ext cx="41662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Dept. of Electrical &amp; Electronics Engg., MIT - Manipal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761" y="600164"/>
            <a:ext cx="4240310" cy="4656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45411" y="1200328"/>
            <a:ext cx="995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99"/>
                </a:solidFill>
                <a:latin typeface="Bodoni MT" panose="02070603080606020203" pitchFamily="18" charset="0"/>
              </a:rPr>
              <a:t>Stator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841389" y="1469571"/>
            <a:ext cx="797411" cy="28302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37927" y="1752600"/>
            <a:ext cx="939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99"/>
                </a:solidFill>
                <a:latin typeface="Bodoni MT" panose="02070603080606020203" pitchFamily="18" charset="0"/>
              </a:rPr>
              <a:t>Rotor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077415" y="2072750"/>
            <a:ext cx="942385" cy="5942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69" y="2072750"/>
            <a:ext cx="3218731" cy="249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3810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271EA2"/>
                </a:solidFill>
                <a:effectLst/>
                <a:uLnTx/>
                <a:uFillTx/>
                <a:latin typeface="Bodoni MT" pitchFamily="18" charset="0"/>
                <a:ea typeface="+mj-ea"/>
                <a:cs typeface="+mj-cs"/>
              </a:rPr>
              <a:t> Construction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669622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382000" cy="677751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0099"/>
                </a:solidFill>
                <a:latin typeface="Bodoni MT" panose="02070603080606020203" pitchFamily="18" charset="0"/>
              </a:rPr>
              <a:t>Working Principle </a:t>
            </a:r>
            <a:r>
              <a:rPr lang="en-US" sz="2800" dirty="0">
                <a:solidFill>
                  <a:srgbClr val="000099"/>
                </a:solidFill>
                <a:latin typeface="Bodoni MT" panose="02070603080606020203" pitchFamily="18" charset="0"/>
              </a:rPr>
              <a:t>–Double field revolving theory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en-US" sz="2000" dirty="0">
              <a:latin typeface="Bodoni MT" panose="02070603080606020203" pitchFamily="18" charset="0"/>
            </a:endParaRPr>
          </a:p>
          <a:p>
            <a:pPr>
              <a:buNone/>
            </a:pPr>
            <a:endParaRPr lang="en-US" altLang="en-US" sz="2000" dirty="0">
              <a:latin typeface="Bodoni MT" panose="02070603080606020203" pitchFamily="18" charset="0"/>
            </a:endParaRPr>
          </a:p>
          <a:p>
            <a:pPr>
              <a:buNone/>
            </a:pPr>
            <a:endParaRPr lang="en-US" altLang="en-US" sz="2000" dirty="0">
              <a:latin typeface="Bodoni MT" panose="02070603080606020203" pitchFamily="18" charset="0"/>
            </a:endParaRPr>
          </a:p>
          <a:p>
            <a:pPr>
              <a:buNone/>
            </a:pPr>
            <a:endParaRPr lang="en-US" altLang="en-US" sz="2000" dirty="0">
              <a:latin typeface="Bodoni MT" panose="02070603080606020203" pitchFamily="18" charset="0"/>
            </a:endParaRPr>
          </a:p>
          <a:p>
            <a:pPr>
              <a:buNone/>
            </a:pPr>
            <a:endParaRPr lang="en-US" altLang="en-US" sz="2000" dirty="0">
              <a:latin typeface="Bodoni MT" panose="02070603080606020203" pitchFamily="18" charset="0"/>
            </a:endParaRPr>
          </a:p>
          <a:p>
            <a:pPr>
              <a:buNone/>
            </a:pPr>
            <a:endParaRPr lang="en-US" altLang="en-US" sz="2000" dirty="0">
              <a:latin typeface="Bodoni MT" panose="02070603080606020203" pitchFamily="18" charset="0"/>
            </a:endParaRPr>
          </a:p>
          <a:p>
            <a:pPr>
              <a:buNone/>
            </a:pPr>
            <a:endParaRPr lang="en-US" altLang="en-US" sz="2000" dirty="0">
              <a:latin typeface="Bodoni MT" panose="02070603080606020203" pitchFamily="18" charset="0"/>
            </a:endParaRPr>
          </a:p>
          <a:p>
            <a:pPr>
              <a:buNone/>
            </a:pPr>
            <a:r>
              <a:rPr lang="en-US" altLang="en-US" sz="2000" dirty="0">
                <a:latin typeface="Bodoni MT" panose="02070603080606020203" pitchFamily="18" charset="0"/>
              </a:rPr>
              <a:t>Resultant field is alternating. Hence,</a:t>
            </a:r>
          </a:p>
          <a:p>
            <a:pPr>
              <a:buNone/>
            </a:pPr>
            <a:r>
              <a:rPr lang="en-US" altLang="en-US" sz="2000" dirty="0">
                <a:latin typeface="Bodoni MT" panose="02070603080606020203" pitchFamily="18" charset="0"/>
              </a:rPr>
              <a:t>Single Phase induction motors are </a:t>
            </a:r>
            <a:r>
              <a:rPr lang="en-US" altLang="en-US" sz="2000" dirty="0">
                <a:solidFill>
                  <a:srgbClr val="C00000"/>
                </a:solidFill>
                <a:latin typeface="Bodoni MT" panose="02070603080606020203" pitchFamily="18" charset="0"/>
              </a:rPr>
              <a:t>Not Self Starting </a:t>
            </a:r>
            <a:r>
              <a:rPr lang="en-US" altLang="en-US" sz="2000" dirty="0">
                <a:latin typeface="Bodoni MT" panose="02070603080606020203" pitchFamily="18" charset="0"/>
              </a:rPr>
              <a:t>in nature</a:t>
            </a:r>
          </a:p>
          <a:p>
            <a:pPr>
              <a:buClr>
                <a:srgbClr val="000099"/>
              </a:buClr>
              <a:buNone/>
            </a:pPr>
            <a:endParaRPr lang="en-US" sz="2000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31381" y="6492875"/>
            <a:ext cx="984019" cy="365125"/>
          </a:xfrm>
        </p:spPr>
        <p:txBody>
          <a:bodyPr/>
          <a:lstStyle/>
          <a:p>
            <a:fld id="{BD266BE7-899D-4075-917F-DBDE33B6B692}" type="slidenum">
              <a:rPr lang="en-IN" b="1" smtClean="0">
                <a:solidFill>
                  <a:schemeClr val="tx1"/>
                </a:solidFill>
              </a:rPr>
              <a:pPr/>
              <a:t>4</a:t>
            </a:fld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Footer Placeholder 7"/>
          <p:cNvSpPr txBox="1">
            <a:spLocks/>
          </p:cNvSpPr>
          <p:nvPr/>
        </p:nvSpPr>
        <p:spPr>
          <a:xfrm>
            <a:off x="2514600" y="6504296"/>
            <a:ext cx="41662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Dept. of Electrical &amp; Electronics Engg., MIT - Manipal</a:t>
            </a:r>
          </a:p>
        </p:txBody>
      </p:sp>
      <p:grpSp>
        <p:nvGrpSpPr>
          <p:cNvPr id="30" name="Group 474"/>
          <p:cNvGrpSpPr>
            <a:grpSpLocks/>
          </p:cNvGrpSpPr>
          <p:nvPr/>
        </p:nvGrpSpPr>
        <p:grpSpPr bwMode="auto">
          <a:xfrm>
            <a:off x="3657600" y="1502870"/>
            <a:ext cx="5304534" cy="3184180"/>
            <a:chOff x="838" y="768"/>
            <a:chExt cx="4775" cy="2440"/>
          </a:xfrm>
        </p:grpSpPr>
        <p:grpSp>
          <p:nvGrpSpPr>
            <p:cNvPr id="31" name="Group 475"/>
            <p:cNvGrpSpPr>
              <a:grpSpLocks/>
            </p:cNvGrpSpPr>
            <p:nvPr/>
          </p:nvGrpSpPr>
          <p:grpSpPr bwMode="auto">
            <a:xfrm>
              <a:off x="1296" y="960"/>
              <a:ext cx="3168" cy="2016"/>
              <a:chOff x="1296" y="960"/>
              <a:chExt cx="3168" cy="2016"/>
            </a:xfrm>
          </p:grpSpPr>
          <p:grpSp>
            <p:nvGrpSpPr>
              <p:cNvPr id="42" name="Group 476"/>
              <p:cNvGrpSpPr>
                <a:grpSpLocks/>
              </p:cNvGrpSpPr>
              <p:nvPr/>
            </p:nvGrpSpPr>
            <p:grpSpPr bwMode="auto">
              <a:xfrm>
                <a:off x="1296" y="960"/>
                <a:ext cx="3168" cy="2016"/>
                <a:chOff x="864" y="720"/>
                <a:chExt cx="3504" cy="2352"/>
              </a:xfrm>
            </p:grpSpPr>
            <p:sp>
              <p:nvSpPr>
                <p:cNvPr id="47" name="Line 477"/>
                <p:cNvSpPr>
                  <a:spLocks noChangeShapeType="1"/>
                </p:cNvSpPr>
                <p:nvPr/>
              </p:nvSpPr>
              <p:spPr bwMode="auto">
                <a:xfrm flipV="1">
                  <a:off x="2544" y="720"/>
                  <a:ext cx="0" cy="2352"/>
                </a:xfrm>
                <a:prstGeom prst="line">
                  <a:avLst/>
                </a:prstGeom>
                <a:noFill/>
                <a:ln w="28575">
                  <a:solidFill>
                    <a:srgbClr val="339933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solidFill>
                      <a:srgbClr val="000099"/>
                    </a:solidFill>
                    <a:latin typeface="Bodoni MT" panose="02070603080606020203" pitchFamily="18" charset="0"/>
                  </a:endParaRPr>
                </a:p>
              </p:txBody>
            </p:sp>
            <p:sp>
              <p:nvSpPr>
                <p:cNvPr id="48" name="Line 478"/>
                <p:cNvSpPr>
                  <a:spLocks noChangeShapeType="1"/>
                </p:cNvSpPr>
                <p:nvPr/>
              </p:nvSpPr>
              <p:spPr bwMode="auto">
                <a:xfrm>
                  <a:off x="864" y="1968"/>
                  <a:ext cx="3504" cy="0"/>
                </a:xfrm>
                <a:prstGeom prst="line">
                  <a:avLst/>
                </a:prstGeom>
                <a:noFill/>
                <a:ln w="28575">
                  <a:solidFill>
                    <a:srgbClr val="339933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solidFill>
                      <a:srgbClr val="000099"/>
                    </a:solidFill>
                    <a:latin typeface="Bodoni MT" panose="02070603080606020203" pitchFamily="18" charset="0"/>
                  </a:endParaRPr>
                </a:p>
              </p:txBody>
            </p:sp>
          </p:grpSp>
          <p:sp>
            <p:nvSpPr>
              <p:cNvPr id="43" name="Freeform 479"/>
              <p:cNvSpPr>
                <a:spLocks/>
              </p:cNvSpPr>
              <p:nvPr/>
            </p:nvSpPr>
            <p:spPr bwMode="auto">
              <a:xfrm>
                <a:off x="1392" y="1245"/>
                <a:ext cx="2776" cy="792"/>
              </a:xfrm>
              <a:custGeom>
                <a:avLst/>
                <a:gdLst>
                  <a:gd name="T0" fmla="*/ 2776 w 2776"/>
                  <a:gd name="T1" fmla="*/ 792 h 792"/>
                  <a:gd name="T2" fmla="*/ 2552 w 2776"/>
                  <a:gd name="T3" fmla="*/ 387 h 792"/>
                  <a:gd name="T4" fmla="*/ 2233 w 2776"/>
                  <a:gd name="T5" fmla="*/ 32 h 792"/>
                  <a:gd name="T6" fmla="*/ 1944 w 2776"/>
                  <a:gd name="T7" fmla="*/ 195 h 792"/>
                  <a:gd name="T8" fmla="*/ 1592 w 2776"/>
                  <a:gd name="T9" fmla="*/ 411 h 792"/>
                  <a:gd name="T10" fmla="*/ 1136 w 2776"/>
                  <a:gd name="T11" fmla="*/ 571 h 792"/>
                  <a:gd name="T12" fmla="*/ 544 w 2776"/>
                  <a:gd name="T13" fmla="*/ 691 h 792"/>
                  <a:gd name="T14" fmla="*/ 0 w 2776"/>
                  <a:gd name="T15" fmla="*/ 771 h 79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776"/>
                  <a:gd name="T25" fmla="*/ 0 h 792"/>
                  <a:gd name="T26" fmla="*/ 2776 w 2776"/>
                  <a:gd name="T27" fmla="*/ 792 h 79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776" h="792">
                    <a:moveTo>
                      <a:pt x="2776" y="792"/>
                    </a:moveTo>
                    <a:cubicBezTo>
                      <a:pt x="2739" y="724"/>
                      <a:pt x="2642" y="514"/>
                      <a:pt x="2552" y="387"/>
                    </a:cubicBezTo>
                    <a:cubicBezTo>
                      <a:pt x="2462" y="260"/>
                      <a:pt x="2334" y="64"/>
                      <a:pt x="2233" y="32"/>
                    </a:cubicBezTo>
                    <a:cubicBezTo>
                      <a:pt x="2132" y="0"/>
                      <a:pt x="2051" y="132"/>
                      <a:pt x="1944" y="195"/>
                    </a:cubicBezTo>
                    <a:cubicBezTo>
                      <a:pt x="1837" y="258"/>
                      <a:pt x="1727" y="348"/>
                      <a:pt x="1592" y="411"/>
                    </a:cubicBezTo>
                    <a:cubicBezTo>
                      <a:pt x="1457" y="474"/>
                      <a:pt x="1311" y="524"/>
                      <a:pt x="1136" y="571"/>
                    </a:cubicBezTo>
                    <a:cubicBezTo>
                      <a:pt x="961" y="618"/>
                      <a:pt x="733" y="658"/>
                      <a:pt x="544" y="691"/>
                    </a:cubicBezTo>
                    <a:cubicBezTo>
                      <a:pt x="355" y="724"/>
                      <a:pt x="113" y="754"/>
                      <a:pt x="0" y="771"/>
                    </a:cubicBezTo>
                  </a:path>
                </a:pathLst>
              </a:cu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 sz="1800" b="0" dirty="0">
                  <a:solidFill>
                    <a:srgbClr val="000099"/>
                  </a:solidFill>
                  <a:latin typeface="Bodoni MT" panose="02070603080606020203" pitchFamily="18" charset="0"/>
                </a:endParaRPr>
              </a:p>
            </p:txBody>
          </p:sp>
          <p:sp>
            <p:nvSpPr>
              <p:cNvPr id="44" name="Freeform 480"/>
              <p:cNvSpPr>
                <a:spLocks/>
              </p:cNvSpPr>
              <p:nvPr/>
            </p:nvSpPr>
            <p:spPr bwMode="auto">
              <a:xfrm flipH="1" flipV="1">
                <a:off x="1392" y="2016"/>
                <a:ext cx="2776" cy="792"/>
              </a:xfrm>
              <a:custGeom>
                <a:avLst/>
                <a:gdLst>
                  <a:gd name="T0" fmla="*/ 2776 w 2776"/>
                  <a:gd name="T1" fmla="*/ 792 h 792"/>
                  <a:gd name="T2" fmla="*/ 2552 w 2776"/>
                  <a:gd name="T3" fmla="*/ 387 h 792"/>
                  <a:gd name="T4" fmla="*/ 2233 w 2776"/>
                  <a:gd name="T5" fmla="*/ 32 h 792"/>
                  <a:gd name="T6" fmla="*/ 1944 w 2776"/>
                  <a:gd name="T7" fmla="*/ 195 h 792"/>
                  <a:gd name="T8" fmla="*/ 1592 w 2776"/>
                  <a:gd name="T9" fmla="*/ 411 h 792"/>
                  <a:gd name="T10" fmla="*/ 1136 w 2776"/>
                  <a:gd name="T11" fmla="*/ 571 h 792"/>
                  <a:gd name="T12" fmla="*/ 544 w 2776"/>
                  <a:gd name="T13" fmla="*/ 691 h 792"/>
                  <a:gd name="T14" fmla="*/ 0 w 2776"/>
                  <a:gd name="T15" fmla="*/ 771 h 79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776"/>
                  <a:gd name="T25" fmla="*/ 0 h 792"/>
                  <a:gd name="T26" fmla="*/ 2776 w 2776"/>
                  <a:gd name="T27" fmla="*/ 792 h 79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776" h="792">
                    <a:moveTo>
                      <a:pt x="2776" y="792"/>
                    </a:moveTo>
                    <a:cubicBezTo>
                      <a:pt x="2739" y="724"/>
                      <a:pt x="2642" y="514"/>
                      <a:pt x="2552" y="387"/>
                    </a:cubicBezTo>
                    <a:cubicBezTo>
                      <a:pt x="2462" y="260"/>
                      <a:pt x="2334" y="64"/>
                      <a:pt x="2233" y="32"/>
                    </a:cubicBezTo>
                    <a:cubicBezTo>
                      <a:pt x="2132" y="0"/>
                      <a:pt x="2051" y="132"/>
                      <a:pt x="1944" y="195"/>
                    </a:cubicBezTo>
                    <a:cubicBezTo>
                      <a:pt x="1837" y="258"/>
                      <a:pt x="1727" y="348"/>
                      <a:pt x="1592" y="411"/>
                    </a:cubicBezTo>
                    <a:cubicBezTo>
                      <a:pt x="1457" y="474"/>
                      <a:pt x="1311" y="524"/>
                      <a:pt x="1136" y="571"/>
                    </a:cubicBezTo>
                    <a:cubicBezTo>
                      <a:pt x="961" y="618"/>
                      <a:pt x="733" y="658"/>
                      <a:pt x="544" y="691"/>
                    </a:cubicBezTo>
                    <a:cubicBezTo>
                      <a:pt x="355" y="724"/>
                      <a:pt x="113" y="754"/>
                      <a:pt x="0" y="771"/>
                    </a:cubicBezTo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 sz="1800" b="0" dirty="0">
                  <a:solidFill>
                    <a:srgbClr val="000099"/>
                  </a:solidFill>
                  <a:latin typeface="Bodoni MT" panose="02070603080606020203" pitchFamily="18" charset="0"/>
                </a:endParaRPr>
              </a:p>
            </p:txBody>
          </p:sp>
          <p:sp>
            <p:nvSpPr>
              <p:cNvPr id="45" name="Freeform 481"/>
              <p:cNvSpPr>
                <a:spLocks/>
              </p:cNvSpPr>
              <p:nvPr/>
            </p:nvSpPr>
            <p:spPr bwMode="auto">
              <a:xfrm>
                <a:off x="2816" y="1508"/>
                <a:ext cx="1344" cy="524"/>
              </a:xfrm>
              <a:custGeom>
                <a:avLst/>
                <a:gdLst>
                  <a:gd name="T0" fmla="*/ 1344 w 1344"/>
                  <a:gd name="T1" fmla="*/ 524 h 524"/>
                  <a:gd name="T2" fmla="*/ 1136 w 1344"/>
                  <a:gd name="T3" fmla="*/ 292 h 524"/>
                  <a:gd name="T4" fmla="*/ 968 w 1344"/>
                  <a:gd name="T5" fmla="*/ 124 h 524"/>
                  <a:gd name="T6" fmla="*/ 808 w 1344"/>
                  <a:gd name="T7" fmla="*/ 4 h 524"/>
                  <a:gd name="T8" fmla="*/ 592 w 1344"/>
                  <a:gd name="T9" fmla="*/ 100 h 524"/>
                  <a:gd name="T10" fmla="*/ 312 w 1344"/>
                  <a:gd name="T11" fmla="*/ 292 h 524"/>
                  <a:gd name="T12" fmla="*/ 0 w 1344"/>
                  <a:gd name="T13" fmla="*/ 508 h 5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44"/>
                  <a:gd name="T22" fmla="*/ 0 h 524"/>
                  <a:gd name="T23" fmla="*/ 1344 w 1344"/>
                  <a:gd name="T24" fmla="*/ 524 h 5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44" h="524">
                    <a:moveTo>
                      <a:pt x="1344" y="524"/>
                    </a:moveTo>
                    <a:cubicBezTo>
                      <a:pt x="1309" y="485"/>
                      <a:pt x="1199" y="359"/>
                      <a:pt x="1136" y="292"/>
                    </a:cubicBezTo>
                    <a:cubicBezTo>
                      <a:pt x="1073" y="225"/>
                      <a:pt x="1023" y="172"/>
                      <a:pt x="968" y="124"/>
                    </a:cubicBezTo>
                    <a:cubicBezTo>
                      <a:pt x="913" y="76"/>
                      <a:pt x="871" y="8"/>
                      <a:pt x="808" y="4"/>
                    </a:cubicBezTo>
                    <a:cubicBezTo>
                      <a:pt x="745" y="0"/>
                      <a:pt x="675" y="52"/>
                      <a:pt x="592" y="100"/>
                    </a:cubicBezTo>
                    <a:cubicBezTo>
                      <a:pt x="509" y="148"/>
                      <a:pt x="411" y="224"/>
                      <a:pt x="312" y="292"/>
                    </a:cubicBezTo>
                    <a:cubicBezTo>
                      <a:pt x="213" y="360"/>
                      <a:pt x="65" y="463"/>
                      <a:pt x="0" y="508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 sz="1800" b="0" dirty="0">
                  <a:solidFill>
                    <a:srgbClr val="000099"/>
                  </a:solidFill>
                  <a:latin typeface="Bodoni MT" panose="02070603080606020203" pitchFamily="18" charset="0"/>
                </a:endParaRPr>
              </a:p>
            </p:txBody>
          </p:sp>
          <p:sp>
            <p:nvSpPr>
              <p:cNvPr id="46" name="Freeform 482"/>
              <p:cNvSpPr>
                <a:spLocks/>
              </p:cNvSpPr>
              <p:nvPr/>
            </p:nvSpPr>
            <p:spPr bwMode="auto">
              <a:xfrm>
                <a:off x="1408" y="2032"/>
                <a:ext cx="1392" cy="524"/>
              </a:xfrm>
              <a:custGeom>
                <a:avLst/>
                <a:gdLst>
                  <a:gd name="T0" fmla="*/ 0 w 1392"/>
                  <a:gd name="T1" fmla="*/ 0 h 524"/>
                  <a:gd name="T2" fmla="*/ 208 w 1392"/>
                  <a:gd name="T3" fmla="*/ 232 h 524"/>
                  <a:gd name="T4" fmla="*/ 376 w 1392"/>
                  <a:gd name="T5" fmla="*/ 400 h 524"/>
                  <a:gd name="T6" fmla="*/ 536 w 1392"/>
                  <a:gd name="T7" fmla="*/ 520 h 524"/>
                  <a:gd name="T8" fmla="*/ 752 w 1392"/>
                  <a:gd name="T9" fmla="*/ 424 h 524"/>
                  <a:gd name="T10" fmla="*/ 1088 w 1392"/>
                  <a:gd name="T11" fmla="*/ 200 h 524"/>
                  <a:gd name="T12" fmla="*/ 1392 w 1392"/>
                  <a:gd name="T13" fmla="*/ 0 h 5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92"/>
                  <a:gd name="T22" fmla="*/ 0 h 524"/>
                  <a:gd name="T23" fmla="*/ 1392 w 1392"/>
                  <a:gd name="T24" fmla="*/ 524 h 5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92" h="524">
                    <a:moveTo>
                      <a:pt x="0" y="0"/>
                    </a:moveTo>
                    <a:cubicBezTo>
                      <a:pt x="35" y="39"/>
                      <a:pt x="145" y="165"/>
                      <a:pt x="208" y="232"/>
                    </a:cubicBezTo>
                    <a:cubicBezTo>
                      <a:pt x="271" y="299"/>
                      <a:pt x="321" y="352"/>
                      <a:pt x="376" y="400"/>
                    </a:cubicBezTo>
                    <a:cubicBezTo>
                      <a:pt x="431" y="448"/>
                      <a:pt x="473" y="516"/>
                      <a:pt x="536" y="520"/>
                    </a:cubicBezTo>
                    <a:cubicBezTo>
                      <a:pt x="599" y="524"/>
                      <a:pt x="660" y="477"/>
                      <a:pt x="752" y="424"/>
                    </a:cubicBezTo>
                    <a:cubicBezTo>
                      <a:pt x="844" y="371"/>
                      <a:pt x="981" y="271"/>
                      <a:pt x="1088" y="200"/>
                    </a:cubicBezTo>
                    <a:cubicBezTo>
                      <a:pt x="1195" y="129"/>
                      <a:pt x="1329" y="42"/>
                      <a:pt x="1392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 sz="1800" b="0" dirty="0">
                  <a:solidFill>
                    <a:srgbClr val="000099"/>
                  </a:solidFill>
                  <a:latin typeface="Bodoni MT" panose="02070603080606020203" pitchFamily="18" charset="0"/>
                </a:endParaRPr>
              </a:p>
            </p:txBody>
          </p:sp>
        </p:grpSp>
        <p:sp>
          <p:nvSpPr>
            <p:cNvPr id="32" name="Text Box 483"/>
            <p:cNvSpPr txBox="1">
              <a:spLocks noChangeArrowheads="1"/>
            </p:cNvSpPr>
            <p:nvPr/>
          </p:nvSpPr>
          <p:spPr bwMode="auto">
            <a:xfrm>
              <a:off x="2392" y="768"/>
              <a:ext cx="1211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800" b="0" dirty="0">
                  <a:solidFill>
                    <a:srgbClr val="000099"/>
                  </a:solidFill>
                  <a:latin typeface="Bodoni MT" panose="02070603080606020203" pitchFamily="18" charset="0"/>
                </a:rPr>
                <a:t>Torque, Nm</a:t>
              </a:r>
            </a:p>
          </p:txBody>
        </p:sp>
        <p:sp>
          <p:nvSpPr>
            <p:cNvPr id="33" name="Text Box 484"/>
            <p:cNvSpPr txBox="1">
              <a:spLocks noChangeArrowheads="1"/>
            </p:cNvSpPr>
            <p:nvPr/>
          </p:nvSpPr>
          <p:spPr bwMode="auto">
            <a:xfrm>
              <a:off x="4408" y="1913"/>
              <a:ext cx="797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800" b="0" dirty="0">
                  <a:solidFill>
                    <a:srgbClr val="000099"/>
                  </a:solidFill>
                  <a:latin typeface="Bodoni MT" panose="02070603080606020203" pitchFamily="18" charset="0"/>
                </a:rPr>
                <a:t>Slip, %</a:t>
              </a:r>
            </a:p>
          </p:txBody>
        </p:sp>
        <p:sp>
          <p:nvSpPr>
            <p:cNvPr id="34" name="Text Box 485"/>
            <p:cNvSpPr txBox="1">
              <a:spLocks noChangeArrowheads="1"/>
            </p:cNvSpPr>
            <p:nvPr/>
          </p:nvSpPr>
          <p:spPr bwMode="auto">
            <a:xfrm>
              <a:off x="4068" y="2040"/>
              <a:ext cx="269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800" b="0" dirty="0">
                  <a:solidFill>
                    <a:srgbClr val="000099"/>
                  </a:solidFill>
                  <a:latin typeface="Bodoni MT" panose="02070603080606020203" pitchFamily="18" charset="0"/>
                </a:rPr>
                <a:t>0</a:t>
              </a:r>
            </a:p>
          </p:txBody>
        </p:sp>
        <p:sp>
          <p:nvSpPr>
            <p:cNvPr id="35" name="Text Box 486"/>
            <p:cNvSpPr txBox="1">
              <a:spLocks noChangeArrowheads="1"/>
            </p:cNvSpPr>
            <p:nvPr/>
          </p:nvSpPr>
          <p:spPr bwMode="auto">
            <a:xfrm>
              <a:off x="3460" y="2040"/>
              <a:ext cx="427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800" b="0" dirty="0">
                  <a:solidFill>
                    <a:srgbClr val="000099"/>
                  </a:solidFill>
                  <a:latin typeface="Bodoni MT" panose="02070603080606020203" pitchFamily="18" charset="0"/>
                </a:rPr>
                <a:t>0.5</a:t>
              </a:r>
            </a:p>
          </p:txBody>
        </p:sp>
        <p:sp>
          <p:nvSpPr>
            <p:cNvPr id="36" name="Text Box 487"/>
            <p:cNvSpPr txBox="1">
              <a:spLocks noChangeArrowheads="1"/>
            </p:cNvSpPr>
            <p:nvPr/>
          </p:nvSpPr>
          <p:spPr bwMode="auto">
            <a:xfrm>
              <a:off x="2784" y="2044"/>
              <a:ext cx="269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800" b="0" dirty="0">
                  <a:solidFill>
                    <a:srgbClr val="000099"/>
                  </a:solidFill>
                  <a:latin typeface="Bodoni MT" panose="02070603080606020203" pitchFamily="18" charset="0"/>
                </a:rPr>
                <a:t>1</a:t>
              </a:r>
            </a:p>
          </p:txBody>
        </p:sp>
        <p:sp>
          <p:nvSpPr>
            <p:cNvPr id="37" name="Text Box 488"/>
            <p:cNvSpPr txBox="1">
              <a:spLocks noChangeArrowheads="1"/>
            </p:cNvSpPr>
            <p:nvPr/>
          </p:nvSpPr>
          <p:spPr bwMode="auto">
            <a:xfrm>
              <a:off x="2052" y="2040"/>
              <a:ext cx="300" cy="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800" b="0" dirty="0">
                  <a:solidFill>
                    <a:srgbClr val="000099"/>
                  </a:solidFill>
                  <a:latin typeface="Bodoni MT" panose="02070603080606020203" pitchFamily="18" charset="0"/>
                </a:rPr>
                <a:t>1.5</a:t>
              </a:r>
            </a:p>
          </p:txBody>
        </p:sp>
        <p:sp>
          <p:nvSpPr>
            <p:cNvPr id="38" name="Text Box 489"/>
            <p:cNvSpPr txBox="1">
              <a:spLocks noChangeArrowheads="1"/>
            </p:cNvSpPr>
            <p:nvPr/>
          </p:nvSpPr>
          <p:spPr bwMode="auto">
            <a:xfrm>
              <a:off x="1288" y="2040"/>
              <a:ext cx="269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800" b="0" dirty="0">
                  <a:solidFill>
                    <a:srgbClr val="000099"/>
                  </a:solidFill>
                  <a:latin typeface="Bodoni MT" panose="02070603080606020203" pitchFamily="18" charset="0"/>
                </a:rPr>
                <a:t>2</a:t>
              </a:r>
            </a:p>
          </p:txBody>
        </p:sp>
        <p:sp>
          <p:nvSpPr>
            <p:cNvPr id="39" name="Text Box 490"/>
            <p:cNvSpPr txBox="1">
              <a:spLocks noChangeArrowheads="1"/>
            </p:cNvSpPr>
            <p:nvPr/>
          </p:nvSpPr>
          <p:spPr bwMode="auto">
            <a:xfrm>
              <a:off x="2808" y="1072"/>
              <a:ext cx="2805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800" b="0" dirty="0">
                  <a:solidFill>
                    <a:srgbClr val="000099"/>
                  </a:solidFill>
                  <a:latin typeface="Bodoni MT" panose="02070603080606020203" pitchFamily="18" charset="0"/>
                </a:rPr>
                <a:t>Torque due to forward field T</a:t>
              </a:r>
              <a:r>
                <a:rPr lang="en-US" altLang="en-US" sz="1800" b="0" baseline="-25000" dirty="0">
                  <a:solidFill>
                    <a:srgbClr val="000099"/>
                  </a:solidFill>
                  <a:latin typeface="Bodoni MT" panose="02070603080606020203" pitchFamily="18" charset="0"/>
                </a:rPr>
                <a:t>F</a:t>
              </a:r>
            </a:p>
          </p:txBody>
        </p:sp>
        <p:sp>
          <p:nvSpPr>
            <p:cNvPr id="40" name="Text Box 491"/>
            <p:cNvSpPr txBox="1">
              <a:spLocks noChangeArrowheads="1"/>
            </p:cNvSpPr>
            <p:nvPr/>
          </p:nvSpPr>
          <p:spPr bwMode="auto">
            <a:xfrm>
              <a:off x="838" y="2713"/>
              <a:ext cx="1976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800" b="0" dirty="0">
                  <a:solidFill>
                    <a:srgbClr val="000099"/>
                  </a:solidFill>
                  <a:latin typeface="Bodoni MT" panose="02070603080606020203" pitchFamily="18" charset="0"/>
                </a:rPr>
                <a:t>Torque due to reverse field T</a:t>
              </a:r>
              <a:r>
                <a:rPr lang="en-US" altLang="en-US" sz="1800" b="0" baseline="-25000" dirty="0">
                  <a:solidFill>
                    <a:srgbClr val="000099"/>
                  </a:solidFill>
                  <a:latin typeface="Bodoni MT" panose="02070603080606020203" pitchFamily="18" charset="0"/>
                </a:rPr>
                <a:t>B</a:t>
              </a:r>
            </a:p>
          </p:txBody>
        </p:sp>
        <p:sp>
          <p:nvSpPr>
            <p:cNvPr id="41" name="Text Box 492"/>
            <p:cNvSpPr txBox="1">
              <a:spLocks noChangeArrowheads="1"/>
            </p:cNvSpPr>
            <p:nvPr/>
          </p:nvSpPr>
          <p:spPr bwMode="auto">
            <a:xfrm>
              <a:off x="3925" y="1485"/>
              <a:ext cx="1686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800" b="0" dirty="0">
                  <a:solidFill>
                    <a:srgbClr val="000099"/>
                  </a:solidFill>
                  <a:latin typeface="Bodoni MT" panose="02070603080606020203" pitchFamily="18" charset="0"/>
                </a:rPr>
                <a:t>Resultant Torque</a:t>
              </a:r>
            </a:p>
          </p:txBody>
        </p:sp>
      </p:grpSp>
      <p:grpSp>
        <p:nvGrpSpPr>
          <p:cNvPr id="49" name="Group 286"/>
          <p:cNvGrpSpPr>
            <a:grpSpLocks/>
          </p:cNvGrpSpPr>
          <p:nvPr/>
        </p:nvGrpSpPr>
        <p:grpSpPr bwMode="auto">
          <a:xfrm>
            <a:off x="283464" y="1286380"/>
            <a:ext cx="3157537" cy="3148012"/>
            <a:chOff x="219" y="640"/>
            <a:chExt cx="2757" cy="3024"/>
          </a:xfrm>
        </p:grpSpPr>
        <p:sp>
          <p:nvSpPr>
            <p:cNvPr id="50" name="Oval 237"/>
            <p:cNvSpPr>
              <a:spLocks noChangeArrowheads="1"/>
            </p:cNvSpPr>
            <p:nvPr/>
          </p:nvSpPr>
          <p:spPr bwMode="auto">
            <a:xfrm>
              <a:off x="398" y="1056"/>
              <a:ext cx="2448" cy="2447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grpSp>
          <p:nvGrpSpPr>
            <p:cNvPr id="51" name="Group 285"/>
            <p:cNvGrpSpPr>
              <a:grpSpLocks/>
            </p:cNvGrpSpPr>
            <p:nvPr/>
          </p:nvGrpSpPr>
          <p:grpSpPr bwMode="auto">
            <a:xfrm>
              <a:off x="219" y="640"/>
              <a:ext cx="2757" cy="3024"/>
              <a:chOff x="219" y="640"/>
              <a:chExt cx="2757" cy="3024"/>
            </a:xfrm>
          </p:grpSpPr>
          <p:sp>
            <p:nvSpPr>
              <p:cNvPr id="52" name="Line 240"/>
              <p:cNvSpPr>
                <a:spLocks noChangeShapeType="1"/>
              </p:cNvSpPr>
              <p:nvPr/>
            </p:nvSpPr>
            <p:spPr bwMode="auto">
              <a:xfrm>
                <a:off x="1613" y="640"/>
                <a:ext cx="0" cy="3024"/>
              </a:xfrm>
              <a:prstGeom prst="line">
                <a:avLst/>
              </a:prstGeom>
              <a:noFill/>
              <a:ln w="28575">
                <a:solidFill>
                  <a:srgbClr val="B2B2B2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53" name="Line 241"/>
              <p:cNvSpPr>
                <a:spLocks noChangeShapeType="1"/>
              </p:cNvSpPr>
              <p:nvPr/>
            </p:nvSpPr>
            <p:spPr bwMode="auto">
              <a:xfrm rot="5400000">
                <a:off x="1598" y="908"/>
                <a:ext cx="0" cy="2757"/>
              </a:xfrm>
              <a:prstGeom prst="line">
                <a:avLst/>
              </a:prstGeom>
              <a:noFill/>
              <a:ln w="28575">
                <a:solidFill>
                  <a:srgbClr val="B2B2B2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</p:grpSp>
      </p:grpSp>
      <p:grpSp>
        <p:nvGrpSpPr>
          <p:cNvPr id="54" name="Group 417"/>
          <p:cNvGrpSpPr>
            <a:grpSpLocks/>
          </p:cNvGrpSpPr>
          <p:nvPr/>
        </p:nvGrpSpPr>
        <p:grpSpPr bwMode="auto">
          <a:xfrm>
            <a:off x="1189926" y="1776917"/>
            <a:ext cx="1336675" cy="1222375"/>
            <a:chOff x="1025" y="1082"/>
            <a:chExt cx="1119" cy="1200"/>
          </a:xfrm>
        </p:grpSpPr>
        <p:sp>
          <p:nvSpPr>
            <p:cNvPr id="55" name="Line 418"/>
            <p:cNvSpPr>
              <a:spLocks noChangeShapeType="1"/>
            </p:cNvSpPr>
            <p:nvPr/>
          </p:nvSpPr>
          <p:spPr bwMode="auto">
            <a:xfrm flipV="1">
              <a:off x="1690" y="1082"/>
              <a:ext cx="0" cy="120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56" name="Line 419"/>
            <p:cNvSpPr>
              <a:spLocks noChangeShapeType="1"/>
            </p:cNvSpPr>
            <p:nvPr/>
          </p:nvSpPr>
          <p:spPr bwMode="auto">
            <a:xfrm flipV="1">
              <a:off x="1517" y="1082"/>
              <a:ext cx="0" cy="120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57" name="Arc 420"/>
            <p:cNvSpPr>
              <a:spLocks/>
            </p:cNvSpPr>
            <p:nvPr/>
          </p:nvSpPr>
          <p:spPr bwMode="auto">
            <a:xfrm>
              <a:off x="1692" y="1185"/>
              <a:ext cx="452" cy="325"/>
            </a:xfrm>
            <a:custGeom>
              <a:avLst/>
              <a:gdLst>
                <a:gd name="T0" fmla="*/ 0 w 18481"/>
                <a:gd name="T1" fmla="*/ 0 h 20892"/>
                <a:gd name="T2" fmla="*/ 0 w 18481"/>
                <a:gd name="T3" fmla="*/ 0 h 20892"/>
                <a:gd name="T4" fmla="*/ 0 w 18481"/>
                <a:gd name="T5" fmla="*/ 0 h 20892"/>
                <a:gd name="T6" fmla="*/ 0 60000 65536"/>
                <a:gd name="T7" fmla="*/ 0 60000 65536"/>
                <a:gd name="T8" fmla="*/ 0 60000 65536"/>
                <a:gd name="T9" fmla="*/ 0 w 18481"/>
                <a:gd name="T10" fmla="*/ 0 h 20892"/>
                <a:gd name="T11" fmla="*/ 18481 w 18481"/>
                <a:gd name="T12" fmla="*/ 20892 h 208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81" h="20892" fill="none" extrusionOk="0">
                  <a:moveTo>
                    <a:pt x="5485" y="0"/>
                  </a:moveTo>
                  <a:cubicBezTo>
                    <a:pt x="10915" y="1425"/>
                    <a:pt x="15575" y="4908"/>
                    <a:pt x="18481" y="9711"/>
                  </a:cubicBezTo>
                </a:path>
                <a:path w="18481" h="20892" stroke="0" extrusionOk="0">
                  <a:moveTo>
                    <a:pt x="5485" y="0"/>
                  </a:moveTo>
                  <a:cubicBezTo>
                    <a:pt x="10915" y="1425"/>
                    <a:pt x="15575" y="4908"/>
                    <a:pt x="18481" y="9711"/>
                  </a:cubicBezTo>
                  <a:lnTo>
                    <a:pt x="0" y="20892"/>
                  </a:lnTo>
                  <a:lnTo>
                    <a:pt x="5485" y="0"/>
                  </a:lnTo>
                  <a:close/>
                </a:path>
              </a:pathLst>
            </a:cu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58" name="Arc 421"/>
            <p:cNvSpPr>
              <a:spLocks/>
            </p:cNvSpPr>
            <p:nvPr/>
          </p:nvSpPr>
          <p:spPr bwMode="auto">
            <a:xfrm flipH="1">
              <a:off x="1025" y="1173"/>
              <a:ext cx="479" cy="330"/>
            </a:xfrm>
            <a:custGeom>
              <a:avLst/>
              <a:gdLst>
                <a:gd name="T0" fmla="*/ 0 w 19566"/>
                <a:gd name="T1" fmla="*/ 0 h 21182"/>
                <a:gd name="T2" fmla="*/ 0 w 19566"/>
                <a:gd name="T3" fmla="*/ 0 h 21182"/>
                <a:gd name="T4" fmla="*/ 0 w 19566"/>
                <a:gd name="T5" fmla="*/ 0 h 21182"/>
                <a:gd name="T6" fmla="*/ 0 60000 65536"/>
                <a:gd name="T7" fmla="*/ 0 60000 65536"/>
                <a:gd name="T8" fmla="*/ 0 60000 65536"/>
                <a:gd name="T9" fmla="*/ 0 w 19566"/>
                <a:gd name="T10" fmla="*/ 0 h 21182"/>
                <a:gd name="T11" fmla="*/ 19566 w 19566"/>
                <a:gd name="T12" fmla="*/ 21182 h 21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566" h="21182" fill="none" extrusionOk="0">
                  <a:moveTo>
                    <a:pt x="4228" y="0"/>
                  </a:moveTo>
                  <a:cubicBezTo>
                    <a:pt x="10963" y="1344"/>
                    <a:pt x="16657" y="5811"/>
                    <a:pt x="19566" y="12031"/>
                  </a:cubicBezTo>
                </a:path>
                <a:path w="19566" h="21182" stroke="0" extrusionOk="0">
                  <a:moveTo>
                    <a:pt x="4228" y="0"/>
                  </a:moveTo>
                  <a:cubicBezTo>
                    <a:pt x="10963" y="1344"/>
                    <a:pt x="16657" y="5811"/>
                    <a:pt x="19566" y="12031"/>
                  </a:cubicBezTo>
                  <a:lnTo>
                    <a:pt x="0" y="21182"/>
                  </a:lnTo>
                  <a:lnTo>
                    <a:pt x="4228" y="0"/>
                  </a:lnTo>
                  <a:close/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</p:grpSp>
      <p:grpSp>
        <p:nvGrpSpPr>
          <p:cNvPr id="59" name="Group 422"/>
          <p:cNvGrpSpPr>
            <a:grpSpLocks/>
          </p:cNvGrpSpPr>
          <p:nvPr/>
        </p:nvGrpSpPr>
        <p:grpSpPr bwMode="auto">
          <a:xfrm>
            <a:off x="748601" y="1868992"/>
            <a:ext cx="2268538" cy="1320800"/>
            <a:chOff x="576" y="1258"/>
            <a:chExt cx="2076" cy="1200"/>
          </a:xfrm>
        </p:grpSpPr>
        <p:sp>
          <p:nvSpPr>
            <p:cNvPr id="60" name="Line 423"/>
            <p:cNvSpPr>
              <a:spLocks noChangeShapeType="1"/>
            </p:cNvSpPr>
            <p:nvPr/>
          </p:nvSpPr>
          <p:spPr bwMode="auto">
            <a:xfrm rot="2700000" flipV="1">
              <a:off x="2031" y="1258"/>
              <a:ext cx="0" cy="120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61" name="Line 424"/>
            <p:cNvSpPr>
              <a:spLocks noChangeShapeType="1"/>
            </p:cNvSpPr>
            <p:nvPr/>
          </p:nvSpPr>
          <p:spPr bwMode="auto">
            <a:xfrm rot="8100000" flipV="1">
              <a:off x="1176" y="1258"/>
              <a:ext cx="0" cy="120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62" name="Arc 425"/>
            <p:cNvSpPr>
              <a:spLocks/>
            </p:cNvSpPr>
            <p:nvPr/>
          </p:nvSpPr>
          <p:spPr bwMode="auto">
            <a:xfrm>
              <a:off x="2367" y="1619"/>
              <a:ext cx="285" cy="314"/>
            </a:xfrm>
            <a:custGeom>
              <a:avLst/>
              <a:gdLst>
                <a:gd name="T0" fmla="*/ 0 w 21483"/>
                <a:gd name="T1" fmla="*/ 0 h 20175"/>
                <a:gd name="T2" fmla="*/ 0 w 21483"/>
                <a:gd name="T3" fmla="*/ 0 h 20175"/>
                <a:gd name="T4" fmla="*/ 0 w 21483"/>
                <a:gd name="T5" fmla="*/ 0 h 20175"/>
                <a:gd name="T6" fmla="*/ 0 60000 65536"/>
                <a:gd name="T7" fmla="*/ 0 60000 65536"/>
                <a:gd name="T8" fmla="*/ 0 60000 65536"/>
                <a:gd name="T9" fmla="*/ 0 w 21483"/>
                <a:gd name="T10" fmla="*/ 0 h 20175"/>
                <a:gd name="T11" fmla="*/ 21483 w 21483"/>
                <a:gd name="T12" fmla="*/ 20175 h 201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83" h="20175" fill="none" extrusionOk="0">
                  <a:moveTo>
                    <a:pt x="7715" y="0"/>
                  </a:moveTo>
                  <a:cubicBezTo>
                    <a:pt x="15315" y="2906"/>
                    <a:pt x="20636" y="9836"/>
                    <a:pt x="21482" y="17928"/>
                  </a:cubicBezTo>
                </a:path>
                <a:path w="21483" h="20175" stroke="0" extrusionOk="0">
                  <a:moveTo>
                    <a:pt x="7715" y="0"/>
                  </a:moveTo>
                  <a:cubicBezTo>
                    <a:pt x="15315" y="2906"/>
                    <a:pt x="20636" y="9836"/>
                    <a:pt x="21482" y="17928"/>
                  </a:cubicBezTo>
                  <a:lnTo>
                    <a:pt x="0" y="20175"/>
                  </a:lnTo>
                  <a:lnTo>
                    <a:pt x="7715" y="0"/>
                  </a:lnTo>
                  <a:close/>
                </a:path>
              </a:pathLst>
            </a:cu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63" name="Arc 426"/>
            <p:cNvSpPr>
              <a:spLocks/>
            </p:cNvSpPr>
            <p:nvPr/>
          </p:nvSpPr>
          <p:spPr bwMode="auto">
            <a:xfrm flipH="1">
              <a:off x="599" y="1609"/>
              <a:ext cx="226" cy="476"/>
            </a:xfrm>
            <a:custGeom>
              <a:avLst/>
              <a:gdLst>
                <a:gd name="T0" fmla="*/ 0 w 20258"/>
                <a:gd name="T1" fmla="*/ 0 h 19550"/>
                <a:gd name="T2" fmla="*/ 0 w 20258"/>
                <a:gd name="T3" fmla="*/ 0 h 19550"/>
                <a:gd name="T4" fmla="*/ 0 w 20258"/>
                <a:gd name="T5" fmla="*/ 0 h 19550"/>
                <a:gd name="T6" fmla="*/ 0 60000 65536"/>
                <a:gd name="T7" fmla="*/ 0 60000 65536"/>
                <a:gd name="T8" fmla="*/ 0 60000 65536"/>
                <a:gd name="T9" fmla="*/ 0 w 20258"/>
                <a:gd name="T10" fmla="*/ 0 h 19550"/>
                <a:gd name="T11" fmla="*/ 20258 w 20258"/>
                <a:gd name="T12" fmla="*/ 19550 h 195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258" h="19550" fill="none" extrusionOk="0">
                  <a:moveTo>
                    <a:pt x="9184" y="-1"/>
                  </a:moveTo>
                  <a:cubicBezTo>
                    <a:pt x="14314" y="2409"/>
                    <a:pt x="18291" y="6739"/>
                    <a:pt x="20258" y="12055"/>
                  </a:cubicBezTo>
                </a:path>
                <a:path w="20258" h="19550" stroke="0" extrusionOk="0">
                  <a:moveTo>
                    <a:pt x="9184" y="-1"/>
                  </a:moveTo>
                  <a:cubicBezTo>
                    <a:pt x="14314" y="2409"/>
                    <a:pt x="18291" y="6739"/>
                    <a:pt x="20258" y="12055"/>
                  </a:cubicBezTo>
                  <a:lnTo>
                    <a:pt x="0" y="19550"/>
                  </a:lnTo>
                  <a:lnTo>
                    <a:pt x="9184" y="-1"/>
                  </a:lnTo>
                  <a:close/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</p:grpSp>
      <p:grpSp>
        <p:nvGrpSpPr>
          <p:cNvPr id="64" name="Group 427"/>
          <p:cNvGrpSpPr>
            <a:grpSpLocks/>
          </p:cNvGrpSpPr>
          <p:nvPr/>
        </p:nvGrpSpPr>
        <p:grpSpPr bwMode="auto">
          <a:xfrm>
            <a:off x="531114" y="2999292"/>
            <a:ext cx="2681287" cy="431800"/>
            <a:chOff x="286" y="1632"/>
            <a:chExt cx="1689" cy="272"/>
          </a:xfrm>
        </p:grpSpPr>
        <p:sp>
          <p:nvSpPr>
            <p:cNvPr id="65" name="Line 428"/>
            <p:cNvSpPr>
              <a:spLocks noChangeShapeType="1"/>
            </p:cNvSpPr>
            <p:nvPr/>
          </p:nvSpPr>
          <p:spPr bwMode="auto">
            <a:xfrm rot="5400000" flipV="1">
              <a:off x="1553" y="1210"/>
              <a:ext cx="0" cy="844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66" name="Line 429"/>
            <p:cNvSpPr>
              <a:spLocks noChangeShapeType="1"/>
            </p:cNvSpPr>
            <p:nvPr/>
          </p:nvSpPr>
          <p:spPr bwMode="auto">
            <a:xfrm rot="16200000" flipV="1">
              <a:off x="709" y="1209"/>
              <a:ext cx="0" cy="845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67" name="Arc 430"/>
            <p:cNvSpPr>
              <a:spLocks/>
            </p:cNvSpPr>
            <p:nvPr/>
          </p:nvSpPr>
          <p:spPr bwMode="auto">
            <a:xfrm>
              <a:off x="1570" y="1713"/>
              <a:ext cx="372" cy="191"/>
            </a:xfrm>
            <a:custGeom>
              <a:avLst/>
              <a:gdLst>
                <a:gd name="T0" fmla="*/ 0 w 21600"/>
                <a:gd name="T1" fmla="*/ 0 h 15986"/>
                <a:gd name="T2" fmla="*/ 0 w 21600"/>
                <a:gd name="T3" fmla="*/ 0 h 15986"/>
                <a:gd name="T4" fmla="*/ 0 w 21600"/>
                <a:gd name="T5" fmla="*/ 0 h 15986"/>
                <a:gd name="T6" fmla="*/ 0 60000 65536"/>
                <a:gd name="T7" fmla="*/ 0 60000 65536"/>
                <a:gd name="T8" fmla="*/ 0 60000 65536"/>
                <a:gd name="T9" fmla="*/ 0 w 21600"/>
                <a:gd name="T10" fmla="*/ 0 h 15986"/>
                <a:gd name="T11" fmla="*/ 21600 w 21600"/>
                <a:gd name="T12" fmla="*/ 15986 h 159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5986" fill="none" extrusionOk="0">
                  <a:moveTo>
                    <a:pt x="21523" y="0"/>
                  </a:moveTo>
                  <a:cubicBezTo>
                    <a:pt x="21574" y="602"/>
                    <a:pt x="21600" y="1207"/>
                    <a:pt x="21600" y="1812"/>
                  </a:cubicBezTo>
                  <a:cubicBezTo>
                    <a:pt x="21600" y="7021"/>
                    <a:pt x="19717" y="12055"/>
                    <a:pt x="16299" y="15986"/>
                  </a:cubicBezTo>
                </a:path>
                <a:path w="21600" h="15986" stroke="0" extrusionOk="0">
                  <a:moveTo>
                    <a:pt x="21523" y="0"/>
                  </a:moveTo>
                  <a:cubicBezTo>
                    <a:pt x="21574" y="602"/>
                    <a:pt x="21600" y="1207"/>
                    <a:pt x="21600" y="1812"/>
                  </a:cubicBezTo>
                  <a:cubicBezTo>
                    <a:pt x="21600" y="7021"/>
                    <a:pt x="19717" y="12055"/>
                    <a:pt x="16299" y="15986"/>
                  </a:cubicBezTo>
                  <a:lnTo>
                    <a:pt x="0" y="1812"/>
                  </a:lnTo>
                  <a:lnTo>
                    <a:pt x="21523" y="0"/>
                  </a:lnTo>
                  <a:close/>
                </a:path>
              </a:pathLst>
            </a:cu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68" name="Arc 431"/>
            <p:cNvSpPr>
              <a:spLocks/>
            </p:cNvSpPr>
            <p:nvPr/>
          </p:nvSpPr>
          <p:spPr bwMode="auto">
            <a:xfrm flipH="1">
              <a:off x="335" y="1702"/>
              <a:ext cx="372" cy="194"/>
            </a:xfrm>
            <a:custGeom>
              <a:avLst/>
              <a:gdLst>
                <a:gd name="T0" fmla="*/ 0 w 21600"/>
                <a:gd name="T1" fmla="*/ 0 h 14244"/>
                <a:gd name="T2" fmla="*/ 0 w 21600"/>
                <a:gd name="T3" fmla="*/ 0 h 14244"/>
                <a:gd name="T4" fmla="*/ 0 w 21600"/>
                <a:gd name="T5" fmla="*/ 0 h 14244"/>
                <a:gd name="T6" fmla="*/ 0 60000 65536"/>
                <a:gd name="T7" fmla="*/ 0 60000 65536"/>
                <a:gd name="T8" fmla="*/ 0 60000 65536"/>
                <a:gd name="T9" fmla="*/ 0 w 21600"/>
                <a:gd name="T10" fmla="*/ 0 h 14244"/>
                <a:gd name="T11" fmla="*/ 21600 w 21600"/>
                <a:gd name="T12" fmla="*/ 14244 h 142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4244" fill="none" extrusionOk="0">
                  <a:moveTo>
                    <a:pt x="21467" y="-1"/>
                  </a:moveTo>
                  <a:cubicBezTo>
                    <a:pt x="21555" y="794"/>
                    <a:pt x="21600" y="1592"/>
                    <a:pt x="21600" y="2392"/>
                  </a:cubicBezTo>
                  <a:cubicBezTo>
                    <a:pt x="21600" y="6603"/>
                    <a:pt x="20368" y="10723"/>
                    <a:pt x="18057" y="14243"/>
                  </a:cubicBezTo>
                </a:path>
                <a:path w="21600" h="14244" stroke="0" extrusionOk="0">
                  <a:moveTo>
                    <a:pt x="21467" y="-1"/>
                  </a:moveTo>
                  <a:cubicBezTo>
                    <a:pt x="21555" y="794"/>
                    <a:pt x="21600" y="1592"/>
                    <a:pt x="21600" y="2392"/>
                  </a:cubicBezTo>
                  <a:cubicBezTo>
                    <a:pt x="21600" y="6603"/>
                    <a:pt x="20368" y="10723"/>
                    <a:pt x="18057" y="14243"/>
                  </a:cubicBezTo>
                  <a:lnTo>
                    <a:pt x="0" y="2392"/>
                  </a:lnTo>
                  <a:lnTo>
                    <a:pt x="21467" y="-1"/>
                  </a:lnTo>
                  <a:close/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</p:grpSp>
      <p:grpSp>
        <p:nvGrpSpPr>
          <p:cNvPr id="69" name="Group 432"/>
          <p:cNvGrpSpPr>
            <a:grpSpLocks/>
          </p:cNvGrpSpPr>
          <p:nvPr/>
        </p:nvGrpSpPr>
        <p:grpSpPr bwMode="auto">
          <a:xfrm>
            <a:off x="753364" y="2808792"/>
            <a:ext cx="2268537" cy="1320800"/>
            <a:chOff x="864" y="2111"/>
            <a:chExt cx="1429" cy="832"/>
          </a:xfrm>
        </p:grpSpPr>
        <p:sp>
          <p:nvSpPr>
            <p:cNvPr id="70" name="Line 433"/>
            <p:cNvSpPr>
              <a:spLocks noChangeShapeType="1"/>
            </p:cNvSpPr>
            <p:nvPr/>
          </p:nvSpPr>
          <p:spPr bwMode="auto">
            <a:xfrm rot="8100000" flipH="1" flipV="1">
              <a:off x="1866" y="2111"/>
              <a:ext cx="0" cy="832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71" name="Line 434"/>
            <p:cNvSpPr>
              <a:spLocks noChangeShapeType="1"/>
            </p:cNvSpPr>
            <p:nvPr/>
          </p:nvSpPr>
          <p:spPr bwMode="auto">
            <a:xfrm rot="2700000" flipH="1" flipV="1">
              <a:off x="1277" y="2114"/>
              <a:ext cx="0" cy="826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72" name="Arc 435"/>
            <p:cNvSpPr>
              <a:spLocks/>
            </p:cNvSpPr>
            <p:nvPr/>
          </p:nvSpPr>
          <p:spPr bwMode="auto">
            <a:xfrm rot="10800000" flipH="1">
              <a:off x="2097" y="2475"/>
              <a:ext cx="196" cy="218"/>
            </a:xfrm>
            <a:custGeom>
              <a:avLst/>
              <a:gdLst>
                <a:gd name="T0" fmla="*/ 0 w 21483"/>
                <a:gd name="T1" fmla="*/ 0 h 20175"/>
                <a:gd name="T2" fmla="*/ 0 w 21483"/>
                <a:gd name="T3" fmla="*/ 0 h 20175"/>
                <a:gd name="T4" fmla="*/ 0 w 21483"/>
                <a:gd name="T5" fmla="*/ 0 h 20175"/>
                <a:gd name="T6" fmla="*/ 0 60000 65536"/>
                <a:gd name="T7" fmla="*/ 0 60000 65536"/>
                <a:gd name="T8" fmla="*/ 0 60000 65536"/>
                <a:gd name="T9" fmla="*/ 0 w 21483"/>
                <a:gd name="T10" fmla="*/ 0 h 20175"/>
                <a:gd name="T11" fmla="*/ 21483 w 21483"/>
                <a:gd name="T12" fmla="*/ 20175 h 201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83" h="20175" fill="none" extrusionOk="0">
                  <a:moveTo>
                    <a:pt x="7715" y="0"/>
                  </a:moveTo>
                  <a:cubicBezTo>
                    <a:pt x="15315" y="2906"/>
                    <a:pt x="20636" y="9836"/>
                    <a:pt x="21482" y="17928"/>
                  </a:cubicBezTo>
                </a:path>
                <a:path w="21483" h="20175" stroke="0" extrusionOk="0">
                  <a:moveTo>
                    <a:pt x="7715" y="0"/>
                  </a:moveTo>
                  <a:cubicBezTo>
                    <a:pt x="15315" y="2906"/>
                    <a:pt x="20636" y="9836"/>
                    <a:pt x="21482" y="17928"/>
                  </a:cubicBezTo>
                  <a:lnTo>
                    <a:pt x="0" y="20175"/>
                  </a:lnTo>
                  <a:lnTo>
                    <a:pt x="7715" y="0"/>
                  </a:lnTo>
                  <a:close/>
                </a:path>
              </a:pathLst>
            </a:custGeom>
            <a:noFill/>
            <a:ln w="28575">
              <a:solidFill>
                <a:srgbClr val="CC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73" name="Arc 436"/>
            <p:cNvSpPr>
              <a:spLocks/>
            </p:cNvSpPr>
            <p:nvPr/>
          </p:nvSpPr>
          <p:spPr bwMode="auto">
            <a:xfrm rot="10800000">
              <a:off x="879" y="2370"/>
              <a:ext cx="155" cy="330"/>
            </a:xfrm>
            <a:custGeom>
              <a:avLst/>
              <a:gdLst>
                <a:gd name="T0" fmla="*/ 0 w 20258"/>
                <a:gd name="T1" fmla="*/ 0 h 19550"/>
                <a:gd name="T2" fmla="*/ 0 w 20258"/>
                <a:gd name="T3" fmla="*/ 0 h 19550"/>
                <a:gd name="T4" fmla="*/ 0 w 20258"/>
                <a:gd name="T5" fmla="*/ 0 h 19550"/>
                <a:gd name="T6" fmla="*/ 0 60000 65536"/>
                <a:gd name="T7" fmla="*/ 0 60000 65536"/>
                <a:gd name="T8" fmla="*/ 0 60000 65536"/>
                <a:gd name="T9" fmla="*/ 0 w 20258"/>
                <a:gd name="T10" fmla="*/ 0 h 19550"/>
                <a:gd name="T11" fmla="*/ 20258 w 20258"/>
                <a:gd name="T12" fmla="*/ 19550 h 195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258" h="19550" fill="none" extrusionOk="0">
                  <a:moveTo>
                    <a:pt x="9184" y="-1"/>
                  </a:moveTo>
                  <a:cubicBezTo>
                    <a:pt x="14314" y="2409"/>
                    <a:pt x="18291" y="6739"/>
                    <a:pt x="20258" y="12055"/>
                  </a:cubicBezTo>
                </a:path>
                <a:path w="20258" h="19550" stroke="0" extrusionOk="0">
                  <a:moveTo>
                    <a:pt x="9184" y="-1"/>
                  </a:moveTo>
                  <a:cubicBezTo>
                    <a:pt x="14314" y="2409"/>
                    <a:pt x="18291" y="6739"/>
                    <a:pt x="20258" y="12055"/>
                  </a:cubicBezTo>
                  <a:lnTo>
                    <a:pt x="0" y="19550"/>
                  </a:lnTo>
                  <a:lnTo>
                    <a:pt x="9184" y="-1"/>
                  </a:lnTo>
                  <a:close/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</p:grpSp>
      <p:grpSp>
        <p:nvGrpSpPr>
          <p:cNvPr id="74" name="Group 437"/>
          <p:cNvGrpSpPr>
            <a:grpSpLocks/>
          </p:cNvGrpSpPr>
          <p:nvPr/>
        </p:nvGrpSpPr>
        <p:grpSpPr bwMode="auto">
          <a:xfrm rot="10800000">
            <a:off x="1228026" y="3024692"/>
            <a:ext cx="1336675" cy="1222375"/>
            <a:chOff x="1025" y="1082"/>
            <a:chExt cx="1119" cy="1200"/>
          </a:xfrm>
        </p:grpSpPr>
        <p:sp>
          <p:nvSpPr>
            <p:cNvPr id="75" name="Line 438"/>
            <p:cNvSpPr>
              <a:spLocks noChangeShapeType="1"/>
            </p:cNvSpPr>
            <p:nvPr/>
          </p:nvSpPr>
          <p:spPr bwMode="auto">
            <a:xfrm flipV="1">
              <a:off x="1690" y="1082"/>
              <a:ext cx="0" cy="120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76" name="Line 439"/>
            <p:cNvSpPr>
              <a:spLocks noChangeShapeType="1"/>
            </p:cNvSpPr>
            <p:nvPr/>
          </p:nvSpPr>
          <p:spPr bwMode="auto">
            <a:xfrm flipV="1">
              <a:off x="1517" y="1082"/>
              <a:ext cx="0" cy="120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77" name="Arc 440"/>
            <p:cNvSpPr>
              <a:spLocks/>
            </p:cNvSpPr>
            <p:nvPr/>
          </p:nvSpPr>
          <p:spPr bwMode="auto">
            <a:xfrm>
              <a:off x="1692" y="1185"/>
              <a:ext cx="452" cy="325"/>
            </a:xfrm>
            <a:custGeom>
              <a:avLst/>
              <a:gdLst>
                <a:gd name="T0" fmla="*/ 0 w 18481"/>
                <a:gd name="T1" fmla="*/ 0 h 20892"/>
                <a:gd name="T2" fmla="*/ 0 w 18481"/>
                <a:gd name="T3" fmla="*/ 0 h 20892"/>
                <a:gd name="T4" fmla="*/ 0 w 18481"/>
                <a:gd name="T5" fmla="*/ 0 h 20892"/>
                <a:gd name="T6" fmla="*/ 0 60000 65536"/>
                <a:gd name="T7" fmla="*/ 0 60000 65536"/>
                <a:gd name="T8" fmla="*/ 0 60000 65536"/>
                <a:gd name="T9" fmla="*/ 0 w 18481"/>
                <a:gd name="T10" fmla="*/ 0 h 20892"/>
                <a:gd name="T11" fmla="*/ 18481 w 18481"/>
                <a:gd name="T12" fmla="*/ 20892 h 208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81" h="20892" fill="none" extrusionOk="0">
                  <a:moveTo>
                    <a:pt x="5485" y="0"/>
                  </a:moveTo>
                  <a:cubicBezTo>
                    <a:pt x="10915" y="1425"/>
                    <a:pt x="15575" y="4908"/>
                    <a:pt x="18481" y="9711"/>
                  </a:cubicBezTo>
                </a:path>
                <a:path w="18481" h="20892" stroke="0" extrusionOk="0">
                  <a:moveTo>
                    <a:pt x="5485" y="0"/>
                  </a:moveTo>
                  <a:cubicBezTo>
                    <a:pt x="10915" y="1425"/>
                    <a:pt x="15575" y="4908"/>
                    <a:pt x="18481" y="9711"/>
                  </a:cubicBezTo>
                  <a:lnTo>
                    <a:pt x="0" y="20892"/>
                  </a:lnTo>
                  <a:lnTo>
                    <a:pt x="5485" y="0"/>
                  </a:lnTo>
                  <a:close/>
                </a:path>
              </a:pathLst>
            </a:cu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78" name="Arc 441"/>
            <p:cNvSpPr>
              <a:spLocks/>
            </p:cNvSpPr>
            <p:nvPr/>
          </p:nvSpPr>
          <p:spPr bwMode="auto">
            <a:xfrm flipH="1">
              <a:off x="1025" y="1173"/>
              <a:ext cx="479" cy="330"/>
            </a:xfrm>
            <a:custGeom>
              <a:avLst/>
              <a:gdLst>
                <a:gd name="T0" fmla="*/ 0 w 19566"/>
                <a:gd name="T1" fmla="*/ 0 h 21182"/>
                <a:gd name="T2" fmla="*/ 0 w 19566"/>
                <a:gd name="T3" fmla="*/ 0 h 21182"/>
                <a:gd name="T4" fmla="*/ 0 w 19566"/>
                <a:gd name="T5" fmla="*/ 0 h 21182"/>
                <a:gd name="T6" fmla="*/ 0 60000 65536"/>
                <a:gd name="T7" fmla="*/ 0 60000 65536"/>
                <a:gd name="T8" fmla="*/ 0 60000 65536"/>
                <a:gd name="T9" fmla="*/ 0 w 19566"/>
                <a:gd name="T10" fmla="*/ 0 h 21182"/>
                <a:gd name="T11" fmla="*/ 19566 w 19566"/>
                <a:gd name="T12" fmla="*/ 21182 h 21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566" h="21182" fill="none" extrusionOk="0">
                  <a:moveTo>
                    <a:pt x="4228" y="0"/>
                  </a:moveTo>
                  <a:cubicBezTo>
                    <a:pt x="10963" y="1344"/>
                    <a:pt x="16657" y="5811"/>
                    <a:pt x="19566" y="12031"/>
                  </a:cubicBezTo>
                </a:path>
                <a:path w="19566" h="21182" stroke="0" extrusionOk="0">
                  <a:moveTo>
                    <a:pt x="4228" y="0"/>
                  </a:moveTo>
                  <a:cubicBezTo>
                    <a:pt x="10963" y="1344"/>
                    <a:pt x="16657" y="5811"/>
                    <a:pt x="19566" y="12031"/>
                  </a:cubicBezTo>
                  <a:lnTo>
                    <a:pt x="0" y="21182"/>
                  </a:lnTo>
                  <a:lnTo>
                    <a:pt x="4228" y="0"/>
                  </a:lnTo>
                  <a:close/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</p:grpSp>
      <p:grpSp>
        <p:nvGrpSpPr>
          <p:cNvPr id="79" name="Group 442"/>
          <p:cNvGrpSpPr>
            <a:grpSpLocks/>
          </p:cNvGrpSpPr>
          <p:nvPr/>
        </p:nvGrpSpPr>
        <p:grpSpPr bwMode="auto">
          <a:xfrm rot="10800000">
            <a:off x="735901" y="2796092"/>
            <a:ext cx="2268538" cy="1320800"/>
            <a:chOff x="576" y="1258"/>
            <a:chExt cx="2076" cy="1200"/>
          </a:xfrm>
        </p:grpSpPr>
        <p:sp>
          <p:nvSpPr>
            <p:cNvPr id="80" name="Line 443"/>
            <p:cNvSpPr>
              <a:spLocks noChangeShapeType="1"/>
            </p:cNvSpPr>
            <p:nvPr/>
          </p:nvSpPr>
          <p:spPr bwMode="auto">
            <a:xfrm rot="2700000" flipV="1">
              <a:off x="2031" y="1258"/>
              <a:ext cx="0" cy="120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81" name="Line 444"/>
            <p:cNvSpPr>
              <a:spLocks noChangeShapeType="1"/>
            </p:cNvSpPr>
            <p:nvPr/>
          </p:nvSpPr>
          <p:spPr bwMode="auto">
            <a:xfrm rot="8100000" flipV="1">
              <a:off x="1176" y="1258"/>
              <a:ext cx="0" cy="120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82" name="Arc 445"/>
            <p:cNvSpPr>
              <a:spLocks/>
            </p:cNvSpPr>
            <p:nvPr/>
          </p:nvSpPr>
          <p:spPr bwMode="auto">
            <a:xfrm>
              <a:off x="2367" y="1619"/>
              <a:ext cx="285" cy="314"/>
            </a:xfrm>
            <a:custGeom>
              <a:avLst/>
              <a:gdLst>
                <a:gd name="T0" fmla="*/ 0 w 21483"/>
                <a:gd name="T1" fmla="*/ 0 h 20175"/>
                <a:gd name="T2" fmla="*/ 0 w 21483"/>
                <a:gd name="T3" fmla="*/ 0 h 20175"/>
                <a:gd name="T4" fmla="*/ 0 w 21483"/>
                <a:gd name="T5" fmla="*/ 0 h 20175"/>
                <a:gd name="T6" fmla="*/ 0 60000 65536"/>
                <a:gd name="T7" fmla="*/ 0 60000 65536"/>
                <a:gd name="T8" fmla="*/ 0 60000 65536"/>
                <a:gd name="T9" fmla="*/ 0 w 21483"/>
                <a:gd name="T10" fmla="*/ 0 h 20175"/>
                <a:gd name="T11" fmla="*/ 21483 w 21483"/>
                <a:gd name="T12" fmla="*/ 20175 h 201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83" h="20175" fill="none" extrusionOk="0">
                  <a:moveTo>
                    <a:pt x="7715" y="0"/>
                  </a:moveTo>
                  <a:cubicBezTo>
                    <a:pt x="15315" y="2906"/>
                    <a:pt x="20636" y="9836"/>
                    <a:pt x="21482" y="17928"/>
                  </a:cubicBezTo>
                </a:path>
                <a:path w="21483" h="20175" stroke="0" extrusionOk="0">
                  <a:moveTo>
                    <a:pt x="7715" y="0"/>
                  </a:moveTo>
                  <a:cubicBezTo>
                    <a:pt x="15315" y="2906"/>
                    <a:pt x="20636" y="9836"/>
                    <a:pt x="21482" y="17928"/>
                  </a:cubicBezTo>
                  <a:lnTo>
                    <a:pt x="0" y="20175"/>
                  </a:lnTo>
                  <a:lnTo>
                    <a:pt x="7715" y="0"/>
                  </a:lnTo>
                  <a:close/>
                </a:path>
              </a:pathLst>
            </a:cu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83" name="Arc 446"/>
            <p:cNvSpPr>
              <a:spLocks/>
            </p:cNvSpPr>
            <p:nvPr/>
          </p:nvSpPr>
          <p:spPr bwMode="auto">
            <a:xfrm flipH="1">
              <a:off x="599" y="1609"/>
              <a:ext cx="226" cy="476"/>
            </a:xfrm>
            <a:custGeom>
              <a:avLst/>
              <a:gdLst>
                <a:gd name="T0" fmla="*/ 0 w 20258"/>
                <a:gd name="T1" fmla="*/ 0 h 19550"/>
                <a:gd name="T2" fmla="*/ 0 w 20258"/>
                <a:gd name="T3" fmla="*/ 0 h 19550"/>
                <a:gd name="T4" fmla="*/ 0 w 20258"/>
                <a:gd name="T5" fmla="*/ 0 h 19550"/>
                <a:gd name="T6" fmla="*/ 0 60000 65536"/>
                <a:gd name="T7" fmla="*/ 0 60000 65536"/>
                <a:gd name="T8" fmla="*/ 0 60000 65536"/>
                <a:gd name="T9" fmla="*/ 0 w 20258"/>
                <a:gd name="T10" fmla="*/ 0 h 19550"/>
                <a:gd name="T11" fmla="*/ 20258 w 20258"/>
                <a:gd name="T12" fmla="*/ 19550 h 195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258" h="19550" fill="none" extrusionOk="0">
                  <a:moveTo>
                    <a:pt x="9184" y="-1"/>
                  </a:moveTo>
                  <a:cubicBezTo>
                    <a:pt x="14314" y="2409"/>
                    <a:pt x="18291" y="6739"/>
                    <a:pt x="20258" y="12055"/>
                  </a:cubicBezTo>
                </a:path>
                <a:path w="20258" h="19550" stroke="0" extrusionOk="0">
                  <a:moveTo>
                    <a:pt x="9184" y="-1"/>
                  </a:moveTo>
                  <a:cubicBezTo>
                    <a:pt x="14314" y="2409"/>
                    <a:pt x="18291" y="6739"/>
                    <a:pt x="20258" y="12055"/>
                  </a:cubicBezTo>
                  <a:lnTo>
                    <a:pt x="0" y="19550"/>
                  </a:lnTo>
                  <a:lnTo>
                    <a:pt x="9184" y="-1"/>
                  </a:lnTo>
                  <a:close/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</p:grpSp>
      <p:grpSp>
        <p:nvGrpSpPr>
          <p:cNvPr id="84" name="Group 447"/>
          <p:cNvGrpSpPr>
            <a:grpSpLocks/>
          </p:cNvGrpSpPr>
          <p:nvPr/>
        </p:nvGrpSpPr>
        <p:grpSpPr bwMode="auto">
          <a:xfrm>
            <a:off x="545401" y="2999292"/>
            <a:ext cx="2679700" cy="430213"/>
            <a:chOff x="576" y="2255"/>
            <a:chExt cx="1688" cy="271"/>
          </a:xfrm>
        </p:grpSpPr>
        <p:sp>
          <p:nvSpPr>
            <p:cNvPr id="85" name="Line 448"/>
            <p:cNvSpPr>
              <a:spLocks noChangeShapeType="1"/>
            </p:cNvSpPr>
            <p:nvPr/>
          </p:nvSpPr>
          <p:spPr bwMode="auto">
            <a:xfrm rot="5400000">
              <a:off x="998" y="1833"/>
              <a:ext cx="0" cy="844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86" name="Line 449"/>
            <p:cNvSpPr>
              <a:spLocks noChangeShapeType="1"/>
            </p:cNvSpPr>
            <p:nvPr/>
          </p:nvSpPr>
          <p:spPr bwMode="auto">
            <a:xfrm rot="-5400000">
              <a:off x="1842" y="1832"/>
              <a:ext cx="0" cy="845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87" name="Arc 450"/>
            <p:cNvSpPr>
              <a:spLocks/>
            </p:cNvSpPr>
            <p:nvPr/>
          </p:nvSpPr>
          <p:spPr bwMode="auto">
            <a:xfrm rot="10800000" flipV="1">
              <a:off x="609" y="2335"/>
              <a:ext cx="372" cy="191"/>
            </a:xfrm>
            <a:custGeom>
              <a:avLst/>
              <a:gdLst>
                <a:gd name="T0" fmla="*/ 0 w 21600"/>
                <a:gd name="T1" fmla="*/ 0 h 15986"/>
                <a:gd name="T2" fmla="*/ 0 w 21600"/>
                <a:gd name="T3" fmla="*/ 0 h 15986"/>
                <a:gd name="T4" fmla="*/ 0 w 21600"/>
                <a:gd name="T5" fmla="*/ 0 h 15986"/>
                <a:gd name="T6" fmla="*/ 0 60000 65536"/>
                <a:gd name="T7" fmla="*/ 0 60000 65536"/>
                <a:gd name="T8" fmla="*/ 0 60000 65536"/>
                <a:gd name="T9" fmla="*/ 0 w 21600"/>
                <a:gd name="T10" fmla="*/ 0 h 15986"/>
                <a:gd name="T11" fmla="*/ 21600 w 21600"/>
                <a:gd name="T12" fmla="*/ 15986 h 159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5986" fill="none" extrusionOk="0">
                  <a:moveTo>
                    <a:pt x="21523" y="0"/>
                  </a:moveTo>
                  <a:cubicBezTo>
                    <a:pt x="21574" y="602"/>
                    <a:pt x="21600" y="1207"/>
                    <a:pt x="21600" y="1812"/>
                  </a:cubicBezTo>
                  <a:cubicBezTo>
                    <a:pt x="21600" y="7021"/>
                    <a:pt x="19717" y="12055"/>
                    <a:pt x="16299" y="15986"/>
                  </a:cubicBezTo>
                </a:path>
                <a:path w="21600" h="15986" stroke="0" extrusionOk="0">
                  <a:moveTo>
                    <a:pt x="21523" y="0"/>
                  </a:moveTo>
                  <a:cubicBezTo>
                    <a:pt x="21574" y="602"/>
                    <a:pt x="21600" y="1207"/>
                    <a:pt x="21600" y="1812"/>
                  </a:cubicBezTo>
                  <a:cubicBezTo>
                    <a:pt x="21600" y="7021"/>
                    <a:pt x="19717" y="12055"/>
                    <a:pt x="16299" y="15986"/>
                  </a:cubicBezTo>
                  <a:lnTo>
                    <a:pt x="0" y="1812"/>
                  </a:lnTo>
                  <a:lnTo>
                    <a:pt x="21523" y="0"/>
                  </a:lnTo>
                  <a:close/>
                </a:path>
              </a:pathLst>
            </a:custGeom>
            <a:noFill/>
            <a:ln w="28575">
              <a:solidFill>
                <a:srgbClr val="CC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88" name="Arc 451"/>
            <p:cNvSpPr>
              <a:spLocks/>
            </p:cNvSpPr>
            <p:nvPr/>
          </p:nvSpPr>
          <p:spPr bwMode="auto">
            <a:xfrm rot="10800000" flipH="1" flipV="1">
              <a:off x="1844" y="2325"/>
              <a:ext cx="372" cy="194"/>
            </a:xfrm>
            <a:custGeom>
              <a:avLst/>
              <a:gdLst>
                <a:gd name="T0" fmla="*/ 0 w 21600"/>
                <a:gd name="T1" fmla="*/ 0 h 14244"/>
                <a:gd name="T2" fmla="*/ 0 w 21600"/>
                <a:gd name="T3" fmla="*/ 0 h 14244"/>
                <a:gd name="T4" fmla="*/ 0 w 21600"/>
                <a:gd name="T5" fmla="*/ 0 h 14244"/>
                <a:gd name="T6" fmla="*/ 0 60000 65536"/>
                <a:gd name="T7" fmla="*/ 0 60000 65536"/>
                <a:gd name="T8" fmla="*/ 0 60000 65536"/>
                <a:gd name="T9" fmla="*/ 0 w 21600"/>
                <a:gd name="T10" fmla="*/ 0 h 14244"/>
                <a:gd name="T11" fmla="*/ 21600 w 21600"/>
                <a:gd name="T12" fmla="*/ 14244 h 142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4244" fill="none" extrusionOk="0">
                  <a:moveTo>
                    <a:pt x="21467" y="-1"/>
                  </a:moveTo>
                  <a:cubicBezTo>
                    <a:pt x="21555" y="794"/>
                    <a:pt x="21600" y="1592"/>
                    <a:pt x="21600" y="2392"/>
                  </a:cubicBezTo>
                  <a:cubicBezTo>
                    <a:pt x="21600" y="6603"/>
                    <a:pt x="20368" y="10723"/>
                    <a:pt x="18057" y="14243"/>
                  </a:cubicBezTo>
                </a:path>
                <a:path w="21600" h="14244" stroke="0" extrusionOk="0">
                  <a:moveTo>
                    <a:pt x="21467" y="-1"/>
                  </a:moveTo>
                  <a:cubicBezTo>
                    <a:pt x="21555" y="794"/>
                    <a:pt x="21600" y="1592"/>
                    <a:pt x="21600" y="2392"/>
                  </a:cubicBezTo>
                  <a:cubicBezTo>
                    <a:pt x="21600" y="6603"/>
                    <a:pt x="20368" y="10723"/>
                    <a:pt x="18057" y="14243"/>
                  </a:cubicBezTo>
                  <a:lnTo>
                    <a:pt x="0" y="2392"/>
                  </a:lnTo>
                  <a:lnTo>
                    <a:pt x="21467" y="-1"/>
                  </a:lnTo>
                  <a:close/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</p:grpSp>
      <p:grpSp>
        <p:nvGrpSpPr>
          <p:cNvPr id="89" name="Group 452"/>
          <p:cNvGrpSpPr>
            <a:grpSpLocks/>
          </p:cNvGrpSpPr>
          <p:nvPr/>
        </p:nvGrpSpPr>
        <p:grpSpPr bwMode="auto">
          <a:xfrm>
            <a:off x="723201" y="1868992"/>
            <a:ext cx="2268538" cy="1320800"/>
            <a:chOff x="1056" y="2112"/>
            <a:chExt cx="1429" cy="832"/>
          </a:xfrm>
        </p:grpSpPr>
        <p:sp>
          <p:nvSpPr>
            <p:cNvPr id="90" name="Line 453"/>
            <p:cNvSpPr>
              <a:spLocks noChangeShapeType="1"/>
            </p:cNvSpPr>
            <p:nvPr/>
          </p:nvSpPr>
          <p:spPr bwMode="auto">
            <a:xfrm rot="-2700000" flipH="1" flipV="1">
              <a:off x="1483" y="2112"/>
              <a:ext cx="0" cy="832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91" name="Line 454"/>
            <p:cNvSpPr>
              <a:spLocks noChangeShapeType="1"/>
            </p:cNvSpPr>
            <p:nvPr/>
          </p:nvSpPr>
          <p:spPr bwMode="auto">
            <a:xfrm rot="-8100000" flipH="1" flipV="1">
              <a:off x="2072" y="2115"/>
              <a:ext cx="0" cy="826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92" name="Arc 455"/>
            <p:cNvSpPr>
              <a:spLocks/>
            </p:cNvSpPr>
            <p:nvPr/>
          </p:nvSpPr>
          <p:spPr bwMode="auto">
            <a:xfrm flipH="1">
              <a:off x="1056" y="2362"/>
              <a:ext cx="196" cy="218"/>
            </a:xfrm>
            <a:custGeom>
              <a:avLst/>
              <a:gdLst>
                <a:gd name="T0" fmla="*/ 0 w 21483"/>
                <a:gd name="T1" fmla="*/ 0 h 20175"/>
                <a:gd name="T2" fmla="*/ 0 w 21483"/>
                <a:gd name="T3" fmla="*/ 0 h 20175"/>
                <a:gd name="T4" fmla="*/ 0 w 21483"/>
                <a:gd name="T5" fmla="*/ 0 h 20175"/>
                <a:gd name="T6" fmla="*/ 0 60000 65536"/>
                <a:gd name="T7" fmla="*/ 0 60000 65536"/>
                <a:gd name="T8" fmla="*/ 0 60000 65536"/>
                <a:gd name="T9" fmla="*/ 0 w 21483"/>
                <a:gd name="T10" fmla="*/ 0 h 20175"/>
                <a:gd name="T11" fmla="*/ 21483 w 21483"/>
                <a:gd name="T12" fmla="*/ 20175 h 201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83" h="20175" fill="none" extrusionOk="0">
                  <a:moveTo>
                    <a:pt x="7715" y="0"/>
                  </a:moveTo>
                  <a:cubicBezTo>
                    <a:pt x="15315" y="2906"/>
                    <a:pt x="20636" y="9836"/>
                    <a:pt x="21482" y="17928"/>
                  </a:cubicBezTo>
                </a:path>
                <a:path w="21483" h="20175" stroke="0" extrusionOk="0">
                  <a:moveTo>
                    <a:pt x="7715" y="0"/>
                  </a:moveTo>
                  <a:cubicBezTo>
                    <a:pt x="15315" y="2906"/>
                    <a:pt x="20636" y="9836"/>
                    <a:pt x="21482" y="17928"/>
                  </a:cubicBezTo>
                  <a:lnTo>
                    <a:pt x="0" y="20175"/>
                  </a:lnTo>
                  <a:lnTo>
                    <a:pt x="7715" y="0"/>
                  </a:lnTo>
                  <a:close/>
                </a:path>
              </a:pathLst>
            </a:custGeom>
            <a:noFill/>
            <a:ln w="28575">
              <a:solidFill>
                <a:srgbClr val="CC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93" name="Arc 456"/>
            <p:cNvSpPr>
              <a:spLocks/>
            </p:cNvSpPr>
            <p:nvPr/>
          </p:nvSpPr>
          <p:spPr bwMode="auto">
            <a:xfrm>
              <a:off x="2314" y="2355"/>
              <a:ext cx="155" cy="330"/>
            </a:xfrm>
            <a:custGeom>
              <a:avLst/>
              <a:gdLst>
                <a:gd name="T0" fmla="*/ 0 w 20258"/>
                <a:gd name="T1" fmla="*/ 0 h 19550"/>
                <a:gd name="T2" fmla="*/ 0 w 20258"/>
                <a:gd name="T3" fmla="*/ 0 h 19550"/>
                <a:gd name="T4" fmla="*/ 0 w 20258"/>
                <a:gd name="T5" fmla="*/ 0 h 19550"/>
                <a:gd name="T6" fmla="*/ 0 60000 65536"/>
                <a:gd name="T7" fmla="*/ 0 60000 65536"/>
                <a:gd name="T8" fmla="*/ 0 60000 65536"/>
                <a:gd name="T9" fmla="*/ 0 w 20258"/>
                <a:gd name="T10" fmla="*/ 0 h 19550"/>
                <a:gd name="T11" fmla="*/ 20258 w 20258"/>
                <a:gd name="T12" fmla="*/ 19550 h 195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258" h="19550" fill="none" extrusionOk="0">
                  <a:moveTo>
                    <a:pt x="9184" y="-1"/>
                  </a:moveTo>
                  <a:cubicBezTo>
                    <a:pt x="14314" y="2409"/>
                    <a:pt x="18291" y="6739"/>
                    <a:pt x="20258" y="12055"/>
                  </a:cubicBezTo>
                </a:path>
                <a:path w="20258" h="19550" stroke="0" extrusionOk="0">
                  <a:moveTo>
                    <a:pt x="9184" y="-1"/>
                  </a:moveTo>
                  <a:cubicBezTo>
                    <a:pt x="14314" y="2409"/>
                    <a:pt x="18291" y="6739"/>
                    <a:pt x="20258" y="12055"/>
                  </a:cubicBezTo>
                  <a:lnTo>
                    <a:pt x="0" y="19550"/>
                  </a:lnTo>
                  <a:lnTo>
                    <a:pt x="9184" y="-1"/>
                  </a:lnTo>
                  <a:close/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</p:grpSp>
      <p:grpSp>
        <p:nvGrpSpPr>
          <p:cNvPr id="94" name="Group 462"/>
          <p:cNvGrpSpPr>
            <a:grpSpLocks/>
          </p:cNvGrpSpPr>
          <p:nvPr/>
        </p:nvGrpSpPr>
        <p:grpSpPr bwMode="auto">
          <a:xfrm>
            <a:off x="1231201" y="1778505"/>
            <a:ext cx="1336675" cy="1222375"/>
            <a:chOff x="2757" y="1247"/>
            <a:chExt cx="842" cy="770"/>
          </a:xfrm>
        </p:grpSpPr>
        <p:sp>
          <p:nvSpPr>
            <p:cNvPr id="95" name="Line 458"/>
            <p:cNvSpPr>
              <a:spLocks noChangeShapeType="1"/>
            </p:cNvSpPr>
            <p:nvPr/>
          </p:nvSpPr>
          <p:spPr bwMode="auto">
            <a:xfrm rot="10800000">
              <a:off x="3099" y="1247"/>
              <a:ext cx="0" cy="77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96" name="Line 459"/>
            <p:cNvSpPr>
              <a:spLocks noChangeShapeType="1"/>
            </p:cNvSpPr>
            <p:nvPr/>
          </p:nvSpPr>
          <p:spPr bwMode="auto">
            <a:xfrm rot="10800000">
              <a:off x="3229" y="1247"/>
              <a:ext cx="0" cy="77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97" name="Arc 460"/>
            <p:cNvSpPr>
              <a:spLocks/>
            </p:cNvSpPr>
            <p:nvPr/>
          </p:nvSpPr>
          <p:spPr bwMode="auto">
            <a:xfrm rot="10800000" flipV="1">
              <a:off x="2757" y="1312"/>
              <a:ext cx="340" cy="209"/>
            </a:xfrm>
            <a:custGeom>
              <a:avLst/>
              <a:gdLst>
                <a:gd name="T0" fmla="*/ 0 w 18481"/>
                <a:gd name="T1" fmla="*/ 0 h 20892"/>
                <a:gd name="T2" fmla="*/ 0 w 18481"/>
                <a:gd name="T3" fmla="*/ 0 h 20892"/>
                <a:gd name="T4" fmla="*/ 0 w 18481"/>
                <a:gd name="T5" fmla="*/ 0 h 20892"/>
                <a:gd name="T6" fmla="*/ 0 60000 65536"/>
                <a:gd name="T7" fmla="*/ 0 60000 65536"/>
                <a:gd name="T8" fmla="*/ 0 60000 65536"/>
                <a:gd name="T9" fmla="*/ 0 w 18481"/>
                <a:gd name="T10" fmla="*/ 0 h 20892"/>
                <a:gd name="T11" fmla="*/ 18481 w 18481"/>
                <a:gd name="T12" fmla="*/ 20892 h 208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81" h="20892" fill="none" extrusionOk="0">
                  <a:moveTo>
                    <a:pt x="5485" y="0"/>
                  </a:moveTo>
                  <a:cubicBezTo>
                    <a:pt x="10915" y="1425"/>
                    <a:pt x="15575" y="4908"/>
                    <a:pt x="18481" y="9711"/>
                  </a:cubicBezTo>
                </a:path>
                <a:path w="18481" h="20892" stroke="0" extrusionOk="0">
                  <a:moveTo>
                    <a:pt x="5485" y="0"/>
                  </a:moveTo>
                  <a:cubicBezTo>
                    <a:pt x="10915" y="1425"/>
                    <a:pt x="15575" y="4908"/>
                    <a:pt x="18481" y="9711"/>
                  </a:cubicBezTo>
                  <a:lnTo>
                    <a:pt x="0" y="20892"/>
                  </a:lnTo>
                  <a:lnTo>
                    <a:pt x="5485" y="0"/>
                  </a:lnTo>
                  <a:close/>
                </a:path>
              </a:pathLst>
            </a:custGeom>
            <a:noFill/>
            <a:ln w="28575">
              <a:solidFill>
                <a:srgbClr val="CC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98" name="Arc 461"/>
            <p:cNvSpPr>
              <a:spLocks/>
            </p:cNvSpPr>
            <p:nvPr/>
          </p:nvSpPr>
          <p:spPr bwMode="auto">
            <a:xfrm rot="10800000" flipH="1" flipV="1">
              <a:off x="3239" y="1305"/>
              <a:ext cx="360" cy="212"/>
            </a:xfrm>
            <a:custGeom>
              <a:avLst/>
              <a:gdLst>
                <a:gd name="T0" fmla="*/ 0 w 19566"/>
                <a:gd name="T1" fmla="*/ 0 h 21182"/>
                <a:gd name="T2" fmla="*/ 0 w 19566"/>
                <a:gd name="T3" fmla="*/ 0 h 21182"/>
                <a:gd name="T4" fmla="*/ 0 w 19566"/>
                <a:gd name="T5" fmla="*/ 0 h 21182"/>
                <a:gd name="T6" fmla="*/ 0 60000 65536"/>
                <a:gd name="T7" fmla="*/ 0 60000 65536"/>
                <a:gd name="T8" fmla="*/ 0 60000 65536"/>
                <a:gd name="T9" fmla="*/ 0 w 19566"/>
                <a:gd name="T10" fmla="*/ 0 h 21182"/>
                <a:gd name="T11" fmla="*/ 19566 w 19566"/>
                <a:gd name="T12" fmla="*/ 21182 h 21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566" h="21182" fill="none" extrusionOk="0">
                  <a:moveTo>
                    <a:pt x="4228" y="0"/>
                  </a:moveTo>
                  <a:cubicBezTo>
                    <a:pt x="10963" y="1344"/>
                    <a:pt x="16657" y="5811"/>
                    <a:pt x="19566" y="12031"/>
                  </a:cubicBezTo>
                </a:path>
                <a:path w="19566" h="21182" stroke="0" extrusionOk="0">
                  <a:moveTo>
                    <a:pt x="4228" y="0"/>
                  </a:moveTo>
                  <a:cubicBezTo>
                    <a:pt x="10963" y="1344"/>
                    <a:pt x="16657" y="5811"/>
                    <a:pt x="19566" y="12031"/>
                  </a:cubicBezTo>
                  <a:lnTo>
                    <a:pt x="0" y="21182"/>
                  </a:lnTo>
                  <a:lnTo>
                    <a:pt x="4228" y="0"/>
                  </a:lnTo>
                  <a:close/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12390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271EA2"/>
                </a:solidFill>
                <a:latin typeface="Bodoni MT" pitchFamily="18" charset="0"/>
              </a:rPr>
              <a:t> </a:t>
            </a:r>
            <a:r>
              <a:rPr lang="en-US" sz="3600" dirty="0">
                <a:solidFill>
                  <a:srgbClr val="000099"/>
                </a:solidFill>
                <a:latin typeface="Bodoni MT" pitchFamily="18" charset="0"/>
              </a:rPr>
              <a:t>Starting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altLang="en-US" sz="2000" dirty="0">
                <a:latin typeface="Bodoni MT" panose="02070603080606020203" pitchFamily="18" charset="0"/>
              </a:rPr>
              <a:t>The motor is started as two phase induction motor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altLang="en-US" sz="2000" dirty="0">
                <a:latin typeface="Bodoni MT" panose="02070603080606020203" pitchFamily="18" charset="0"/>
              </a:rPr>
              <a:t>Phase split is achieved by connecting a series capacitor with starting winding</a:t>
            </a:r>
          </a:p>
          <a:p>
            <a:pPr>
              <a:lnSpc>
                <a:spcPct val="150000"/>
              </a:lnSpc>
              <a:buNone/>
            </a:pPr>
            <a:r>
              <a:rPr lang="en-US" altLang="en-US" sz="3600" dirty="0">
                <a:solidFill>
                  <a:srgbClr val="000099"/>
                </a:solidFill>
                <a:latin typeface="Bodoni MT" panose="02070603080606020203" pitchFamily="18" charset="0"/>
              </a:rPr>
              <a:t> Types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C00000"/>
                </a:solidFill>
                <a:latin typeface="Bodoni MT" panose="02070603080606020203" pitchFamily="18" charset="0"/>
              </a:rPr>
              <a:t>Capacitor Start Motor – pump / compressor motors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2"/>
                </a:solidFill>
                <a:latin typeface="Bodoni MT" panose="02070603080606020203" pitchFamily="18" charset="0"/>
              </a:rPr>
              <a:t>Capacitor Run Motor – ceiling fan motor</a:t>
            </a:r>
          </a:p>
          <a:p>
            <a:pPr>
              <a:lnSpc>
                <a:spcPct val="150000"/>
              </a:lnSpc>
              <a:buNone/>
            </a:pPr>
            <a:endParaRPr lang="en-US" altLang="en-US" sz="2000" dirty="0">
              <a:latin typeface="Bodoni MT" panose="02070603080606020203" pitchFamily="18" charset="0"/>
            </a:endParaRPr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31381" y="6492875"/>
            <a:ext cx="984019" cy="365125"/>
          </a:xfrm>
        </p:spPr>
        <p:txBody>
          <a:bodyPr/>
          <a:lstStyle/>
          <a:p>
            <a:fld id="{BD266BE7-899D-4075-917F-DBDE33B6B692}" type="slidenum">
              <a:rPr lang="en-IN" b="1" smtClean="0">
                <a:solidFill>
                  <a:schemeClr val="tx1"/>
                </a:solidFill>
              </a:rPr>
              <a:pPr/>
              <a:t>5</a:t>
            </a:fld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Footer Placeholder 7"/>
          <p:cNvSpPr txBox="1">
            <a:spLocks/>
          </p:cNvSpPr>
          <p:nvPr/>
        </p:nvSpPr>
        <p:spPr>
          <a:xfrm>
            <a:off x="2514600" y="6504296"/>
            <a:ext cx="41662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Dept. of Electrical &amp; Electronics Engg., MIT - Manipal</a:t>
            </a:r>
          </a:p>
        </p:txBody>
      </p:sp>
    </p:spTree>
    <p:extLst>
      <p:ext uri="{BB962C8B-B14F-4D97-AF65-F5344CB8AC3E}">
        <p14:creationId xmlns:p14="http://schemas.microsoft.com/office/powerpoint/2010/main" val="1696185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sz="3600" dirty="0">
                <a:solidFill>
                  <a:srgbClr val="000099"/>
                </a:solidFill>
                <a:latin typeface="Bodoni MT" panose="02070603080606020203" pitchFamily="18" charset="0"/>
              </a:rPr>
              <a:t>Capacitor  Start Motor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Clr>
                <a:srgbClr val="000099"/>
              </a:buClr>
              <a:buNone/>
            </a:pPr>
            <a:endParaRPr lang="en-US" altLang="en-US" sz="2000" dirty="0"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  <a:buClr>
                <a:srgbClr val="000099"/>
              </a:buClr>
              <a:buFontTx/>
              <a:buChar char="•"/>
            </a:pPr>
            <a:endParaRPr lang="en-US" altLang="en-US" sz="2000" dirty="0"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  <a:buClr>
                <a:srgbClr val="000099"/>
              </a:buClr>
              <a:buFontTx/>
              <a:buChar char="•"/>
            </a:pPr>
            <a:endParaRPr lang="en-US" altLang="en-US" sz="2000" dirty="0"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  <a:buClr>
                <a:srgbClr val="000099"/>
              </a:buClr>
              <a:buFontTx/>
              <a:buChar char="•"/>
            </a:pPr>
            <a:endParaRPr lang="en-US" altLang="en-US" sz="2000" dirty="0"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  <a:buClr>
                <a:srgbClr val="000099"/>
              </a:buClr>
              <a:buFontTx/>
              <a:buChar char="•"/>
            </a:pPr>
            <a:endParaRPr lang="en-US" altLang="en-US" sz="2000" dirty="0"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  <a:buClr>
                <a:srgbClr val="000099"/>
              </a:buClr>
              <a:buFontTx/>
              <a:buChar char="•"/>
            </a:pPr>
            <a:endParaRPr lang="en-US" altLang="en-US" sz="2000" dirty="0"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  <a:buClr>
                <a:srgbClr val="000099"/>
              </a:buClr>
              <a:buFontTx/>
              <a:buChar char="•"/>
            </a:pPr>
            <a:endParaRPr lang="en-US" altLang="en-US" sz="2000" dirty="0">
              <a:solidFill>
                <a:srgbClr val="C00000"/>
              </a:solidFill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  <a:buClr>
                <a:srgbClr val="000099"/>
              </a:buClr>
              <a:buFontTx/>
              <a:buChar char="•"/>
            </a:pPr>
            <a:r>
              <a:rPr lang="en-US" altLang="en-US" sz="2000" dirty="0">
                <a:latin typeface="Bodoni MT" panose="02070603080606020203" pitchFamily="18" charset="0"/>
              </a:rPr>
              <a:t>Centrifugal Switch opens the circuit when speed is near about rated speed </a:t>
            </a:r>
          </a:p>
          <a:p>
            <a:pPr>
              <a:lnSpc>
                <a:spcPct val="150000"/>
              </a:lnSpc>
              <a:buClr>
                <a:srgbClr val="000099"/>
              </a:buClr>
              <a:buFontTx/>
              <a:buChar char="•"/>
            </a:pPr>
            <a:r>
              <a:rPr lang="en-US" altLang="en-US" sz="2000" dirty="0">
                <a:latin typeface="Bodoni MT" panose="02070603080606020203" pitchFamily="18" charset="0"/>
              </a:rPr>
              <a:t> Capacitor present in circuit only at starting </a:t>
            </a:r>
          </a:p>
          <a:p>
            <a:pPr>
              <a:buClr>
                <a:srgbClr val="000099"/>
              </a:buClr>
              <a:buNone/>
            </a:pPr>
            <a:endParaRPr lang="en-US" sz="2000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31381" y="6492875"/>
            <a:ext cx="984019" cy="365125"/>
          </a:xfrm>
        </p:spPr>
        <p:txBody>
          <a:bodyPr/>
          <a:lstStyle/>
          <a:p>
            <a:fld id="{BD266BE7-899D-4075-917F-DBDE33B6B692}" type="slidenum">
              <a:rPr lang="en-IN" b="1" smtClean="0">
                <a:solidFill>
                  <a:schemeClr val="tx1"/>
                </a:solidFill>
              </a:rPr>
              <a:pPr/>
              <a:t>6</a:t>
            </a:fld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Footer Placeholder 7"/>
          <p:cNvSpPr txBox="1">
            <a:spLocks/>
          </p:cNvSpPr>
          <p:nvPr/>
        </p:nvSpPr>
        <p:spPr>
          <a:xfrm>
            <a:off x="2514600" y="6504296"/>
            <a:ext cx="41662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Dept. of Electrical &amp; Electronics Engg., MIT - Manipal</a:t>
            </a:r>
          </a:p>
        </p:txBody>
      </p:sp>
      <p:sp>
        <p:nvSpPr>
          <p:cNvPr id="45" name="Line 105"/>
          <p:cNvSpPr>
            <a:spLocks noChangeShapeType="1"/>
          </p:cNvSpPr>
          <p:nvPr/>
        </p:nvSpPr>
        <p:spPr bwMode="auto">
          <a:xfrm rot="2700000">
            <a:off x="4401903" y="283980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46" name="Group 162"/>
          <p:cNvGrpSpPr>
            <a:grpSpLocks/>
          </p:cNvGrpSpPr>
          <p:nvPr/>
        </p:nvGrpSpPr>
        <p:grpSpPr bwMode="auto">
          <a:xfrm>
            <a:off x="379413" y="1193072"/>
            <a:ext cx="5611813" cy="3519488"/>
            <a:chOff x="176" y="576"/>
            <a:chExt cx="3535" cy="2217"/>
          </a:xfrm>
        </p:grpSpPr>
        <p:sp>
          <p:nvSpPr>
            <p:cNvPr id="47" name="Line 45"/>
            <p:cNvSpPr>
              <a:spLocks noChangeShapeType="1"/>
            </p:cNvSpPr>
            <p:nvPr/>
          </p:nvSpPr>
          <p:spPr bwMode="auto">
            <a:xfrm>
              <a:off x="176" y="1041"/>
              <a:ext cx="16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ffectLst>
              <a:outerShdw sy="50000" kx="2453608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Bodoni MT" panose="02070603080606020203" pitchFamily="18" charset="0"/>
              </a:endParaRPr>
            </a:p>
          </p:txBody>
        </p:sp>
        <p:sp>
          <p:nvSpPr>
            <p:cNvPr id="48" name="Line 46"/>
            <p:cNvSpPr>
              <a:spLocks noChangeShapeType="1"/>
            </p:cNvSpPr>
            <p:nvPr/>
          </p:nvSpPr>
          <p:spPr bwMode="auto">
            <a:xfrm>
              <a:off x="185" y="2430"/>
              <a:ext cx="24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dirty="0">
                <a:latin typeface="Bodoni MT" panose="02070603080606020203" pitchFamily="18" charset="0"/>
              </a:endParaRPr>
            </a:p>
          </p:txBody>
        </p:sp>
        <p:grpSp>
          <p:nvGrpSpPr>
            <p:cNvPr id="49" name="Group 47"/>
            <p:cNvGrpSpPr>
              <a:grpSpLocks/>
            </p:cNvGrpSpPr>
            <p:nvPr/>
          </p:nvGrpSpPr>
          <p:grpSpPr bwMode="auto">
            <a:xfrm rot="5400000">
              <a:off x="1067" y="1661"/>
              <a:ext cx="737" cy="169"/>
              <a:chOff x="2958" y="2877"/>
              <a:chExt cx="941" cy="212"/>
            </a:xfrm>
          </p:grpSpPr>
          <p:grpSp>
            <p:nvGrpSpPr>
              <p:cNvPr id="82" name="Group 48"/>
              <p:cNvGrpSpPr>
                <a:grpSpLocks/>
              </p:cNvGrpSpPr>
              <p:nvPr/>
            </p:nvGrpSpPr>
            <p:grpSpPr bwMode="auto">
              <a:xfrm>
                <a:off x="3392" y="2877"/>
                <a:ext cx="507" cy="204"/>
                <a:chOff x="3392" y="2877"/>
                <a:chExt cx="507" cy="204"/>
              </a:xfrm>
            </p:grpSpPr>
            <p:grpSp>
              <p:nvGrpSpPr>
                <p:cNvPr id="90" name="Group 49"/>
                <p:cNvGrpSpPr>
                  <a:grpSpLocks/>
                </p:cNvGrpSpPr>
                <p:nvPr/>
              </p:nvGrpSpPr>
              <p:grpSpPr bwMode="auto">
                <a:xfrm>
                  <a:off x="3606" y="2877"/>
                  <a:ext cx="293" cy="202"/>
                  <a:chOff x="3606" y="2877"/>
                  <a:chExt cx="293" cy="202"/>
                </a:xfrm>
              </p:grpSpPr>
              <p:sp>
                <p:nvSpPr>
                  <p:cNvPr id="94" name="Arc 50"/>
                  <p:cNvSpPr>
                    <a:spLocks/>
                  </p:cNvSpPr>
                  <p:nvPr/>
                </p:nvSpPr>
                <p:spPr bwMode="auto">
                  <a:xfrm>
                    <a:off x="3606" y="2880"/>
                    <a:ext cx="186" cy="199"/>
                  </a:xfrm>
                  <a:custGeom>
                    <a:avLst/>
                    <a:gdLst>
                      <a:gd name="T0" fmla="*/ 0 w 43200"/>
                      <a:gd name="T1" fmla="*/ 0 h 40258"/>
                      <a:gd name="T2" fmla="*/ 0 w 43200"/>
                      <a:gd name="T3" fmla="*/ 0 h 40258"/>
                      <a:gd name="T4" fmla="*/ 0 w 43200"/>
                      <a:gd name="T5" fmla="*/ 0 h 40258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0258"/>
                      <a:gd name="T11" fmla="*/ 43200 w 43200"/>
                      <a:gd name="T12" fmla="*/ 40258 h 4025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0258" fill="none" extrusionOk="0">
                        <a:moveTo>
                          <a:pt x="10717" y="40258"/>
                        </a:moveTo>
                        <a:cubicBezTo>
                          <a:pt x="4081" y="36387"/>
                          <a:pt x="0" y="2928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28930"/>
                          <a:pt x="39481" y="35761"/>
                          <a:pt x="33324" y="39740"/>
                        </a:cubicBezTo>
                      </a:path>
                      <a:path w="43200" h="40258" stroke="0" extrusionOk="0">
                        <a:moveTo>
                          <a:pt x="10717" y="40258"/>
                        </a:moveTo>
                        <a:cubicBezTo>
                          <a:pt x="4081" y="36387"/>
                          <a:pt x="0" y="2928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28930"/>
                          <a:pt x="39481" y="35761"/>
                          <a:pt x="33324" y="39740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 sz="2000" b="0" dirty="0">
                      <a:latin typeface="Bodoni MT" panose="02070603080606020203" pitchFamily="18" charset="0"/>
                    </a:endParaRPr>
                  </a:p>
                </p:txBody>
              </p:sp>
              <p:sp>
                <p:nvSpPr>
                  <p:cNvPr id="95" name="Arc 51"/>
                  <p:cNvSpPr>
                    <a:spLocks/>
                  </p:cNvSpPr>
                  <p:nvPr/>
                </p:nvSpPr>
                <p:spPr bwMode="auto">
                  <a:xfrm>
                    <a:off x="3713" y="2877"/>
                    <a:ext cx="186" cy="199"/>
                  </a:xfrm>
                  <a:custGeom>
                    <a:avLst/>
                    <a:gdLst>
                      <a:gd name="T0" fmla="*/ 0 w 43200"/>
                      <a:gd name="T1" fmla="*/ 0 h 40258"/>
                      <a:gd name="T2" fmla="*/ 0 w 43200"/>
                      <a:gd name="T3" fmla="*/ 0 h 40258"/>
                      <a:gd name="T4" fmla="*/ 0 w 43200"/>
                      <a:gd name="T5" fmla="*/ 0 h 40258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0258"/>
                      <a:gd name="T11" fmla="*/ 43200 w 43200"/>
                      <a:gd name="T12" fmla="*/ 40258 h 4025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0258" fill="none" extrusionOk="0">
                        <a:moveTo>
                          <a:pt x="10717" y="40258"/>
                        </a:moveTo>
                        <a:cubicBezTo>
                          <a:pt x="4081" y="36387"/>
                          <a:pt x="0" y="2928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28930"/>
                          <a:pt x="39481" y="35761"/>
                          <a:pt x="33324" y="39740"/>
                        </a:cubicBezTo>
                      </a:path>
                      <a:path w="43200" h="40258" stroke="0" extrusionOk="0">
                        <a:moveTo>
                          <a:pt x="10717" y="40258"/>
                        </a:moveTo>
                        <a:cubicBezTo>
                          <a:pt x="4081" y="36387"/>
                          <a:pt x="0" y="2928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28930"/>
                          <a:pt x="39481" y="35761"/>
                          <a:pt x="33324" y="39740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 sz="2000" b="0" dirty="0">
                      <a:latin typeface="Bodoni MT" panose="02070603080606020203" pitchFamily="18" charset="0"/>
                    </a:endParaRPr>
                  </a:p>
                </p:txBody>
              </p:sp>
            </p:grpSp>
            <p:grpSp>
              <p:nvGrpSpPr>
                <p:cNvPr id="91" name="Group 52"/>
                <p:cNvGrpSpPr>
                  <a:grpSpLocks/>
                </p:cNvGrpSpPr>
                <p:nvPr/>
              </p:nvGrpSpPr>
              <p:grpSpPr bwMode="auto">
                <a:xfrm>
                  <a:off x="3392" y="2879"/>
                  <a:ext cx="293" cy="202"/>
                  <a:chOff x="3606" y="2877"/>
                  <a:chExt cx="293" cy="202"/>
                </a:xfrm>
              </p:grpSpPr>
              <p:sp>
                <p:nvSpPr>
                  <p:cNvPr id="92" name="Arc 53"/>
                  <p:cNvSpPr>
                    <a:spLocks/>
                  </p:cNvSpPr>
                  <p:nvPr/>
                </p:nvSpPr>
                <p:spPr bwMode="auto">
                  <a:xfrm>
                    <a:off x="3606" y="2880"/>
                    <a:ext cx="186" cy="199"/>
                  </a:xfrm>
                  <a:custGeom>
                    <a:avLst/>
                    <a:gdLst>
                      <a:gd name="T0" fmla="*/ 0 w 43200"/>
                      <a:gd name="T1" fmla="*/ 0 h 40258"/>
                      <a:gd name="T2" fmla="*/ 0 w 43200"/>
                      <a:gd name="T3" fmla="*/ 0 h 40258"/>
                      <a:gd name="T4" fmla="*/ 0 w 43200"/>
                      <a:gd name="T5" fmla="*/ 0 h 40258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0258"/>
                      <a:gd name="T11" fmla="*/ 43200 w 43200"/>
                      <a:gd name="T12" fmla="*/ 40258 h 4025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0258" fill="none" extrusionOk="0">
                        <a:moveTo>
                          <a:pt x="10717" y="40258"/>
                        </a:moveTo>
                        <a:cubicBezTo>
                          <a:pt x="4081" y="36387"/>
                          <a:pt x="0" y="2928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28930"/>
                          <a:pt x="39481" y="35761"/>
                          <a:pt x="33324" y="39740"/>
                        </a:cubicBezTo>
                      </a:path>
                      <a:path w="43200" h="40258" stroke="0" extrusionOk="0">
                        <a:moveTo>
                          <a:pt x="10717" y="40258"/>
                        </a:moveTo>
                        <a:cubicBezTo>
                          <a:pt x="4081" y="36387"/>
                          <a:pt x="0" y="2928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28930"/>
                          <a:pt x="39481" y="35761"/>
                          <a:pt x="33324" y="39740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 sz="2000" b="0" dirty="0">
                      <a:latin typeface="Bodoni MT" panose="02070603080606020203" pitchFamily="18" charset="0"/>
                    </a:endParaRPr>
                  </a:p>
                </p:txBody>
              </p:sp>
              <p:sp>
                <p:nvSpPr>
                  <p:cNvPr id="93" name="Arc 54"/>
                  <p:cNvSpPr>
                    <a:spLocks/>
                  </p:cNvSpPr>
                  <p:nvPr/>
                </p:nvSpPr>
                <p:spPr bwMode="auto">
                  <a:xfrm>
                    <a:off x="3713" y="2877"/>
                    <a:ext cx="186" cy="199"/>
                  </a:xfrm>
                  <a:custGeom>
                    <a:avLst/>
                    <a:gdLst>
                      <a:gd name="T0" fmla="*/ 0 w 43200"/>
                      <a:gd name="T1" fmla="*/ 0 h 40258"/>
                      <a:gd name="T2" fmla="*/ 0 w 43200"/>
                      <a:gd name="T3" fmla="*/ 0 h 40258"/>
                      <a:gd name="T4" fmla="*/ 0 w 43200"/>
                      <a:gd name="T5" fmla="*/ 0 h 40258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0258"/>
                      <a:gd name="T11" fmla="*/ 43200 w 43200"/>
                      <a:gd name="T12" fmla="*/ 40258 h 4025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0258" fill="none" extrusionOk="0">
                        <a:moveTo>
                          <a:pt x="10717" y="40258"/>
                        </a:moveTo>
                        <a:cubicBezTo>
                          <a:pt x="4081" y="36387"/>
                          <a:pt x="0" y="2928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28930"/>
                          <a:pt x="39481" y="35761"/>
                          <a:pt x="33324" y="39740"/>
                        </a:cubicBezTo>
                      </a:path>
                      <a:path w="43200" h="40258" stroke="0" extrusionOk="0">
                        <a:moveTo>
                          <a:pt x="10717" y="40258"/>
                        </a:moveTo>
                        <a:cubicBezTo>
                          <a:pt x="4081" y="36387"/>
                          <a:pt x="0" y="2928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28930"/>
                          <a:pt x="39481" y="35761"/>
                          <a:pt x="33324" y="39740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 sz="2000" b="0" dirty="0">
                      <a:latin typeface="Bodoni MT" panose="02070603080606020203" pitchFamily="18" charset="0"/>
                    </a:endParaRPr>
                  </a:p>
                </p:txBody>
              </p:sp>
            </p:grpSp>
          </p:grpSp>
          <p:grpSp>
            <p:nvGrpSpPr>
              <p:cNvPr id="83" name="Group 55"/>
              <p:cNvGrpSpPr>
                <a:grpSpLocks/>
              </p:cNvGrpSpPr>
              <p:nvPr/>
            </p:nvGrpSpPr>
            <p:grpSpPr bwMode="auto">
              <a:xfrm>
                <a:off x="2958" y="2885"/>
                <a:ext cx="507" cy="204"/>
                <a:chOff x="3392" y="2877"/>
                <a:chExt cx="507" cy="204"/>
              </a:xfrm>
            </p:grpSpPr>
            <p:grpSp>
              <p:nvGrpSpPr>
                <p:cNvPr id="84" name="Group 56"/>
                <p:cNvGrpSpPr>
                  <a:grpSpLocks/>
                </p:cNvGrpSpPr>
                <p:nvPr/>
              </p:nvGrpSpPr>
              <p:grpSpPr bwMode="auto">
                <a:xfrm>
                  <a:off x="3606" y="2877"/>
                  <a:ext cx="293" cy="202"/>
                  <a:chOff x="3606" y="2877"/>
                  <a:chExt cx="293" cy="202"/>
                </a:xfrm>
              </p:grpSpPr>
              <p:sp>
                <p:nvSpPr>
                  <p:cNvPr id="88" name="Arc 57"/>
                  <p:cNvSpPr>
                    <a:spLocks/>
                  </p:cNvSpPr>
                  <p:nvPr/>
                </p:nvSpPr>
                <p:spPr bwMode="auto">
                  <a:xfrm>
                    <a:off x="3606" y="2880"/>
                    <a:ext cx="186" cy="199"/>
                  </a:xfrm>
                  <a:custGeom>
                    <a:avLst/>
                    <a:gdLst>
                      <a:gd name="T0" fmla="*/ 0 w 43200"/>
                      <a:gd name="T1" fmla="*/ 0 h 40258"/>
                      <a:gd name="T2" fmla="*/ 0 w 43200"/>
                      <a:gd name="T3" fmla="*/ 0 h 40258"/>
                      <a:gd name="T4" fmla="*/ 0 w 43200"/>
                      <a:gd name="T5" fmla="*/ 0 h 40258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0258"/>
                      <a:gd name="T11" fmla="*/ 43200 w 43200"/>
                      <a:gd name="T12" fmla="*/ 40258 h 4025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0258" fill="none" extrusionOk="0">
                        <a:moveTo>
                          <a:pt x="10717" y="40258"/>
                        </a:moveTo>
                        <a:cubicBezTo>
                          <a:pt x="4081" y="36387"/>
                          <a:pt x="0" y="2928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28930"/>
                          <a:pt x="39481" y="35761"/>
                          <a:pt x="33324" y="39740"/>
                        </a:cubicBezTo>
                      </a:path>
                      <a:path w="43200" h="40258" stroke="0" extrusionOk="0">
                        <a:moveTo>
                          <a:pt x="10717" y="40258"/>
                        </a:moveTo>
                        <a:cubicBezTo>
                          <a:pt x="4081" y="36387"/>
                          <a:pt x="0" y="2928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28930"/>
                          <a:pt x="39481" y="35761"/>
                          <a:pt x="33324" y="39740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 sz="2000" b="0" dirty="0">
                      <a:latin typeface="Bodoni MT" panose="02070603080606020203" pitchFamily="18" charset="0"/>
                    </a:endParaRPr>
                  </a:p>
                </p:txBody>
              </p:sp>
              <p:sp>
                <p:nvSpPr>
                  <p:cNvPr id="89" name="Arc 58"/>
                  <p:cNvSpPr>
                    <a:spLocks/>
                  </p:cNvSpPr>
                  <p:nvPr/>
                </p:nvSpPr>
                <p:spPr bwMode="auto">
                  <a:xfrm>
                    <a:off x="3713" y="2877"/>
                    <a:ext cx="186" cy="199"/>
                  </a:xfrm>
                  <a:custGeom>
                    <a:avLst/>
                    <a:gdLst>
                      <a:gd name="T0" fmla="*/ 0 w 43200"/>
                      <a:gd name="T1" fmla="*/ 0 h 40258"/>
                      <a:gd name="T2" fmla="*/ 0 w 43200"/>
                      <a:gd name="T3" fmla="*/ 0 h 40258"/>
                      <a:gd name="T4" fmla="*/ 0 w 43200"/>
                      <a:gd name="T5" fmla="*/ 0 h 40258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0258"/>
                      <a:gd name="T11" fmla="*/ 43200 w 43200"/>
                      <a:gd name="T12" fmla="*/ 40258 h 4025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0258" fill="none" extrusionOk="0">
                        <a:moveTo>
                          <a:pt x="10717" y="40258"/>
                        </a:moveTo>
                        <a:cubicBezTo>
                          <a:pt x="4081" y="36387"/>
                          <a:pt x="0" y="2928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28930"/>
                          <a:pt x="39481" y="35761"/>
                          <a:pt x="33324" y="39740"/>
                        </a:cubicBezTo>
                      </a:path>
                      <a:path w="43200" h="40258" stroke="0" extrusionOk="0">
                        <a:moveTo>
                          <a:pt x="10717" y="40258"/>
                        </a:moveTo>
                        <a:cubicBezTo>
                          <a:pt x="4081" y="36387"/>
                          <a:pt x="0" y="2928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28930"/>
                          <a:pt x="39481" y="35761"/>
                          <a:pt x="33324" y="39740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 sz="2000" b="0" dirty="0">
                      <a:latin typeface="Bodoni MT" panose="02070603080606020203" pitchFamily="18" charset="0"/>
                    </a:endParaRPr>
                  </a:p>
                </p:txBody>
              </p:sp>
            </p:grpSp>
            <p:grpSp>
              <p:nvGrpSpPr>
                <p:cNvPr id="85" name="Group 59"/>
                <p:cNvGrpSpPr>
                  <a:grpSpLocks/>
                </p:cNvGrpSpPr>
                <p:nvPr/>
              </p:nvGrpSpPr>
              <p:grpSpPr bwMode="auto">
                <a:xfrm>
                  <a:off x="3392" y="2879"/>
                  <a:ext cx="293" cy="202"/>
                  <a:chOff x="3606" y="2877"/>
                  <a:chExt cx="293" cy="202"/>
                </a:xfrm>
              </p:grpSpPr>
              <p:sp>
                <p:nvSpPr>
                  <p:cNvPr id="86" name="Arc 60"/>
                  <p:cNvSpPr>
                    <a:spLocks/>
                  </p:cNvSpPr>
                  <p:nvPr/>
                </p:nvSpPr>
                <p:spPr bwMode="auto">
                  <a:xfrm>
                    <a:off x="3606" y="2880"/>
                    <a:ext cx="186" cy="199"/>
                  </a:xfrm>
                  <a:custGeom>
                    <a:avLst/>
                    <a:gdLst>
                      <a:gd name="T0" fmla="*/ 0 w 43200"/>
                      <a:gd name="T1" fmla="*/ 0 h 40258"/>
                      <a:gd name="T2" fmla="*/ 0 w 43200"/>
                      <a:gd name="T3" fmla="*/ 0 h 40258"/>
                      <a:gd name="T4" fmla="*/ 0 w 43200"/>
                      <a:gd name="T5" fmla="*/ 0 h 40258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0258"/>
                      <a:gd name="T11" fmla="*/ 43200 w 43200"/>
                      <a:gd name="T12" fmla="*/ 40258 h 4025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0258" fill="none" extrusionOk="0">
                        <a:moveTo>
                          <a:pt x="10717" y="40258"/>
                        </a:moveTo>
                        <a:cubicBezTo>
                          <a:pt x="4081" y="36387"/>
                          <a:pt x="0" y="2928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28930"/>
                          <a:pt x="39481" y="35761"/>
                          <a:pt x="33324" y="39740"/>
                        </a:cubicBezTo>
                      </a:path>
                      <a:path w="43200" h="40258" stroke="0" extrusionOk="0">
                        <a:moveTo>
                          <a:pt x="10717" y="40258"/>
                        </a:moveTo>
                        <a:cubicBezTo>
                          <a:pt x="4081" y="36387"/>
                          <a:pt x="0" y="2928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28930"/>
                          <a:pt x="39481" y="35761"/>
                          <a:pt x="33324" y="39740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 sz="2000" b="0" dirty="0">
                      <a:latin typeface="Bodoni MT" panose="02070603080606020203" pitchFamily="18" charset="0"/>
                    </a:endParaRPr>
                  </a:p>
                </p:txBody>
              </p:sp>
              <p:sp>
                <p:nvSpPr>
                  <p:cNvPr id="87" name="Arc 61"/>
                  <p:cNvSpPr>
                    <a:spLocks/>
                  </p:cNvSpPr>
                  <p:nvPr/>
                </p:nvSpPr>
                <p:spPr bwMode="auto">
                  <a:xfrm>
                    <a:off x="3713" y="2877"/>
                    <a:ext cx="186" cy="199"/>
                  </a:xfrm>
                  <a:custGeom>
                    <a:avLst/>
                    <a:gdLst>
                      <a:gd name="T0" fmla="*/ 0 w 43200"/>
                      <a:gd name="T1" fmla="*/ 0 h 40258"/>
                      <a:gd name="T2" fmla="*/ 0 w 43200"/>
                      <a:gd name="T3" fmla="*/ 0 h 40258"/>
                      <a:gd name="T4" fmla="*/ 0 w 43200"/>
                      <a:gd name="T5" fmla="*/ 0 h 40258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0258"/>
                      <a:gd name="T11" fmla="*/ 43200 w 43200"/>
                      <a:gd name="T12" fmla="*/ 40258 h 4025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0258" fill="none" extrusionOk="0">
                        <a:moveTo>
                          <a:pt x="10717" y="40258"/>
                        </a:moveTo>
                        <a:cubicBezTo>
                          <a:pt x="4081" y="36387"/>
                          <a:pt x="0" y="2928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28930"/>
                          <a:pt x="39481" y="35761"/>
                          <a:pt x="33324" y="39740"/>
                        </a:cubicBezTo>
                      </a:path>
                      <a:path w="43200" h="40258" stroke="0" extrusionOk="0">
                        <a:moveTo>
                          <a:pt x="10717" y="40258"/>
                        </a:moveTo>
                        <a:cubicBezTo>
                          <a:pt x="4081" y="36387"/>
                          <a:pt x="0" y="2928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cubicBezTo>
                          <a:pt x="43200" y="28930"/>
                          <a:pt x="39481" y="35761"/>
                          <a:pt x="33324" y="39740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 sz="2000" b="0" dirty="0">
                      <a:latin typeface="Bodoni MT" panose="02070603080606020203" pitchFamily="18" charset="0"/>
                    </a:endParaRPr>
                  </a:p>
                </p:txBody>
              </p:sp>
            </p:grpSp>
          </p:grpSp>
        </p:grpSp>
        <p:sp>
          <p:nvSpPr>
            <p:cNvPr id="50" name="Line 62"/>
            <p:cNvSpPr>
              <a:spLocks noChangeShapeType="1"/>
            </p:cNvSpPr>
            <p:nvPr/>
          </p:nvSpPr>
          <p:spPr bwMode="auto">
            <a:xfrm>
              <a:off x="1355" y="1035"/>
              <a:ext cx="0" cy="3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dirty="0">
                <a:latin typeface="Bodoni MT" panose="02070603080606020203" pitchFamily="18" charset="0"/>
              </a:endParaRPr>
            </a:p>
          </p:txBody>
        </p:sp>
        <p:sp>
          <p:nvSpPr>
            <p:cNvPr id="51" name="Line 63"/>
            <p:cNvSpPr>
              <a:spLocks noChangeShapeType="1"/>
            </p:cNvSpPr>
            <p:nvPr/>
          </p:nvSpPr>
          <p:spPr bwMode="auto">
            <a:xfrm>
              <a:off x="1364" y="2088"/>
              <a:ext cx="0" cy="3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dirty="0">
                <a:latin typeface="Bodoni MT" panose="02070603080606020203" pitchFamily="18" charset="0"/>
              </a:endParaRPr>
            </a:p>
          </p:txBody>
        </p:sp>
        <p:grpSp>
          <p:nvGrpSpPr>
            <p:cNvPr id="52" name="Group 64"/>
            <p:cNvGrpSpPr>
              <a:grpSpLocks/>
            </p:cNvGrpSpPr>
            <p:nvPr/>
          </p:nvGrpSpPr>
          <p:grpSpPr bwMode="auto">
            <a:xfrm>
              <a:off x="1677" y="1472"/>
              <a:ext cx="630" cy="633"/>
              <a:chOff x="2592" y="1535"/>
              <a:chExt cx="806" cy="806"/>
            </a:xfrm>
          </p:grpSpPr>
          <p:sp>
            <p:nvSpPr>
              <p:cNvPr id="76" name="Oval 65"/>
              <p:cNvSpPr>
                <a:spLocks noChangeArrowheads="1"/>
              </p:cNvSpPr>
              <p:nvPr/>
            </p:nvSpPr>
            <p:spPr bwMode="auto">
              <a:xfrm>
                <a:off x="2718" y="1647"/>
                <a:ext cx="576" cy="57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 sz="2000" b="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77" name="Oval 66"/>
              <p:cNvSpPr>
                <a:spLocks noChangeArrowheads="1"/>
              </p:cNvSpPr>
              <p:nvPr/>
            </p:nvSpPr>
            <p:spPr bwMode="auto">
              <a:xfrm>
                <a:off x="2592" y="1535"/>
                <a:ext cx="806" cy="80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 sz="2000" b="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78" name="Oval 67"/>
              <p:cNvSpPr>
                <a:spLocks noChangeArrowheads="1"/>
              </p:cNvSpPr>
              <p:nvPr/>
            </p:nvSpPr>
            <p:spPr bwMode="auto">
              <a:xfrm>
                <a:off x="2951" y="1551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 sz="2000" b="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79" name="Oval 68"/>
              <p:cNvSpPr>
                <a:spLocks noChangeArrowheads="1"/>
              </p:cNvSpPr>
              <p:nvPr/>
            </p:nvSpPr>
            <p:spPr bwMode="auto">
              <a:xfrm>
                <a:off x="2958" y="2222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 sz="2000" b="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80" name="Oval 69"/>
              <p:cNvSpPr>
                <a:spLocks noChangeArrowheads="1"/>
              </p:cNvSpPr>
              <p:nvPr/>
            </p:nvSpPr>
            <p:spPr bwMode="auto">
              <a:xfrm>
                <a:off x="2617" y="1889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 sz="2000" b="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81" name="Oval 70"/>
              <p:cNvSpPr>
                <a:spLocks noChangeArrowheads="1"/>
              </p:cNvSpPr>
              <p:nvPr/>
            </p:nvSpPr>
            <p:spPr bwMode="auto">
              <a:xfrm>
                <a:off x="3289" y="1890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 sz="2000" b="0" dirty="0">
                  <a:latin typeface="Bodoni MT" panose="02070603080606020203" pitchFamily="18" charset="0"/>
                </a:endParaRPr>
              </a:p>
            </p:txBody>
          </p:sp>
        </p:grpSp>
        <p:sp>
          <p:nvSpPr>
            <p:cNvPr id="53" name="Line 80"/>
            <p:cNvSpPr>
              <a:spLocks noChangeShapeType="1"/>
            </p:cNvSpPr>
            <p:nvPr/>
          </p:nvSpPr>
          <p:spPr bwMode="auto">
            <a:xfrm>
              <a:off x="2595" y="104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dirty="0">
                <a:latin typeface="Bodoni MT" panose="02070603080606020203" pitchFamily="18" charset="0"/>
              </a:endParaRPr>
            </a:p>
          </p:txBody>
        </p:sp>
        <p:grpSp>
          <p:nvGrpSpPr>
            <p:cNvPr id="54" name="Group 82"/>
            <p:cNvGrpSpPr>
              <a:grpSpLocks/>
            </p:cNvGrpSpPr>
            <p:nvPr/>
          </p:nvGrpSpPr>
          <p:grpSpPr bwMode="auto">
            <a:xfrm>
              <a:off x="1788" y="874"/>
              <a:ext cx="397" cy="163"/>
              <a:chOff x="3392" y="2877"/>
              <a:chExt cx="507" cy="204"/>
            </a:xfrm>
          </p:grpSpPr>
          <p:grpSp>
            <p:nvGrpSpPr>
              <p:cNvPr id="70" name="Group 83"/>
              <p:cNvGrpSpPr>
                <a:grpSpLocks/>
              </p:cNvGrpSpPr>
              <p:nvPr/>
            </p:nvGrpSpPr>
            <p:grpSpPr bwMode="auto">
              <a:xfrm>
                <a:off x="3606" y="2877"/>
                <a:ext cx="293" cy="202"/>
                <a:chOff x="3606" y="2877"/>
                <a:chExt cx="293" cy="202"/>
              </a:xfrm>
            </p:grpSpPr>
            <p:sp>
              <p:nvSpPr>
                <p:cNvPr id="74" name="Arc 84"/>
                <p:cNvSpPr>
                  <a:spLocks/>
                </p:cNvSpPr>
                <p:nvPr/>
              </p:nvSpPr>
              <p:spPr bwMode="auto">
                <a:xfrm>
                  <a:off x="3606" y="2880"/>
                  <a:ext cx="186" cy="199"/>
                </a:xfrm>
                <a:custGeom>
                  <a:avLst/>
                  <a:gdLst>
                    <a:gd name="T0" fmla="*/ 0 w 43200"/>
                    <a:gd name="T1" fmla="*/ 0 h 40258"/>
                    <a:gd name="T2" fmla="*/ 0 w 43200"/>
                    <a:gd name="T3" fmla="*/ 0 h 40258"/>
                    <a:gd name="T4" fmla="*/ 0 w 43200"/>
                    <a:gd name="T5" fmla="*/ 0 h 40258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40258"/>
                    <a:gd name="T11" fmla="*/ 43200 w 43200"/>
                    <a:gd name="T12" fmla="*/ 40258 h 4025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40258" fill="none" extrusionOk="0">
                      <a:moveTo>
                        <a:pt x="10717" y="40258"/>
                      </a:moveTo>
                      <a:cubicBezTo>
                        <a:pt x="4081" y="36387"/>
                        <a:pt x="0" y="29282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8930"/>
                        <a:pt x="39481" y="35761"/>
                        <a:pt x="33324" y="39740"/>
                      </a:cubicBezTo>
                    </a:path>
                    <a:path w="43200" h="40258" stroke="0" extrusionOk="0">
                      <a:moveTo>
                        <a:pt x="10717" y="40258"/>
                      </a:moveTo>
                      <a:cubicBezTo>
                        <a:pt x="4081" y="36387"/>
                        <a:pt x="0" y="29282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8930"/>
                        <a:pt x="39481" y="35761"/>
                        <a:pt x="33324" y="3974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 sz="2000" b="0" dirty="0">
                    <a:latin typeface="Bodoni MT" panose="02070603080606020203" pitchFamily="18" charset="0"/>
                  </a:endParaRPr>
                </a:p>
              </p:txBody>
            </p:sp>
            <p:sp>
              <p:nvSpPr>
                <p:cNvPr id="75" name="Arc 85"/>
                <p:cNvSpPr>
                  <a:spLocks/>
                </p:cNvSpPr>
                <p:nvPr/>
              </p:nvSpPr>
              <p:spPr bwMode="auto">
                <a:xfrm>
                  <a:off x="3713" y="2877"/>
                  <a:ext cx="186" cy="199"/>
                </a:xfrm>
                <a:custGeom>
                  <a:avLst/>
                  <a:gdLst>
                    <a:gd name="T0" fmla="*/ 0 w 43200"/>
                    <a:gd name="T1" fmla="*/ 0 h 40258"/>
                    <a:gd name="T2" fmla="*/ 0 w 43200"/>
                    <a:gd name="T3" fmla="*/ 0 h 40258"/>
                    <a:gd name="T4" fmla="*/ 0 w 43200"/>
                    <a:gd name="T5" fmla="*/ 0 h 40258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40258"/>
                    <a:gd name="T11" fmla="*/ 43200 w 43200"/>
                    <a:gd name="T12" fmla="*/ 40258 h 4025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40258" fill="none" extrusionOk="0">
                      <a:moveTo>
                        <a:pt x="10717" y="40258"/>
                      </a:moveTo>
                      <a:cubicBezTo>
                        <a:pt x="4081" y="36387"/>
                        <a:pt x="0" y="29282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8930"/>
                        <a:pt x="39481" y="35761"/>
                        <a:pt x="33324" y="39740"/>
                      </a:cubicBezTo>
                    </a:path>
                    <a:path w="43200" h="40258" stroke="0" extrusionOk="0">
                      <a:moveTo>
                        <a:pt x="10717" y="40258"/>
                      </a:moveTo>
                      <a:cubicBezTo>
                        <a:pt x="4081" y="36387"/>
                        <a:pt x="0" y="29282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8930"/>
                        <a:pt x="39481" y="35761"/>
                        <a:pt x="33324" y="3974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 sz="2000" b="0" dirty="0">
                    <a:latin typeface="Bodoni MT" panose="02070603080606020203" pitchFamily="18" charset="0"/>
                  </a:endParaRPr>
                </a:p>
              </p:txBody>
            </p:sp>
          </p:grpSp>
          <p:grpSp>
            <p:nvGrpSpPr>
              <p:cNvPr id="71" name="Group 86"/>
              <p:cNvGrpSpPr>
                <a:grpSpLocks/>
              </p:cNvGrpSpPr>
              <p:nvPr/>
            </p:nvGrpSpPr>
            <p:grpSpPr bwMode="auto">
              <a:xfrm>
                <a:off x="3392" y="2879"/>
                <a:ext cx="293" cy="202"/>
                <a:chOff x="3606" y="2877"/>
                <a:chExt cx="293" cy="202"/>
              </a:xfrm>
            </p:grpSpPr>
            <p:sp>
              <p:nvSpPr>
                <p:cNvPr id="72" name="Arc 87"/>
                <p:cNvSpPr>
                  <a:spLocks/>
                </p:cNvSpPr>
                <p:nvPr/>
              </p:nvSpPr>
              <p:spPr bwMode="auto">
                <a:xfrm>
                  <a:off x="3606" y="2880"/>
                  <a:ext cx="186" cy="199"/>
                </a:xfrm>
                <a:custGeom>
                  <a:avLst/>
                  <a:gdLst>
                    <a:gd name="T0" fmla="*/ 0 w 43200"/>
                    <a:gd name="T1" fmla="*/ 0 h 40258"/>
                    <a:gd name="T2" fmla="*/ 0 w 43200"/>
                    <a:gd name="T3" fmla="*/ 0 h 40258"/>
                    <a:gd name="T4" fmla="*/ 0 w 43200"/>
                    <a:gd name="T5" fmla="*/ 0 h 40258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40258"/>
                    <a:gd name="T11" fmla="*/ 43200 w 43200"/>
                    <a:gd name="T12" fmla="*/ 40258 h 4025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40258" fill="none" extrusionOk="0">
                      <a:moveTo>
                        <a:pt x="10717" y="40258"/>
                      </a:moveTo>
                      <a:cubicBezTo>
                        <a:pt x="4081" y="36387"/>
                        <a:pt x="0" y="29282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8930"/>
                        <a:pt x="39481" y="35761"/>
                        <a:pt x="33324" y="39740"/>
                      </a:cubicBezTo>
                    </a:path>
                    <a:path w="43200" h="40258" stroke="0" extrusionOk="0">
                      <a:moveTo>
                        <a:pt x="10717" y="40258"/>
                      </a:moveTo>
                      <a:cubicBezTo>
                        <a:pt x="4081" y="36387"/>
                        <a:pt x="0" y="29282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8930"/>
                        <a:pt x="39481" y="35761"/>
                        <a:pt x="33324" y="3974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 sz="2000" b="0" dirty="0">
                    <a:latin typeface="Bodoni MT" panose="02070603080606020203" pitchFamily="18" charset="0"/>
                  </a:endParaRPr>
                </a:p>
              </p:txBody>
            </p:sp>
            <p:sp>
              <p:nvSpPr>
                <p:cNvPr id="73" name="Arc 88"/>
                <p:cNvSpPr>
                  <a:spLocks/>
                </p:cNvSpPr>
                <p:nvPr/>
              </p:nvSpPr>
              <p:spPr bwMode="auto">
                <a:xfrm>
                  <a:off x="3713" y="2877"/>
                  <a:ext cx="186" cy="199"/>
                </a:xfrm>
                <a:custGeom>
                  <a:avLst/>
                  <a:gdLst>
                    <a:gd name="T0" fmla="*/ 0 w 43200"/>
                    <a:gd name="T1" fmla="*/ 0 h 40258"/>
                    <a:gd name="T2" fmla="*/ 0 w 43200"/>
                    <a:gd name="T3" fmla="*/ 0 h 40258"/>
                    <a:gd name="T4" fmla="*/ 0 w 43200"/>
                    <a:gd name="T5" fmla="*/ 0 h 40258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40258"/>
                    <a:gd name="T11" fmla="*/ 43200 w 43200"/>
                    <a:gd name="T12" fmla="*/ 40258 h 4025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40258" fill="none" extrusionOk="0">
                      <a:moveTo>
                        <a:pt x="10717" y="40258"/>
                      </a:moveTo>
                      <a:cubicBezTo>
                        <a:pt x="4081" y="36387"/>
                        <a:pt x="0" y="29282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8930"/>
                        <a:pt x="39481" y="35761"/>
                        <a:pt x="33324" y="39740"/>
                      </a:cubicBezTo>
                    </a:path>
                    <a:path w="43200" h="40258" stroke="0" extrusionOk="0">
                      <a:moveTo>
                        <a:pt x="10717" y="40258"/>
                      </a:moveTo>
                      <a:cubicBezTo>
                        <a:pt x="4081" y="36387"/>
                        <a:pt x="0" y="29282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8930"/>
                        <a:pt x="39481" y="35761"/>
                        <a:pt x="33324" y="3974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 sz="2000" b="0" dirty="0">
                    <a:latin typeface="Bodoni MT" panose="02070603080606020203" pitchFamily="18" charset="0"/>
                  </a:endParaRPr>
                </a:p>
              </p:txBody>
            </p:sp>
          </p:grpSp>
        </p:grpSp>
        <p:sp>
          <p:nvSpPr>
            <p:cNvPr id="55" name="Line 96"/>
            <p:cNvSpPr>
              <a:spLocks noChangeShapeType="1"/>
            </p:cNvSpPr>
            <p:nvPr/>
          </p:nvSpPr>
          <p:spPr bwMode="auto">
            <a:xfrm>
              <a:off x="2163" y="1040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dirty="0">
                <a:latin typeface="Bodoni MT" panose="02070603080606020203" pitchFamily="18" charset="0"/>
              </a:endParaRPr>
            </a:p>
          </p:txBody>
        </p:sp>
        <p:grpSp>
          <p:nvGrpSpPr>
            <p:cNvPr id="56" name="Group 99"/>
            <p:cNvGrpSpPr>
              <a:grpSpLocks/>
            </p:cNvGrpSpPr>
            <p:nvPr/>
          </p:nvGrpSpPr>
          <p:grpSpPr bwMode="auto">
            <a:xfrm>
              <a:off x="2477" y="1284"/>
              <a:ext cx="240" cy="96"/>
              <a:chOff x="2880" y="2256"/>
              <a:chExt cx="340" cy="96"/>
            </a:xfrm>
          </p:grpSpPr>
          <p:sp>
            <p:nvSpPr>
              <p:cNvPr id="68" name="Line 97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69" name="Line 98"/>
              <p:cNvSpPr>
                <a:spLocks noChangeShapeType="1"/>
              </p:cNvSpPr>
              <p:nvPr/>
            </p:nvSpPr>
            <p:spPr bwMode="auto">
              <a:xfrm>
                <a:off x="2884" y="235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latin typeface="Bodoni MT" panose="02070603080606020203" pitchFamily="18" charset="0"/>
                </a:endParaRPr>
              </a:p>
            </p:txBody>
          </p:sp>
        </p:grpSp>
        <p:sp>
          <p:nvSpPr>
            <p:cNvPr id="57" name="Line 100"/>
            <p:cNvSpPr>
              <a:spLocks noChangeShapeType="1"/>
            </p:cNvSpPr>
            <p:nvPr/>
          </p:nvSpPr>
          <p:spPr bwMode="auto">
            <a:xfrm>
              <a:off x="2595" y="138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dirty="0">
                <a:latin typeface="Bodoni MT" panose="02070603080606020203" pitchFamily="18" charset="0"/>
              </a:endParaRPr>
            </a:p>
          </p:txBody>
        </p:sp>
        <p:sp>
          <p:nvSpPr>
            <p:cNvPr id="58" name="Line 102"/>
            <p:cNvSpPr>
              <a:spLocks noChangeShapeType="1"/>
            </p:cNvSpPr>
            <p:nvPr/>
          </p:nvSpPr>
          <p:spPr bwMode="auto">
            <a:xfrm>
              <a:off x="2595" y="1808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dirty="0">
                <a:latin typeface="Bodoni MT" panose="02070603080606020203" pitchFamily="18" charset="0"/>
              </a:endParaRPr>
            </a:p>
          </p:txBody>
        </p:sp>
        <p:grpSp>
          <p:nvGrpSpPr>
            <p:cNvPr id="59" name="Group 122"/>
            <p:cNvGrpSpPr>
              <a:grpSpLocks/>
            </p:cNvGrpSpPr>
            <p:nvPr/>
          </p:nvGrpSpPr>
          <p:grpSpPr bwMode="auto">
            <a:xfrm>
              <a:off x="369" y="2079"/>
              <a:ext cx="1087" cy="714"/>
              <a:chOff x="451" y="2304"/>
              <a:chExt cx="1087" cy="1193"/>
            </a:xfrm>
          </p:grpSpPr>
          <p:sp>
            <p:nvSpPr>
              <p:cNvPr id="66" name="Text Box 108"/>
              <p:cNvSpPr txBox="1">
                <a:spLocks noChangeArrowheads="1"/>
              </p:cNvSpPr>
              <p:nvPr/>
            </p:nvSpPr>
            <p:spPr bwMode="auto">
              <a:xfrm>
                <a:off x="451" y="3079"/>
                <a:ext cx="1087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2000" b="0" dirty="0">
                    <a:solidFill>
                      <a:srgbClr val="C00000"/>
                    </a:solidFill>
                    <a:latin typeface="Bodoni MT" panose="02070603080606020203" pitchFamily="18" charset="0"/>
                  </a:rPr>
                  <a:t>Main Winding</a:t>
                </a:r>
              </a:p>
            </p:txBody>
          </p:sp>
          <p:sp>
            <p:nvSpPr>
              <p:cNvPr id="67" name="Arc 114"/>
              <p:cNvSpPr>
                <a:spLocks/>
              </p:cNvSpPr>
              <p:nvPr/>
            </p:nvSpPr>
            <p:spPr bwMode="auto">
              <a:xfrm flipH="1">
                <a:off x="960" y="2304"/>
                <a:ext cx="432" cy="864"/>
              </a:xfrm>
              <a:custGeom>
                <a:avLst/>
                <a:gdLst>
                  <a:gd name="T0" fmla="*/ 0 w 21600"/>
                  <a:gd name="T1" fmla="*/ 0 h 26954"/>
                  <a:gd name="T2" fmla="*/ 0 w 21600"/>
                  <a:gd name="T3" fmla="*/ 0 h 26954"/>
                  <a:gd name="T4" fmla="*/ 0 w 21600"/>
                  <a:gd name="T5" fmla="*/ 0 h 2695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6954"/>
                  <a:gd name="T11" fmla="*/ 21600 w 21600"/>
                  <a:gd name="T12" fmla="*/ 26954 h 269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6954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405"/>
                      <a:pt x="21373" y="25204"/>
                      <a:pt x="20925" y="26953"/>
                    </a:cubicBezTo>
                  </a:path>
                  <a:path w="21600" h="26954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405"/>
                      <a:pt x="21373" y="25204"/>
                      <a:pt x="20925" y="26953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 sz="2000" b="0" dirty="0">
                  <a:latin typeface="Bodoni MT" panose="02070603080606020203" pitchFamily="18" charset="0"/>
                </a:endParaRPr>
              </a:p>
            </p:txBody>
          </p:sp>
        </p:grpSp>
        <p:grpSp>
          <p:nvGrpSpPr>
            <p:cNvPr id="60" name="Group 124"/>
            <p:cNvGrpSpPr>
              <a:grpSpLocks/>
            </p:cNvGrpSpPr>
            <p:nvPr/>
          </p:nvGrpSpPr>
          <p:grpSpPr bwMode="auto">
            <a:xfrm>
              <a:off x="2211" y="1834"/>
              <a:ext cx="1210" cy="544"/>
              <a:chOff x="2352" y="2208"/>
              <a:chExt cx="1210" cy="544"/>
            </a:xfrm>
          </p:grpSpPr>
          <p:sp>
            <p:nvSpPr>
              <p:cNvPr id="64" name="Rectangle 111"/>
              <p:cNvSpPr>
                <a:spLocks noChangeArrowheads="1"/>
              </p:cNvSpPr>
              <p:nvPr/>
            </p:nvSpPr>
            <p:spPr bwMode="auto">
              <a:xfrm>
                <a:off x="3054" y="2502"/>
                <a:ext cx="5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2000" b="0" dirty="0">
                    <a:solidFill>
                      <a:srgbClr val="C00000"/>
                    </a:solidFill>
                    <a:latin typeface="Bodoni MT" panose="02070603080606020203" pitchFamily="18" charset="0"/>
                  </a:rPr>
                  <a:t>Rotor</a:t>
                </a:r>
              </a:p>
            </p:txBody>
          </p:sp>
          <p:sp>
            <p:nvSpPr>
              <p:cNvPr id="65" name="Arc 116"/>
              <p:cNvSpPr>
                <a:spLocks/>
              </p:cNvSpPr>
              <p:nvPr/>
            </p:nvSpPr>
            <p:spPr bwMode="auto">
              <a:xfrm flipV="1">
                <a:off x="2352" y="2208"/>
                <a:ext cx="722" cy="432"/>
              </a:xfrm>
              <a:custGeom>
                <a:avLst/>
                <a:gdLst>
                  <a:gd name="T0" fmla="*/ 0 w 22916"/>
                  <a:gd name="T1" fmla="*/ 0 h 21600"/>
                  <a:gd name="T2" fmla="*/ 0 w 22916"/>
                  <a:gd name="T3" fmla="*/ 0 h 21600"/>
                  <a:gd name="T4" fmla="*/ 0 w 2291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916"/>
                  <a:gd name="T10" fmla="*/ 0 h 21600"/>
                  <a:gd name="T11" fmla="*/ 22916 w 229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916" h="21600" fill="none" extrusionOk="0">
                    <a:moveTo>
                      <a:pt x="-1" y="10520"/>
                    </a:moveTo>
                    <a:cubicBezTo>
                      <a:pt x="3898" y="3995"/>
                      <a:pt x="10940" y="-1"/>
                      <a:pt x="18542" y="0"/>
                    </a:cubicBezTo>
                    <a:cubicBezTo>
                      <a:pt x="20011" y="0"/>
                      <a:pt x="21476" y="149"/>
                      <a:pt x="22915" y="447"/>
                    </a:cubicBezTo>
                  </a:path>
                  <a:path w="22916" h="21600" stroke="0" extrusionOk="0">
                    <a:moveTo>
                      <a:pt x="-1" y="10520"/>
                    </a:moveTo>
                    <a:cubicBezTo>
                      <a:pt x="3898" y="3995"/>
                      <a:pt x="10940" y="-1"/>
                      <a:pt x="18542" y="0"/>
                    </a:cubicBezTo>
                    <a:cubicBezTo>
                      <a:pt x="20011" y="0"/>
                      <a:pt x="21476" y="149"/>
                      <a:pt x="22915" y="447"/>
                    </a:cubicBezTo>
                    <a:lnTo>
                      <a:pt x="18542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 sz="2000" b="0" dirty="0">
                  <a:latin typeface="Bodoni MT" panose="02070603080606020203" pitchFamily="18" charset="0"/>
                </a:endParaRPr>
              </a:p>
            </p:txBody>
          </p:sp>
        </p:grpSp>
        <p:sp>
          <p:nvSpPr>
            <p:cNvPr id="61" name="Rectangle 118"/>
            <p:cNvSpPr>
              <a:spLocks noChangeArrowheads="1"/>
            </p:cNvSpPr>
            <p:nvPr/>
          </p:nvSpPr>
          <p:spPr bwMode="auto">
            <a:xfrm>
              <a:off x="1347" y="576"/>
              <a:ext cx="129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2000" b="0" dirty="0">
                  <a:solidFill>
                    <a:srgbClr val="C00000"/>
                  </a:solidFill>
                  <a:latin typeface="Bodoni MT" panose="02070603080606020203" pitchFamily="18" charset="0"/>
                </a:rPr>
                <a:t>Starting Winding</a:t>
              </a:r>
            </a:p>
          </p:txBody>
        </p:sp>
        <p:sp>
          <p:nvSpPr>
            <p:cNvPr id="62" name="Rectangle 119"/>
            <p:cNvSpPr>
              <a:spLocks noChangeArrowheads="1"/>
            </p:cNvSpPr>
            <p:nvPr/>
          </p:nvSpPr>
          <p:spPr bwMode="auto">
            <a:xfrm>
              <a:off x="2769" y="1206"/>
              <a:ext cx="76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2000" b="0" dirty="0">
                  <a:solidFill>
                    <a:srgbClr val="C00000"/>
                  </a:solidFill>
                  <a:latin typeface="Bodoni MT" panose="02070603080606020203" pitchFamily="18" charset="0"/>
                </a:rPr>
                <a:t>Capacitor</a:t>
              </a:r>
            </a:p>
          </p:txBody>
        </p:sp>
        <p:sp>
          <p:nvSpPr>
            <p:cNvPr id="63" name="Rectangle 120"/>
            <p:cNvSpPr>
              <a:spLocks noChangeArrowheads="1"/>
            </p:cNvSpPr>
            <p:nvPr/>
          </p:nvSpPr>
          <p:spPr bwMode="auto">
            <a:xfrm>
              <a:off x="2766" y="1473"/>
              <a:ext cx="945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2000" b="0" dirty="0">
                  <a:solidFill>
                    <a:srgbClr val="C00000"/>
                  </a:solidFill>
                  <a:latin typeface="Bodoni MT" panose="02070603080606020203" pitchFamily="18" charset="0"/>
                </a:rPr>
                <a:t>Centrifugal</a:t>
              </a:r>
            </a:p>
            <a:p>
              <a:pPr eaLnBrk="1" hangingPunct="1"/>
              <a:r>
                <a:rPr lang="en-US" altLang="en-US" sz="2000" b="0" dirty="0">
                  <a:solidFill>
                    <a:srgbClr val="C00000"/>
                  </a:solidFill>
                  <a:latin typeface="Bodoni MT" panose="02070603080606020203" pitchFamily="18" charset="0"/>
                </a:rPr>
                <a:t>Switch</a:t>
              </a:r>
            </a:p>
          </p:txBody>
        </p:sp>
      </p:grpSp>
      <p:grpSp>
        <p:nvGrpSpPr>
          <p:cNvPr id="96" name="Group 171"/>
          <p:cNvGrpSpPr>
            <a:grpSpLocks/>
          </p:cNvGrpSpPr>
          <p:nvPr/>
        </p:nvGrpSpPr>
        <p:grpSpPr bwMode="auto">
          <a:xfrm>
            <a:off x="487363" y="2117790"/>
            <a:ext cx="3254375" cy="1751013"/>
            <a:chOff x="209" y="1114"/>
            <a:chExt cx="2050" cy="1103"/>
          </a:xfrm>
        </p:grpSpPr>
        <p:grpSp>
          <p:nvGrpSpPr>
            <p:cNvPr id="97" name="Group 71"/>
            <p:cNvGrpSpPr>
              <a:grpSpLocks/>
            </p:cNvGrpSpPr>
            <p:nvPr/>
          </p:nvGrpSpPr>
          <p:grpSpPr bwMode="auto">
            <a:xfrm>
              <a:off x="209" y="1162"/>
              <a:ext cx="341" cy="1055"/>
              <a:chOff x="1056" y="1728"/>
              <a:chExt cx="436" cy="1344"/>
            </a:xfrm>
          </p:grpSpPr>
          <p:sp>
            <p:nvSpPr>
              <p:cNvPr id="109" name="Text Box 72"/>
              <p:cNvSpPr txBox="1">
                <a:spLocks noChangeArrowheads="1"/>
              </p:cNvSpPr>
              <p:nvPr/>
            </p:nvSpPr>
            <p:spPr bwMode="auto">
              <a:xfrm>
                <a:off x="1108" y="2278"/>
                <a:ext cx="384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sy="50000" kx="2453608" rotWithShape="0">
                  <a:schemeClr val="bg2"/>
                </a:outerShdw>
              </a:effectLst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 dirty="0">
                    <a:latin typeface="Bodoni MT" panose="02070603080606020203" pitchFamily="18" charset="0"/>
                  </a:rPr>
                  <a:t>V</a:t>
                </a:r>
              </a:p>
            </p:txBody>
          </p:sp>
          <p:sp>
            <p:nvSpPr>
              <p:cNvPr id="110" name="Line 73"/>
              <p:cNvSpPr>
                <a:spLocks noChangeShapeType="1"/>
              </p:cNvSpPr>
              <p:nvPr/>
            </p:nvSpPr>
            <p:spPr bwMode="auto">
              <a:xfrm>
                <a:off x="1056" y="1728"/>
                <a:ext cx="0" cy="1344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doni MT" panose="02070603080606020203" pitchFamily="18" charset="0"/>
                </a:endParaRPr>
              </a:p>
            </p:txBody>
          </p:sp>
        </p:grpSp>
        <p:grpSp>
          <p:nvGrpSpPr>
            <p:cNvPr id="98" name="Group 170"/>
            <p:cNvGrpSpPr>
              <a:grpSpLocks/>
            </p:cNvGrpSpPr>
            <p:nvPr/>
          </p:nvGrpSpPr>
          <p:grpSpPr bwMode="auto">
            <a:xfrm>
              <a:off x="531" y="1114"/>
              <a:ext cx="1728" cy="863"/>
              <a:chOff x="531" y="1114"/>
              <a:chExt cx="1728" cy="863"/>
            </a:xfrm>
          </p:grpSpPr>
          <p:grpSp>
            <p:nvGrpSpPr>
              <p:cNvPr id="99" name="Group 126"/>
              <p:cNvGrpSpPr>
                <a:grpSpLocks/>
              </p:cNvGrpSpPr>
              <p:nvPr/>
            </p:nvGrpSpPr>
            <p:grpSpPr bwMode="auto">
              <a:xfrm>
                <a:off x="531" y="1114"/>
                <a:ext cx="480" cy="269"/>
                <a:chOff x="672" y="1488"/>
                <a:chExt cx="480" cy="269"/>
              </a:xfrm>
            </p:grpSpPr>
            <p:sp>
              <p:nvSpPr>
                <p:cNvPr id="107" name="Line 121"/>
                <p:cNvSpPr>
                  <a:spLocks noChangeShapeType="1"/>
                </p:cNvSpPr>
                <p:nvPr/>
              </p:nvSpPr>
              <p:spPr bwMode="auto">
                <a:xfrm>
                  <a:off x="672" y="1488"/>
                  <a:ext cx="480" cy="0"/>
                </a:xfrm>
                <a:prstGeom prst="line">
                  <a:avLst/>
                </a:prstGeom>
                <a:noFill/>
                <a:ln w="28575">
                  <a:solidFill>
                    <a:srgbClr val="000099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Bodoni MT" panose="02070603080606020203" pitchFamily="18" charset="0"/>
                  </a:endParaRPr>
                </a:p>
              </p:txBody>
            </p:sp>
            <p:sp>
              <p:nvSpPr>
                <p:cNvPr id="108" name="Rectangle 125"/>
                <p:cNvSpPr>
                  <a:spLocks noChangeArrowheads="1"/>
                </p:cNvSpPr>
                <p:nvPr/>
              </p:nvSpPr>
              <p:spPr bwMode="auto">
                <a:xfrm>
                  <a:off x="770" y="1507"/>
                  <a:ext cx="23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2000" dirty="0">
                      <a:latin typeface="Bodoni MT" panose="02070603080606020203" pitchFamily="18" charset="0"/>
                    </a:rPr>
                    <a:t>I</a:t>
                  </a:r>
                  <a:r>
                    <a:rPr lang="en-US" altLang="en-US" sz="2000" baseline="-25000" dirty="0">
                      <a:latin typeface="Bodoni MT" panose="02070603080606020203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100" name="Group 157"/>
              <p:cNvGrpSpPr>
                <a:grpSpLocks/>
              </p:cNvGrpSpPr>
              <p:nvPr/>
            </p:nvGrpSpPr>
            <p:grpSpPr bwMode="auto">
              <a:xfrm>
                <a:off x="959" y="1114"/>
                <a:ext cx="1300" cy="863"/>
                <a:chOff x="959" y="1114"/>
                <a:chExt cx="1300" cy="863"/>
              </a:xfrm>
            </p:grpSpPr>
            <p:grpSp>
              <p:nvGrpSpPr>
                <p:cNvPr id="101" name="Group 130"/>
                <p:cNvGrpSpPr>
                  <a:grpSpLocks/>
                </p:cNvGrpSpPr>
                <p:nvPr/>
              </p:nvGrpSpPr>
              <p:grpSpPr bwMode="auto">
                <a:xfrm>
                  <a:off x="1779" y="1114"/>
                  <a:ext cx="480" cy="269"/>
                  <a:chOff x="1920" y="1488"/>
                  <a:chExt cx="480" cy="269"/>
                </a:xfrm>
              </p:grpSpPr>
              <p:sp>
                <p:nvSpPr>
                  <p:cNvPr id="105" name="Line 128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488"/>
                    <a:ext cx="48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99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>
                      <a:latin typeface="Bodoni MT" panose="02070603080606020203" pitchFamily="18" charset="0"/>
                    </a:endParaRPr>
                  </a:p>
                </p:txBody>
              </p:sp>
              <p:sp>
                <p:nvSpPr>
                  <p:cNvPr id="106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2018" y="1507"/>
                    <a:ext cx="28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altLang="en-US" sz="2000" dirty="0" err="1">
                        <a:latin typeface="Bodoni MT" panose="02070603080606020203" pitchFamily="18" charset="0"/>
                      </a:rPr>
                      <a:t>I</a:t>
                    </a:r>
                    <a:r>
                      <a:rPr lang="en-US" altLang="en-US" sz="2000" baseline="-25000" dirty="0" err="1">
                        <a:latin typeface="Bodoni MT" panose="02070603080606020203" pitchFamily="18" charset="0"/>
                      </a:rPr>
                      <a:t>st</a:t>
                    </a:r>
                    <a:endParaRPr lang="en-US" altLang="en-US" sz="2000" baseline="-25000">
                      <a:latin typeface="Bodoni MT" panose="02070603080606020203" pitchFamily="18" charset="0"/>
                    </a:endParaRPr>
                  </a:p>
                </p:txBody>
              </p:sp>
            </p:grpSp>
            <p:grpSp>
              <p:nvGrpSpPr>
                <p:cNvPr id="102" name="Group 134"/>
                <p:cNvGrpSpPr>
                  <a:grpSpLocks/>
                </p:cNvGrpSpPr>
                <p:nvPr/>
              </p:nvGrpSpPr>
              <p:grpSpPr bwMode="auto">
                <a:xfrm>
                  <a:off x="959" y="1497"/>
                  <a:ext cx="292" cy="480"/>
                  <a:chOff x="1100" y="1871"/>
                  <a:chExt cx="292" cy="480"/>
                </a:xfrm>
              </p:grpSpPr>
              <p:sp>
                <p:nvSpPr>
                  <p:cNvPr id="103" name="Line 13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133" y="2111"/>
                    <a:ext cx="48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99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latin typeface="Bodoni MT" panose="02070603080606020203" pitchFamily="18" charset="0"/>
                    </a:endParaRPr>
                  </a:p>
                </p:txBody>
              </p:sp>
              <p:sp>
                <p:nvSpPr>
                  <p:cNvPr id="104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1100" y="1963"/>
                    <a:ext cx="292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altLang="en-US" sz="2000" dirty="0" err="1">
                        <a:latin typeface="Bodoni MT" panose="02070603080606020203" pitchFamily="18" charset="0"/>
                      </a:rPr>
                      <a:t>I</a:t>
                    </a:r>
                    <a:r>
                      <a:rPr lang="en-US" altLang="en-US" sz="2000" baseline="-25000" dirty="0" err="1">
                        <a:latin typeface="Bodoni MT" panose="02070603080606020203" pitchFamily="18" charset="0"/>
                      </a:rPr>
                      <a:t>m</a:t>
                    </a:r>
                    <a:endParaRPr lang="en-US" altLang="en-US" sz="2000" baseline="-25000" dirty="0">
                      <a:latin typeface="Bodoni MT" panose="02070603080606020203" pitchFamily="18" charset="0"/>
                    </a:endParaRPr>
                  </a:p>
                </p:txBody>
              </p:sp>
            </p:grpSp>
          </p:grpSp>
        </p:grpSp>
      </p:grpSp>
      <p:grpSp>
        <p:nvGrpSpPr>
          <p:cNvPr id="111" name="Group 140"/>
          <p:cNvGrpSpPr>
            <a:grpSpLocks/>
          </p:cNvGrpSpPr>
          <p:nvPr/>
        </p:nvGrpSpPr>
        <p:grpSpPr bwMode="auto">
          <a:xfrm>
            <a:off x="7216775" y="1819275"/>
            <a:ext cx="1096962" cy="1527175"/>
            <a:chOff x="4479" y="1781"/>
            <a:chExt cx="691" cy="962"/>
          </a:xfrm>
        </p:grpSpPr>
        <p:sp>
          <p:nvSpPr>
            <p:cNvPr id="112" name="Line 138"/>
            <p:cNvSpPr>
              <a:spLocks noChangeShapeType="1"/>
            </p:cNvSpPr>
            <p:nvPr/>
          </p:nvSpPr>
          <p:spPr bwMode="auto">
            <a:xfrm rot="2700000">
              <a:off x="4347" y="2213"/>
              <a:ext cx="86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113" name="Line 139"/>
            <p:cNvSpPr>
              <a:spLocks noChangeShapeType="1"/>
            </p:cNvSpPr>
            <p:nvPr/>
          </p:nvSpPr>
          <p:spPr bwMode="auto">
            <a:xfrm rot="18900000">
              <a:off x="4479" y="2743"/>
              <a:ext cx="69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114" name="Group 145"/>
          <p:cNvGrpSpPr>
            <a:grpSpLocks/>
          </p:cNvGrpSpPr>
          <p:nvPr/>
        </p:nvGrpSpPr>
        <p:grpSpPr bwMode="auto">
          <a:xfrm>
            <a:off x="6386513" y="2405063"/>
            <a:ext cx="754062" cy="527050"/>
            <a:chOff x="3925" y="2145"/>
            <a:chExt cx="475" cy="332"/>
          </a:xfrm>
        </p:grpSpPr>
        <p:sp>
          <p:nvSpPr>
            <p:cNvPr id="115" name="Arc 143"/>
            <p:cNvSpPr>
              <a:spLocks/>
            </p:cNvSpPr>
            <p:nvPr/>
          </p:nvSpPr>
          <p:spPr bwMode="auto">
            <a:xfrm>
              <a:off x="3925" y="2283"/>
              <a:ext cx="203" cy="194"/>
            </a:xfrm>
            <a:custGeom>
              <a:avLst/>
              <a:gdLst>
                <a:gd name="T0" fmla="*/ 0 w 20585"/>
                <a:gd name="T1" fmla="*/ 0 h 17488"/>
                <a:gd name="T2" fmla="*/ 0 w 20585"/>
                <a:gd name="T3" fmla="*/ 0 h 17488"/>
                <a:gd name="T4" fmla="*/ 0 w 20585"/>
                <a:gd name="T5" fmla="*/ 0 h 17488"/>
                <a:gd name="T6" fmla="*/ 0 60000 65536"/>
                <a:gd name="T7" fmla="*/ 0 60000 65536"/>
                <a:gd name="T8" fmla="*/ 0 60000 65536"/>
                <a:gd name="T9" fmla="*/ 0 w 20585"/>
                <a:gd name="T10" fmla="*/ 0 h 17488"/>
                <a:gd name="T11" fmla="*/ 20585 w 20585"/>
                <a:gd name="T12" fmla="*/ 17488 h 174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585" h="17488" fill="none" extrusionOk="0">
                  <a:moveTo>
                    <a:pt x="12677" y="0"/>
                  </a:moveTo>
                  <a:cubicBezTo>
                    <a:pt x="16415" y="2709"/>
                    <a:pt x="19186" y="6545"/>
                    <a:pt x="20585" y="10944"/>
                  </a:cubicBezTo>
                </a:path>
                <a:path w="20585" h="17488" stroke="0" extrusionOk="0">
                  <a:moveTo>
                    <a:pt x="12677" y="0"/>
                  </a:moveTo>
                  <a:cubicBezTo>
                    <a:pt x="16415" y="2709"/>
                    <a:pt x="19186" y="6545"/>
                    <a:pt x="20585" y="10944"/>
                  </a:cubicBezTo>
                  <a:lnTo>
                    <a:pt x="0" y="17488"/>
                  </a:lnTo>
                  <a:close/>
                </a:path>
              </a:pathLst>
            </a:custGeom>
            <a:noFill/>
            <a:ln w="28575">
              <a:solidFill>
                <a:srgbClr val="33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00099"/>
                </a:solidFill>
              </a:endParaRPr>
            </a:p>
          </p:txBody>
        </p:sp>
        <p:sp>
          <p:nvSpPr>
            <p:cNvPr id="116" name="Rectangle 144"/>
            <p:cNvSpPr>
              <a:spLocks noChangeArrowheads="1"/>
            </p:cNvSpPr>
            <p:nvPr/>
          </p:nvSpPr>
          <p:spPr bwMode="auto">
            <a:xfrm>
              <a:off x="4036" y="2145"/>
              <a:ext cx="3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0099"/>
                  </a:solidFill>
                  <a:latin typeface="Arial Unicode MS" pitchFamily="34" charset="-128"/>
                  <a:sym typeface="Symbol" pitchFamily="18" charset="2"/>
                </a:rPr>
                <a:t></a:t>
              </a:r>
              <a:r>
                <a:rPr lang="en-US" altLang="en-US" sz="2000" baseline="-25000">
                  <a:solidFill>
                    <a:srgbClr val="000099"/>
                  </a:solidFill>
                  <a:latin typeface="Arial Unicode MS" pitchFamily="34" charset="-128"/>
                  <a:sym typeface="Symbol" pitchFamily="18" charset="2"/>
                </a:rPr>
                <a:t>st</a:t>
              </a:r>
              <a:endParaRPr lang="en-US" altLang="en-US" sz="2000" baseline="-25000">
                <a:solidFill>
                  <a:srgbClr val="000099"/>
                </a:solidFill>
                <a:latin typeface="Arial Unicode MS" pitchFamily="34" charset="-128"/>
              </a:endParaRPr>
            </a:p>
          </p:txBody>
        </p:sp>
      </p:grpSp>
      <p:grpSp>
        <p:nvGrpSpPr>
          <p:cNvPr id="117" name="Group 149"/>
          <p:cNvGrpSpPr>
            <a:grpSpLocks/>
          </p:cNvGrpSpPr>
          <p:nvPr/>
        </p:nvGrpSpPr>
        <p:grpSpPr bwMode="auto">
          <a:xfrm>
            <a:off x="6621463" y="2816225"/>
            <a:ext cx="706437" cy="512763"/>
            <a:chOff x="4073" y="2404"/>
            <a:chExt cx="445" cy="323"/>
          </a:xfrm>
        </p:grpSpPr>
        <p:sp>
          <p:nvSpPr>
            <p:cNvPr id="118" name="Arc 147"/>
            <p:cNvSpPr>
              <a:spLocks/>
            </p:cNvSpPr>
            <p:nvPr/>
          </p:nvSpPr>
          <p:spPr bwMode="auto">
            <a:xfrm>
              <a:off x="4073" y="2404"/>
              <a:ext cx="213" cy="220"/>
            </a:xfrm>
            <a:custGeom>
              <a:avLst/>
              <a:gdLst>
                <a:gd name="T0" fmla="*/ 0 w 21599"/>
                <a:gd name="T1" fmla="*/ 0 h 19873"/>
                <a:gd name="T2" fmla="*/ 0 w 21599"/>
                <a:gd name="T3" fmla="*/ 0 h 19873"/>
                <a:gd name="T4" fmla="*/ 0 w 21599"/>
                <a:gd name="T5" fmla="*/ 0 h 19873"/>
                <a:gd name="T6" fmla="*/ 0 60000 65536"/>
                <a:gd name="T7" fmla="*/ 0 60000 65536"/>
                <a:gd name="T8" fmla="*/ 0 60000 65536"/>
                <a:gd name="T9" fmla="*/ 0 w 21599"/>
                <a:gd name="T10" fmla="*/ 0 h 19873"/>
                <a:gd name="T11" fmla="*/ 21599 w 21599"/>
                <a:gd name="T12" fmla="*/ 19873 h 198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9" h="19873" fill="none" extrusionOk="0">
                  <a:moveTo>
                    <a:pt x="21598" y="211"/>
                  </a:moveTo>
                  <a:cubicBezTo>
                    <a:pt x="21514" y="8793"/>
                    <a:pt x="16358" y="16511"/>
                    <a:pt x="8462" y="19873"/>
                  </a:cubicBezTo>
                </a:path>
                <a:path w="21599" h="19873" stroke="0" extrusionOk="0">
                  <a:moveTo>
                    <a:pt x="21598" y="211"/>
                  </a:moveTo>
                  <a:cubicBezTo>
                    <a:pt x="21514" y="8793"/>
                    <a:pt x="16358" y="16511"/>
                    <a:pt x="8462" y="19873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33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00099"/>
                </a:solidFill>
              </a:endParaRPr>
            </a:p>
          </p:txBody>
        </p:sp>
        <p:sp>
          <p:nvSpPr>
            <p:cNvPr id="119" name="Rectangle 148"/>
            <p:cNvSpPr>
              <a:spLocks noChangeArrowheads="1"/>
            </p:cNvSpPr>
            <p:nvPr/>
          </p:nvSpPr>
          <p:spPr bwMode="auto">
            <a:xfrm>
              <a:off x="4154" y="2477"/>
              <a:ext cx="3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rgbClr val="000099"/>
                  </a:solidFill>
                  <a:latin typeface="Arial Unicode MS" pitchFamily="34" charset="-128"/>
                  <a:sym typeface="Symbol" pitchFamily="18" charset="2"/>
                </a:rPr>
                <a:t></a:t>
              </a:r>
              <a:r>
                <a:rPr lang="en-US" altLang="en-US" sz="2000" baseline="-25000" dirty="0">
                  <a:solidFill>
                    <a:srgbClr val="000099"/>
                  </a:solidFill>
                  <a:latin typeface="Arial Unicode MS" pitchFamily="34" charset="-128"/>
                  <a:sym typeface="Symbol" pitchFamily="18" charset="2"/>
                </a:rPr>
                <a:t>m</a:t>
              </a:r>
              <a:endParaRPr lang="en-US" altLang="en-US" sz="2000" baseline="-25000" dirty="0">
                <a:solidFill>
                  <a:srgbClr val="000099"/>
                </a:solidFill>
                <a:latin typeface="Arial Unicode MS" pitchFamily="34" charset="-128"/>
              </a:endParaRPr>
            </a:p>
          </p:txBody>
        </p:sp>
      </p:grpSp>
      <p:grpSp>
        <p:nvGrpSpPr>
          <p:cNvPr id="120" name="Group 151"/>
          <p:cNvGrpSpPr>
            <a:grpSpLocks/>
          </p:cNvGrpSpPr>
          <p:nvPr/>
        </p:nvGrpSpPr>
        <p:grpSpPr bwMode="auto">
          <a:xfrm>
            <a:off x="6403975" y="2651125"/>
            <a:ext cx="2587625" cy="396875"/>
            <a:chOff x="3936" y="2300"/>
            <a:chExt cx="1630" cy="250"/>
          </a:xfrm>
        </p:grpSpPr>
        <p:sp>
          <p:nvSpPr>
            <p:cNvPr id="121" name="Line 135"/>
            <p:cNvSpPr>
              <a:spLocks noChangeShapeType="1"/>
            </p:cNvSpPr>
            <p:nvPr/>
          </p:nvSpPr>
          <p:spPr bwMode="auto">
            <a:xfrm>
              <a:off x="3936" y="2400"/>
              <a:ext cx="1437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Rectangle 150"/>
            <p:cNvSpPr>
              <a:spLocks noChangeArrowheads="1"/>
            </p:cNvSpPr>
            <p:nvPr/>
          </p:nvSpPr>
          <p:spPr bwMode="auto">
            <a:xfrm>
              <a:off x="5343" y="2300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rgbClr val="000099"/>
                  </a:solidFill>
                  <a:latin typeface="Arial Unicode MS" pitchFamily="34" charset="-128"/>
                </a:rPr>
                <a:t>V</a:t>
              </a:r>
            </a:p>
          </p:txBody>
        </p:sp>
      </p:grpSp>
      <p:grpSp>
        <p:nvGrpSpPr>
          <p:cNvPr id="123" name="Group 155"/>
          <p:cNvGrpSpPr>
            <a:grpSpLocks/>
          </p:cNvGrpSpPr>
          <p:nvPr/>
        </p:nvGrpSpPr>
        <p:grpSpPr bwMode="auto">
          <a:xfrm>
            <a:off x="6249988" y="1800225"/>
            <a:ext cx="1096962" cy="606425"/>
            <a:chOff x="3839" y="1764"/>
            <a:chExt cx="691" cy="382"/>
          </a:xfrm>
        </p:grpSpPr>
        <p:sp>
          <p:nvSpPr>
            <p:cNvPr id="124" name="Line 137"/>
            <p:cNvSpPr>
              <a:spLocks noChangeShapeType="1"/>
            </p:cNvSpPr>
            <p:nvPr/>
          </p:nvSpPr>
          <p:spPr bwMode="auto">
            <a:xfrm rot="-2700000">
              <a:off x="3839" y="2146"/>
              <a:ext cx="6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125" name="Rectangle 152"/>
            <p:cNvSpPr>
              <a:spLocks noChangeArrowheads="1"/>
            </p:cNvSpPr>
            <p:nvPr/>
          </p:nvSpPr>
          <p:spPr bwMode="auto">
            <a:xfrm>
              <a:off x="4068" y="1764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0099"/>
                  </a:solidFill>
                  <a:latin typeface="Arial Unicode MS" pitchFamily="34" charset="-128"/>
                </a:rPr>
                <a:t>I</a:t>
              </a:r>
              <a:r>
                <a:rPr lang="en-US" altLang="en-US" sz="2000" baseline="-25000">
                  <a:solidFill>
                    <a:srgbClr val="000099"/>
                  </a:solidFill>
                  <a:latin typeface="Arial Unicode MS" pitchFamily="34" charset="-128"/>
                </a:rPr>
                <a:t>st</a:t>
              </a:r>
            </a:p>
          </p:txBody>
        </p:sp>
      </p:grpSp>
      <p:grpSp>
        <p:nvGrpSpPr>
          <p:cNvPr id="126" name="Group 154"/>
          <p:cNvGrpSpPr>
            <a:grpSpLocks/>
          </p:cNvGrpSpPr>
          <p:nvPr/>
        </p:nvGrpSpPr>
        <p:grpSpPr bwMode="auto">
          <a:xfrm>
            <a:off x="6708775" y="2590800"/>
            <a:ext cx="533400" cy="1371600"/>
            <a:chOff x="4128" y="2262"/>
            <a:chExt cx="336" cy="864"/>
          </a:xfrm>
        </p:grpSpPr>
        <p:sp>
          <p:nvSpPr>
            <p:cNvPr id="127" name="Line 136"/>
            <p:cNvSpPr>
              <a:spLocks noChangeShapeType="1"/>
            </p:cNvSpPr>
            <p:nvPr/>
          </p:nvSpPr>
          <p:spPr bwMode="auto">
            <a:xfrm rot="2700000">
              <a:off x="3807" y="2694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128" name="Rectangle 153"/>
            <p:cNvSpPr>
              <a:spLocks noChangeArrowheads="1"/>
            </p:cNvSpPr>
            <p:nvPr/>
          </p:nvSpPr>
          <p:spPr bwMode="auto">
            <a:xfrm>
              <a:off x="4128" y="2744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0099"/>
                  </a:solidFill>
                  <a:latin typeface="Arial Unicode MS" pitchFamily="34" charset="-128"/>
                </a:rPr>
                <a:t>I</a:t>
              </a:r>
              <a:r>
                <a:rPr lang="en-US" altLang="en-US" sz="2000" baseline="-25000">
                  <a:solidFill>
                    <a:srgbClr val="000099"/>
                  </a:solidFill>
                  <a:latin typeface="Arial Unicode MS" pitchFamily="34" charset="-128"/>
                </a:rPr>
                <a:t>m</a:t>
              </a:r>
            </a:p>
          </p:txBody>
        </p:sp>
      </p:grpSp>
      <p:grpSp>
        <p:nvGrpSpPr>
          <p:cNvPr id="129" name="Group 159"/>
          <p:cNvGrpSpPr>
            <a:grpSpLocks/>
          </p:cNvGrpSpPr>
          <p:nvPr/>
        </p:nvGrpSpPr>
        <p:grpSpPr bwMode="auto">
          <a:xfrm>
            <a:off x="6443663" y="2860675"/>
            <a:ext cx="2027237" cy="400050"/>
            <a:chOff x="3961" y="1802"/>
            <a:chExt cx="1277" cy="252"/>
          </a:xfrm>
        </p:grpSpPr>
        <p:sp>
          <p:nvSpPr>
            <p:cNvPr id="130" name="Line 142"/>
            <p:cNvSpPr>
              <a:spLocks noChangeShapeType="1"/>
            </p:cNvSpPr>
            <p:nvPr/>
          </p:nvSpPr>
          <p:spPr bwMode="auto">
            <a:xfrm rot="360000">
              <a:off x="3961" y="1817"/>
              <a:ext cx="10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131" name="Rectangle 158"/>
            <p:cNvSpPr>
              <a:spLocks noChangeArrowheads="1"/>
            </p:cNvSpPr>
            <p:nvPr/>
          </p:nvSpPr>
          <p:spPr bwMode="auto">
            <a:xfrm>
              <a:off x="5017" y="1802"/>
              <a:ext cx="22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0099"/>
                  </a:solidFill>
                  <a:latin typeface="Arial Unicode MS" pitchFamily="34" charset="-128"/>
                </a:rPr>
                <a:t>I</a:t>
              </a:r>
              <a:r>
                <a:rPr lang="en-US" altLang="en-US" sz="2000" baseline="-25000">
                  <a:solidFill>
                    <a:srgbClr val="000099"/>
                  </a:solidFill>
                  <a:latin typeface="Arial Unicode MS" pitchFamily="34" charset="-128"/>
                </a:rPr>
                <a:t>1</a:t>
              </a:r>
            </a:p>
          </p:txBody>
        </p:sp>
      </p:grpSp>
      <p:sp>
        <p:nvSpPr>
          <p:cNvPr id="132" name="Line 164"/>
          <p:cNvSpPr>
            <a:spLocks noChangeShapeType="1"/>
          </p:cNvSpPr>
          <p:nvPr/>
        </p:nvSpPr>
        <p:spPr bwMode="auto">
          <a:xfrm>
            <a:off x="4267200" y="2780766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Line 135"/>
          <p:cNvSpPr>
            <a:spLocks noChangeShapeType="1"/>
          </p:cNvSpPr>
          <p:nvPr/>
        </p:nvSpPr>
        <p:spPr bwMode="auto">
          <a:xfrm>
            <a:off x="6419049" y="2795780"/>
            <a:ext cx="2281238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996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1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sz="3600" dirty="0">
                <a:solidFill>
                  <a:srgbClr val="000099"/>
                </a:solidFill>
                <a:latin typeface="Bodoni MT" panose="02070603080606020203" pitchFamily="18" charset="0"/>
              </a:rP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/>
          </a:bodyPr>
          <a:lstStyle/>
          <a:p>
            <a:pPr>
              <a:buClr>
                <a:srgbClr val="000099"/>
              </a:buClr>
              <a:buBlip>
                <a:blip r:embed="rId2"/>
              </a:buBlip>
            </a:pPr>
            <a:r>
              <a:rPr lang="en-US" altLang="en-US" sz="2000" dirty="0">
                <a:latin typeface="Bodoni MT" panose="02070603080606020203" pitchFamily="18" charset="0"/>
              </a:rPr>
              <a:t>Low power applications such as Air conditioners, Pumps, Fans. </a:t>
            </a:r>
          </a:p>
          <a:p>
            <a:pPr>
              <a:buClr>
                <a:srgbClr val="000099"/>
              </a:buClr>
              <a:buBlip>
                <a:blip r:embed="rId2"/>
              </a:buBlip>
            </a:pPr>
            <a:endParaRPr lang="en-US" altLang="en-US" sz="2000" dirty="0">
              <a:latin typeface="Bodoni MT" panose="02070603080606020203" pitchFamily="18" charset="0"/>
            </a:endParaRPr>
          </a:p>
          <a:p>
            <a:pPr>
              <a:buClr>
                <a:srgbClr val="000099"/>
              </a:buClr>
              <a:buBlip>
                <a:blip r:embed="rId2"/>
              </a:buBlip>
            </a:pPr>
            <a:r>
              <a:rPr lang="en-US" altLang="en-US" sz="2000" dirty="0">
                <a:latin typeface="Bodoni MT" panose="02070603080606020203" pitchFamily="18" charset="0"/>
              </a:rPr>
              <a:t>Refrigerators, Washing Machines etc…</a:t>
            </a:r>
          </a:p>
          <a:p>
            <a:pPr>
              <a:buClr>
                <a:srgbClr val="000099"/>
              </a:buClr>
              <a:buNone/>
            </a:pPr>
            <a:endParaRPr lang="en-US" sz="2000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31381" y="6492875"/>
            <a:ext cx="984019" cy="365125"/>
          </a:xfrm>
        </p:spPr>
        <p:txBody>
          <a:bodyPr/>
          <a:lstStyle/>
          <a:p>
            <a:fld id="{BD266BE7-899D-4075-917F-DBDE33B6B692}" type="slidenum">
              <a:rPr lang="en-IN" b="1" smtClean="0">
                <a:solidFill>
                  <a:schemeClr val="tx1"/>
                </a:solidFill>
              </a:rPr>
              <a:pPr/>
              <a:t>7</a:t>
            </a:fld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Footer Placeholder 7"/>
          <p:cNvSpPr txBox="1">
            <a:spLocks/>
          </p:cNvSpPr>
          <p:nvPr/>
        </p:nvSpPr>
        <p:spPr>
          <a:xfrm>
            <a:off x="2514600" y="6504296"/>
            <a:ext cx="41662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Dept. of Electrical &amp; Electronics Engg., MIT - Manipal</a:t>
            </a:r>
          </a:p>
        </p:txBody>
      </p:sp>
    </p:spTree>
    <p:extLst>
      <p:ext uri="{BB962C8B-B14F-4D97-AF65-F5344CB8AC3E}">
        <p14:creationId xmlns:p14="http://schemas.microsoft.com/office/powerpoint/2010/main" val="37319837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0099"/>
                </a:solidFill>
                <a:latin typeface="Bodoni MT" pitchFamily="18" charset="0"/>
              </a:rPr>
              <a:t> Summary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99"/>
                </a:solidFill>
                <a:latin typeface="Bodoni MT" panose="02070603080606020203" pitchFamily="18" charset="0"/>
              </a:rPr>
              <a:t>	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en-US" dirty="0">
                <a:solidFill>
                  <a:srgbClr val="000099"/>
                </a:solidFill>
                <a:latin typeface="Bodoni MT" panose="02070603080606020203" pitchFamily="18" charset="0"/>
              </a:rPr>
              <a:t>Three phase Induction motors have inherent self- starting torque . It can never run at synchronous speed.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endParaRPr lang="en-US" altLang="en-US" dirty="0">
              <a:solidFill>
                <a:srgbClr val="000099"/>
              </a:solidFill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endParaRPr lang="en-US" altLang="en-US" dirty="0">
              <a:solidFill>
                <a:srgbClr val="000099"/>
              </a:solidFill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en-US" dirty="0">
                <a:solidFill>
                  <a:srgbClr val="000099"/>
                </a:solidFill>
                <a:latin typeface="Bodoni MT" panose="02070603080606020203" pitchFamily="18" charset="0"/>
              </a:rPr>
              <a:t>Single phase Induction motors are used for small power applications The common forms are capacitor start and capacitor run motor.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endParaRPr lang="en-US" altLang="en-US" sz="2400" dirty="0">
              <a:solidFill>
                <a:srgbClr val="000099"/>
              </a:solidFill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endParaRPr lang="en-US" altLang="en-US" sz="2400" dirty="0">
              <a:solidFill>
                <a:srgbClr val="000099"/>
              </a:solidFill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endParaRPr lang="en-US" altLang="en-US" sz="2400" dirty="0">
              <a:solidFill>
                <a:srgbClr val="000099"/>
              </a:solidFill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endParaRPr lang="en-US" altLang="en-US" sz="2400" dirty="0">
              <a:solidFill>
                <a:srgbClr val="000099"/>
              </a:solidFill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endParaRPr lang="en-US" altLang="en-US" sz="2400" dirty="0">
              <a:solidFill>
                <a:srgbClr val="000099"/>
              </a:solidFill>
              <a:latin typeface="Bodoni MT" panose="02070603080606020203" pitchFamily="18" charset="0"/>
            </a:endParaRPr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31381" y="6492875"/>
            <a:ext cx="984019" cy="365125"/>
          </a:xfrm>
        </p:spPr>
        <p:txBody>
          <a:bodyPr/>
          <a:lstStyle/>
          <a:p>
            <a:fld id="{BD266BE7-899D-4075-917F-DBDE33B6B692}" type="slidenum">
              <a:rPr lang="en-IN" b="1" smtClean="0">
                <a:solidFill>
                  <a:schemeClr val="tx1"/>
                </a:solidFill>
              </a:rPr>
              <a:pPr/>
              <a:t>8</a:t>
            </a:fld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2514600" y="6504296"/>
            <a:ext cx="41662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Dept. of Electrical &amp; Electronics Engg., MIT - Manipal</a:t>
            </a:r>
          </a:p>
        </p:txBody>
      </p:sp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927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9271" name="Rectangle 7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92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927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9275" name="Rectangle 11"/>
          <p:cNvSpPr>
            <a:spLocks noChangeArrowheads="1"/>
          </p:cNvSpPr>
          <p:nvPr/>
        </p:nvSpPr>
        <p:spPr bwMode="auto">
          <a:xfrm>
            <a:off x="0" y="1095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927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0" y="3129332"/>
            <a:ext cx="1234438" cy="685799"/>
          </a:xfrm>
          <a:prstGeom prst="rect">
            <a:avLst/>
          </a:prstGeom>
          <a:noFill/>
        </p:spPr>
      </p:pic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" name="Picture 1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2800" y="3148382"/>
            <a:ext cx="2257425" cy="666750"/>
          </a:xfrm>
          <a:prstGeom prst="rect">
            <a:avLst/>
          </a:prstGeom>
          <a:noFill/>
        </p:spPr>
      </p:pic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0" y="1123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6979680" y="2366640"/>
              <a:ext cx="1144800" cy="4363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75360" y="2363760"/>
                <a:ext cx="1152720" cy="44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12526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chemeClr val="accent1"/>
                </a:solidFill>
              </a:rPr>
              <a:t>B</a:t>
            </a:r>
            <a:r>
              <a:rPr lang="en-US" sz="4500" dirty="0"/>
              <a:t>asic </a:t>
            </a:r>
            <a:r>
              <a:rPr lang="en-US" sz="6600" dirty="0">
                <a:solidFill>
                  <a:schemeClr val="accent1"/>
                </a:solidFill>
              </a:rPr>
              <a:t>E</a:t>
            </a:r>
            <a:r>
              <a:rPr lang="en-US" sz="4500" dirty="0"/>
              <a:t>lectrical </a:t>
            </a:r>
            <a:r>
              <a:rPr lang="en-US" sz="6600" dirty="0">
                <a:solidFill>
                  <a:schemeClr val="accent1"/>
                </a:solidFill>
              </a:rPr>
              <a:t>T</a:t>
            </a:r>
            <a:r>
              <a:rPr lang="en-US" sz="4500" dirty="0"/>
              <a:t>echnology</a:t>
            </a:r>
            <a:br>
              <a:rPr lang="en-US" sz="4400" dirty="0"/>
            </a:br>
            <a:r>
              <a:rPr lang="en-US" sz="2400" dirty="0"/>
              <a:t>[ELE 1051]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1800" b="1" i="1" spc="0" dirty="0">
                <a:latin typeface="+mn-lt"/>
              </a:rPr>
              <a:t>L28- Synchronous Motors &amp; ENERGY METERS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endParaRPr lang="en-US" sz="1800" b="1" i="1" spc="0" dirty="0">
              <a:latin typeface="+mn-lt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endParaRPr lang="en-US" sz="1800" i="1" cap="none" spc="0" dirty="0">
              <a:latin typeface="+mn-lt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F3C4-0423-46D6-B225-89A3C2D4E674}" type="datetime2">
              <a:rPr lang="en-US" smtClean="0"/>
              <a:t>Thursday, March 4, 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Electrical &amp; Electronics Engg., MIT - Manipal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9</a:t>
            </a:fld>
            <a:endParaRPr lang="en-IN"/>
          </a:p>
        </p:txBody>
      </p:sp>
      <p:pic>
        <p:nvPicPr>
          <p:cNvPr id="11" name="Picture 10" descr="https://lh3.googleusercontent.com/NRv3pd85QFsLHVwpHkTZ2250QFlGXi4661CaYP3Zdf3SRBavzCN6ln9LkQSPPbk7i5964g=s8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355" y="187871"/>
            <a:ext cx="839390" cy="83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Image result for manipal institute of technology manipal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626"/>
            <a:ext cx="5645920" cy="100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589987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BET_VK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Gill Sans M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iblet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T_VK" id="{FF70F06E-87D6-44A5-89F1-F334496D2057}" vid="{188AF56A-B96C-402E-B5DB-B2FA540074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38BED3BB5E16479CDF94FF1049BDA8" ma:contentTypeVersion="12" ma:contentTypeDescription="Create a new document." ma:contentTypeScope="" ma:versionID="0dce61613ac3950acf06e45584103b0d">
  <xsd:schema xmlns:xsd="http://www.w3.org/2001/XMLSchema" xmlns:xs="http://www.w3.org/2001/XMLSchema" xmlns:p="http://schemas.microsoft.com/office/2006/metadata/properties" xmlns:ns2="f270879a-e90d-4710-ac4c-8026706bc8e1" xmlns:ns3="6511f2d8-192d-425b-8924-b1777095c6df" targetNamespace="http://schemas.microsoft.com/office/2006/metadata/properties" ma:root="true" ma:fieldsID="1b9b49ce8518fee4af73f00fbd9cd2ab" ns2:_="" ns3:_="">
    <xsd:import namespace="f270879a-e90d-4710-ac4c-8026706bc8e1"/>
    <xsd:import namespace="6511f2d8-192d-425b-8924-b1777095c6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70879a-e90d-4710-ac4c-8026706bc8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11f2d8-192d-425b-8924-b1777095c6d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DCCFD6C-63D0-4D6A-98BE-C30277492F6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B05DD81-7E09-438A-BFAE-2525D2DBA46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C39F2FE-B6E8-4835-8170-9655DA3BE3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70879a-e90d-4710-ac4c-8026706bc8e1"/>
    <ds:schemaRef ds:uri="6511f2d8-192d-425b-8924-b1777095c6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ppt_Blue</Template>
  <TotalTime>18574</TotalTime>
  <Words>1418</Words>
  <Application>Microsoft Office PowerPoint</Application>
  <PresentationFormat>On-screen Show (4:3)</PresentationFormat>
  <Paragraphs>289</Paragraphs>
  <Slides>28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BET_VK</vt:lpstr>
      <vt:lpstr>PowerPoint Presentation</vt:lpstr>
      <vt:lpstr> Introduction</vt:lpstr>
      <vt:lpstr>PowerPoint Presentation</vt:lpstr>
      <vt:lpstr>Working Principle –Double field revolving theory</vt:lpstr>
      <vt:lpstr> Starting</vt:lpstr>
      <vt:lpstr>Capacitor  Start Motor</vt:lpstr>
      <vt:lpstr>Applications</vt:lpstr>
      <vt:lpstr> Summary </vt:lpstr>
      <vt:lpstr>Basic Electrical Technology [ELE 1051]</vt:lpstr>
      <vt:lpstr>PowerPoint Presentation</vt:lpstr>
      <vt:lpstr>PowerPoint Presentation</vt:lpstr>
      <vt:lpstr> Introduction</vt:lpstr>
      <vt:lpstr>Construction</vt:lpstr>
      <vt:lpstr> Construction</vt:lpstr>
      <vt:lpstr>Construction</vt:lpstr>
      <vt:lpstr>Construction</vt:lpstr>
      <vt:lpstr> Principle of Operation</vt:lpstr>
      <vt:lpstr> Power Factor Control</vt:lpstr>
      <vt:lpstr> Applications</vt:lpstr>
      <vt:lpstr>PowerPoint Presentation</vt:lpstr>
      <vt:lpstr>Topics Covered</vt:lpstr>
      <vt:lpstr>Working Principle</vt:lpstr>
      <vt:lpstr>PowerPoint Presentation</vt:lpstr>
      <vt:lpstr>PowerPoint Presentation</vt:lpstr>
      <vt:lpstr>PowerPoint Presentation</vt:lpstr>
      <vt:lpstr>PowerPoint Presentation</vt:lpstr>
      <vt:lpstr>  Course Summary: BET [ELE 1051]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Vedavyas Kamath</dc:creator>
  <cp:lastModifiedBy>Mahe</cp:lastModifiedBy>
  <cp:revision>285</cp:revision>
  <dcterms:created xsi:type="dcterms:W3CDTF">2014-07-18T12:25:25Z</dcterms:created>
  <dcterms:modified xsi:type="dcterms:W3CDTF">2021-03-05T05:16:36Z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0x0101008238BED3BB5E16479CDF94FF1049BDA8</vt:lpwstr>
  </property>
</Properties>
</file>