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16" r:id="rId5"/>
    <p:sldId id="358" r:id="rId6"/>
    <p:sldId id="362" r:id="rId7"/>
    <p:sldId id="369" r:id="rId8"/>
    <p:sldId id="375" r:id="rId9"/>
    <p:sldId id="380" r:id="rId10"/>
    <p:sldId id="383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100"/>
      </p:cViewPr>
      <p:guideLst>
        <p:guide orient="horz" pos="223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25:33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60 0 0,'0'0'3427'0'0,"9"-8"-3286"0"0,-5 3 31 0 0,-1 2-307 0 0,-1 0-1 0 0,1 0 1 0 0,0 0 0 0 0,-1 0-1 0 0,1 1 1 0 0,1-1 0 0 0,5-3 0 0 0,-7 5-43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4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12 644 0 0,'0'0'3750'0'0,"7"0"-489"0"0,22-2-2615 0 0,61-2 146 0 0,-90 4-775 0 0,5-1 237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28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1 304 0 0,'0'0'7950'0'0,"7"8"-7763"0"0,-3 6 109 0 0,-3-12-245 0 0,11 37 1057 0 0,8 12-898 0 0,-20-50-172 0 0,1 1-22 0 0,0 5-6 0 0,-1-5 26 0 0,0-2-18 0 0,1 0-1 0 0,-1 0 1 0 0,0 1 0 0 0,0-1 0 0 0,0 0 0 0 0,1 0 0 0 0,-1 1 0 0 0,0-1 0 0 0,0 0 0 0 0,0 0 0 0 0,0 1-1 0 0,0-1 1 0 0,1 0 0 0 0,-1 0 0 0 0,0 1 0 0 0,0-1 0 0 0,0 0 0 0 0,0 1 0 0 0,0-1 0 0 0,0 0 0 0 0,0 0 0 0 0,0 1-1 0 0,0-1 1 0 0,0 0 0 0 0,0 1 0 0 0,0-1 0 0 0,-1 1 0 0 0,0-1-327 0 0,-1 1 0 0 0,0-1 0 0 0,0 1 0 0 0,1-1 1 0 0,-1 0-1 0 0,0 1 0 0 0,0-1 0 0 0,0 0 0 0 0,-2-1 0 0 0,1 1-2010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30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1 380 0 0,'0'0'8708'0'0,"2"0"-8610"0"0,-1 0-88 0 0,-1 0 0 0 0,1 0 0 0 0,0 0 1 0 0,-1 0-1 0 0,1 0 0 0 0,-1 0 0 0 0,1 0 1 0 0,0 0-1 0 0,-1 1 0 0 0,1-1 1 0 0,-1 0-1 0 0,1 0 0 0 0,-1 1 0 0 0,1-1 1 0 0,-1 0-1 0 0,1 0 0 0 0,-1 1 0 0 0,1-1 1 0 0,-1 1-1 0 0,1-1 0 0 0,-1 0 0 0 0,0 1 1 0 0,1-1-1 0 0,-1 1 0 0 0,1-1 1 0 0,-1 1-1 0 0,0-1 0 0 0,0 1 0 0 0,1 0 1 0 0,-1-1-1 0 0,0 1 0 0 0,0-1 0 0 0,0 1 1 0 0,0-1-1 0 0,1 1 0 0 0,-1 0 1 0 0,0-1-1 0 0,0 1 0 0 0,0-1 0 0 0,0 2 1 0 0,3 12-10 0 0,-1-10 55 0 0,0 4 56 0 0,1 0 0 0 0,-1 0 0 0 0,0 0 0 0 0,0 12 0 0 0,-2-18-103 0 0,1 1-1 0 0,-1-1 1 0 0,1 1-1 0 0,0-1 1 0 0,-1 1-1 0 0,1-1 1 0 0,0 1-1 0 0,2 2 0 0 0,7 23 92 0 0,-1 14 258 0 0,-9-40-316 0 0,1 11 109 0 0,1-4-117 0 0,-1-7 8 0 0,-1 11 121 0 0,-4 23 251 0 0,4-34-49 0 0,-10-9-2480 0 0,9 5 1663 0 0,-1-2-34 0 0,2-1-2683 0 0,0-7-174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32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42 1168 0 0,'0'0'6289'0'0,"13"-13"-5421"0"0,-26-11-877 0 0,11 20 242 0 0,4 9 658 0 0,-2-3-839 0 0,-4 36 210 0 0,8 42-28 0 0,0-36 90 0 0,-4-42-308 0 0,1 0-9 0 0,0 1 0 0 0,0-1 0 0 0,0 1 0 0 0,-1-1 0 0 0,1 1 0 0 0,-1 0 0 0 0,1-1 1 0 0,-1 6-1 0 0,0-7-3 0 0,0-1-19 0 0,0 0 21 0 0,0 0 0 0 0,0 0 0 0 0,1 0 0 0 0,-1 0 0 0 0,0 0 0 0 0,0 0-1 0 0,0 0 1 0 0,0 1 0 0 0,1-1 0 0 0,-1 0 0 0 0,0 0 0 0 0,0 0-1 0 0,0 0 1 0 0,0 0 0 0 0,0 0 0 0 0,0 0 0 0 0,1 0 0 0 0,-1 1 0 0 0,0-1-1 0 0,0 0 1 0 0,0 0 0 0 0,0 0 0 0 0,0 0 0 0 0,0 0 0 0 0,0 1 0 0 0,0-1-1 0 0,0 0 1 0 0,0 0 0 0 0,0 0 0 0 0,1 0 0 0 0,-1 0 0 0 0,0 1-1 0 0,0-1 1 0 0,0 0 0 0 0,0 0 0 0 0,0 0 0 0 0,0 0 0 0 0,0 1 0 0 0,-1-1-1 0 0,1 0 1 0 0,0 0 0 0 0,0 0 0 0 0,0 0 0 0 0,0 1 0 0 0,0-1-1 0 0,0 0 1 0 0,0 0 0 0 0,0 0 0 0 0,0 0 0 0 0,0 0 0 0 0,0 1 0 0 0,-1-1-1 0 0,1 0 1 0 0,0 0 0 0 0,0 0 0 0 0,0 0 0 0 0,0 0 0 0 0,-6 8 253 0 0,4-7-496 0 0,-14-14-5803 0 0,15 12 3741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34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3 636 0 0,'0'0'7585'0'0,"17"10"-5345"0"0,-15-6-1435 0 0,-2-4-783 0 0,0 0 1 0 0,0 1-1 0 0,-1-1 1 0 0,1 0-1 0 0,0 1 0 0 0,0-1 1 0 0,-1 0-1 0 0,1 1 0 0 0,0-1 1 0 0,-1 0-1 0 0,1 0 1 0 0,0 0-1 0 0,-1 1 0 0 0,1-1 1 0 0,-1 0-1 0 0,1 0 0 0 0,0 0 1 0 0,-1 0-1 0 0,1 0 0 0 0,-1 0 1 0 0,1 1-1 0 0,0-1 1 0 0,-1 0-1 0 0,1 0 0 0 0,-1 0 1 0 0,1-1-1 0 0,-1 1 0 0 0,1 0 1 0 0,0 0-1 0 0,-1 0 1 0 0,1 0-1 0 0,-1 0 0 0 0,1 0 1 0 0,-1-1-1 0 0,-1 1-1 0 0,-20-20-7215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35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0 880 0 0,'0'0'7693'0'0,"14"5"-6962"0"0,-11 7-168 0 0,0-1 0 0 0,2 24 0 0 0,0-1-148 0 0,-2-20-223 0 0,14 54 851 0 0,-15-62-927 0 0,0-1 0 0 0,0 1 0 0 0,-1 0 0 0 0,1 9 0 0 0,1 0 985 0 0,-4-15-1217 0 0,1 0 0 0 0,0 0-1 0 0,0-1 1 0 0,-1 1 0 0 0,1 0-1 0 0,0 0 1 0 0,0 0 0 0 0,-1 0-1 0 0,1 0 1 0 0,0 0 0 0 0,0 0 0 0 0,-1 0-1 0 0,1 0 1 0 0,0 0 0 0 0,0 0-1 0 0,-1 0 1 0 0,1 0 0 0 0,0 0 0 0 0,0 0-1 0 0,-1 0 1 0 0,1 0 0 0 0,0 0-1 0 0,0 0 1 0 0,-1 0 0 0 0,1 0-1 0 0,0 0 1 0 0,0 1 0 0 0,-1-1 0 0 0,1 0-1 0 0,0 0 1 0 0,0 0 0 0 0,0 0-1 0 0,0 1 1 0 0,-1-1 0 0 0,1 0-1 0 0,0 0 1 0 0,0 0 0 0 0,0 1 0 0 0,0-1-1 0 0,-1 0 1 0 0,1 0 0 0 0,0 1-1 0 0,0-1 1 0 0,0 0 0 0 0,0 0-1 0 0,0 1 1 0 0,0-1 0 0 0,0 0 0 0 0,0 0-1 0 0,0 1 1 0 0,0-1 0 0 0,0 0-1 0 0,0 0 1 0 0,0 1 0 0 0,0-1 0 0 0,0 0-1 0 0,0 0 1 0 0,0 1 0 0 0,0-1-1 0 0,0 0 1 0 0,1 0 0 0 0,-1 1-1 0 0,0-1 1 0 0,0 0 0 0 0,0 0 0 0 0,0 0-1 0 0,1 1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37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72 452 0 0,'0'-14'4100'0'0,"-5"-12"-2731"0"0,4 24-657 0 0,0-21 1593 0 0,-1 17-7763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38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0 700 0 0,'0'0'5131'0'0,"14"5"-3210"0"0,-12-1-1797 0 0,-1-1-1 0 0,1 1 0 0 0,-1 0 1 0 0,0 0-1 0 0,-1 0 1 0 0,1 0-1 0 0,-1 0 1 0 0,1 0-1 0 0,-1 0 1 0 0,-1 0-1 0 0,1 0 1 0 0,0 0-1 0 0,-1 0 1 0 0,-1 6-1 0 0,-2 20 174 0 0,4-28-244 0 0,-2 25 147 0 0,-1-22-199 0 0,2-4 3 0 0,1 1-1 0 0,-1 0 1 0 0,1-1 0 0 0,0 1 0 0 0,0 0-1 0 0,-1-1 1 0 0,1 1 0 0 0,0 0-1 0 0,0-1 1 0 0,0 1 0 0 0,1 3 0 0 0,0 16 2 0 0,-1-19-3 0 0,5 29 94 0 0,-5-21-54 0 0,0-9-169 0 0,0-1 0 0 0,-1 0-1 0 0,1 1 1 0 0,0-1 0 0 0,0 0-1 0 0,0 0 1 0 0,-1 1 0 0 0,1-1 0 0 0,0 0-1 0 0,-1 0 1 0 0,1 1 0 0 0,0-1 0 0 0,0 0-1 0 0,-1 0 1 0 0,1 0 0 0 0,0 1 0 0 0,-1-1-1 0 0,1 0 1 0 0,0 0 0 0 0,-1 0-1 0 0,1 0 1 0 0,0 0 0 0 0,-1 0 0 0 0,1 0-1 0 0,-1 0 1 0 0,1 0 0 0 0,0 0 0 0 0,-1 0-1 0 0,1 0 1 0 0,0 0 0 0 0,-1 0 0 0 0,1 0-1 0 0,0 0 1 0 0,-1 0 0 0 0,1 0-1 0 0,-1-1 1 0 0,-1 1-3147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4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11 628 0 0,'0'0'3307'0'0,"10"-10"-1640"0"0,-7 9 2258 0 0,-9 15-3474 0 0,4-11-434 0 0,1 0 0 0 0,-1 0 1 0 0,1 0-1 0 0,0 0 0 0 0,0 0 1 0 0,0 0-1 0 0,0 0 0 0 0,0 6 1 0 0,0-6-26 0 0,-1 4 2 0 0,0-2 22 0 0,1-1 0 0 0,1 0 0 0 0,-1 1 0 0 0,1-1 0 0 0,-1 1 0 0 0,1-1 0 0 0,1 1 0 0 0,0 6 0 0 0,1 28 154 0 0,-2-38-185 0 0,0-1 1 0 0,0 0 0 0 0,0 0-1 0 0,0 0 1 0 0,0 0-1 0 0,0 0 1 0 0,0 1 0 0 0,0-1-1 0 0,0 0 1 0 0,1 0 0 0 0,-1 0-1 0 0,0 0 1 0 0,0 0-1 0 0,0 1 1 0 0,0-1 0 0 0,0 0-1 0 0,0 0 1 0 0,0 0 0 0 0,-1 0-1 0 0,1 0 1 0 0,0 1-1 0 0,0-1 1 0 0,0 0 0 0 0,0 0-1 0 0,0 0 1 0 0,0 0 0 0 0,0 0-1 0 0,0 1 1 0 0,0-1-1 0 0,0 0 1 0 0,0 0 0 0 0,0 0-1 0 0,-1 0 1 0 0,1 0 0 0 0,0 0-1 0 0,0 0 1 0 0,0 1-1 0 0,0-1 1 0 0,0 0 0 0 0,0 0-1 0 0,-1 0 1 0 0,1 0 0 0 0,0 0-1 0 0,0 0 1 0 0,0 0-1 0 0,0 0 1 0 0,0 0 0 0 0,-1 0-1 0 0,1 0 1 0 0,0 0 0 0 0,0 0-1 0 0,0 0 1 0 0,0 0-1 0 0,-1 0 1 0 0,1 0 0 0 0,0 0-1 0 0,0 0 1 0 0,0 0 0 0 0,0 0-1 0 0,0 0 1 0 0,-1 0-1 0 0,1 0 1 0 0,0-1 0 0 0,-7 0-5742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48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16 360 0 0,'0'0'4395'0'0,"-3"-2"-4879"0"0,-7-6 6278 0 0,9 6-5799 0 0,-4 1 60 0 0,5 0 258 0 0,10-1-161 0 0,-7 3-66 0 0,-3 20-68 0 0,0-13-20 0 0,0-6 48 0 0,-4 36 316 0 0,4-37-301 0 0,-2 34 229 0 0,0 5 355 0 0,2-40-647 0 0,1 24 60 0 0,-1-24-85 0 0,0 1 0 0 0,0-1 0 0 0,0 0 1 0 0,-1 1-1 0 0,1-1 0 0 0,0 1 0 0 0,0-1 1 0 0,0 0-1 0 0,-1 1 0 0 0,1-1 0 0 0,0 0 1 0 0,-1 1-1 0 0,1-1 0 0 0,0 0 0 0 0,-1 1 1 0 0,1-1-1 0 0,0 0 0 0 0,-1 0 0 0 0,1 1 1 0 0,-1-1-1 0 0,1 0 0 0 0,0 0 0 0 0,-1 0 1 0 0,1 0-1 0 0,-1 0 0 0 0,1 1 0 0 0,-1-1 1 0 0,1 0-1 0 0,-1 0 0 0 0,1 0 0 0 0,0 0 0 0 0,-1 0 1 0 0,1 0-1 0 0,-1 0 0 0 0,1-1 0 0 0,-1 1 1 0 0,-2 0-1534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50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0 436 0 0,'0'0'7515'0'0,"14"5"-7173"0"0,-8 35 1106 0 0,-6-38-1395 0 0,-1 8 121 0 0,0-5-132 0 0,0 1 0 0 0,1-1 0 0 0,0 0 0 0 0,-1 1 0 0 0,2-1 0 0 0,0 6 0 0 0,-2-3-27 0 0,1-1 0 0 0,0 0 1 0 0,1 0-1 0 0,2 14 0 0 0,-3-19 22 0 0,0 28 18 0 0,0-29 242 0 0,-8-5-5559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14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1 118 540 0 0,'0'0'5732'0'0,"29"-8"-4838"0"0,51-12 211 0 0,199-44 708 0 0,-167 39 222 0 0,-112 25-2006 0 0,6-1-230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57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31 84 0 0,'0'0'6236'0'0,"-11"-2"-4141"0"0,31-5-1827 0 0,-17 6-180 0 0,-1 0-10 0 0,19-7 97 0 0,-19 7-139 0 0,23-7 49 0 0,-21 7-86 0 0,0 1 0 0 0,0-1 1 0 0,1 1-1 0 0,-1 0 0 0 0,0 0 0 0 0,5 1 1 0 0,-7-1 28 0 0,4 13 15 0 0,-8 13-2 0 0,-2 21 14 0 0,4-43-38 0 0,-5 10 6 0 0,4 1 24 0 0,1-13-42 0 0,-6 31 79 0 0,-4-19-25 0 0,8-11 13 0 0,10-5-26 0 0,-5 1-31 0 0,34-16 425 0 0,-15 8-291 0 0,-20 9-49 0 0,23-11 212 0 0,6-2-267 0 0,-29 13-42 0 0,13-4 21 0 0,19-7 90 0 0,-32 10 32 0 0,1 0-95 0 0,16-9 516 0 0,-18 9-359 0 0,-3 2-750 0 0,1 0 757 0 0,-10 5-1736 0 0,-1-2-3475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17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1 112 404 0 0,'0'0'5195'0'0,"55"-8"-3357"0"0,336-46-118 0 0,-198 26-373 0 0,-147 21-1089 0 0,-45 7-252 0 0,33-5 1375 0 0,68-3-1350 0 0,-102 8 5 0 0,10-2-103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26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5 304 0 0,'0'0'2690'0'0,"-3"-5"3916"0"0,7 6-6614 0 0,-1-1 0 0 0,0 1-1 0 0,1-1 1 0 0,-1 1 0 0 0,0 0-1 0 0,0 0 1 0 0,0 0 0 0 0,0 1 0 0 0,0-1-1 0 0,6 4 1 0 0,-8-3 9 0 0,0-1-1 0 0,0 0 1 0 0,0 0 0 0 0,1 0 0 0 0,-1 1-1 0 0,0-1 1 0 0,-1 0 0 0 0,1 1 0 0 0,0-1-1 0 0,0 1 1 0 0,-1-1 0 0 0,1 1 0 0 0,-1-1-1 0 0,1 1 1 0 0,-1 0 0 0 0,1 2 0 0 0,-1 0 20 0 0,-1 1 0 0 0,1 0 0 0 0,-1 0 0 0 0,0 0 0 0 0,0 0 0 0 0,0-1 0 0 0,-1 1 0 0 0,0-1 0 0 0,1 1 0 0 0,-2-1 0 0 0,1 1 0 0 0,-4 4 0 0 0,3-5-40 0 0,2-1 6 0 0,0-1 1 0 0,-1 1-1 0 0,0-1 0 0 0,1 0 0 0 0,-1 1 0 0 0,0-1 1 0 0,0 0-1 0 0,-5 3 0 0 0,7-5-586 0 0,-5 0-6059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45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78 256 0 0,'0'0'6961'0'0,"1"-1"-6927"0"0,1 0-25 0 0,0 0 0 0 0,1 0 0 0 0,-1 0 1 0 0,1 0-1 0 0,-1 0 0 0 0,1 1 1 0 0,-1-1-1 0 0,1 1 0 0 0,0-1 0 0 0,-1 1 1 0 0,4 0-1 0 0,5-1 14 0 0,317-40 486 0 0,-198 26-427 0 0,-36 5 115 0 0,-93 10-50 0 0,2-1 54 0 0,-6 1-263 0 0,3-1-203 0 0,-6 2-3624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49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0 564 0 0,'0'0'5687'0'0,"28"15"-5171"0"0,-24-13-476 0 0,0 1 0 0 0,0-1 0 0 0,0 0 0 0 0,-1 1 0 0 0,1 0 0 0 0,-1 0-1 0 0,1 0 1 0 0,4 6 0 0 0,-7-8 0 0 0,0 1 1 0 0,-1-1-1 0 0,1 1 0 0 0,0 0 0 0 0,-1-1 0 0 0,0 1 0 0 0,1 0 1 0 0,-1-1-1 0 0,0 1 0 0 0,0 0 0 0 0,0-1 0 0 0,0 1 0 0 0,0 0 1 0 0,0-1-1 0 0,0 1 0 0 0,0 0 0 0 0,-1-1 0 0 0,1 1 1 0 0,-1 0-1 0 0,1-1 0 0 0,-1 1 0 0 0,0-1 0 0 0,0 1 0 0 0,1-1 1 0 0,-3 3-1 0 0,-2 4 47 0 0,3-3-54 0 0,-1 0-1 0 0,0 0 1 0 0,0-1-1 0 0,0 1 1 0 0,-1-1-1 0 0,0 1 1 0 0,-5 4-1 0 0,9-9-557 0 0,-5 0-5064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7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24 744 0 0,'0'0'3824'0'0,"44"-4"-1367"0"0,396-12-1353 0 0,-383 14-637 0 0,-56 2-414 0 0,30-2 780 0 0,-30 5-823 0 0,0 0 0 0 0,-1 0 0 0 0,1 1 0 0 0,0-1 0 0 0,-1 0 0 0 0,0 0 0 0 0,1 0 0 0 0,-1 0 0 0 0,-1 1 0 0 0,0 5 0 0 0,0 3 142 0 0,0 64 1640 0 0,1-76-1748 0 0,0 0-8 0 0,0 0 0 0 0,0 1-1 0 0,-1-1 1 0 0,1 0 0 0 0,0 0 0 0 0,0 0-1 0 0,0 0 1 0 0,0 0 0 0 0,0 1-1 0 0,0-1 1 0 0,0 0 0 0 0,-1 0 0 0 0,1 0-1 0 0,0 0 1 0 0,0 1 0 0 0,0-1-1 0 0,0 0 1 0 0,0 0 0 0 0,0 0-1 0 0,0 0 1 0 0,0 1 0 0 0,0-1 0 0 0,0 0-1 0 0,0 0 1 0 0,0 0 0 0 0,0 1-1 0 0,0-1 1 0 0,0 0 0 0 0,0 0-1 0 0,0 0 1 0 0,0 0 0 0 0,0 1 0 0 0,1-1-1 0 0,-1 0 1 0 0,0 0 0 0 0,0 0-1 0 0,0 1 1 0 0,2-2-1050 0 0,-3-7-5139 0 0,0 5 2787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17 628 0 0,'0'0'2722'0'0,"8"-2"1520"0"0,24-4-3853 0 0,106-2 1312 0 0,-137 8-1653 0 0,3-1 427 0 0,1 1-1470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9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0 612 0 0,'0'0'8886'0'0,"32"6"-8589"0"0,-31-6-293 0 0,0 0 0 0 0,0 0 0 0 0,1 1 0 0 0,-1-1 0 0 0,0 1 1 0 0,0-1-1 0 0,0 1 0 0 0,0-1 0 0 0,0 1 0 0 0,0 0 0 0 0,0-1 0 0 0,0 1 0 0 0,-1 0 0 0 0,1 0 1 0 0,0 0-1 0 0,0 0 0 0 0,-1 0 0 0 0,1 0 0 0 0,0 0 0 0 0,-1 0 0 0 0,1 0 0 0 0,-1 0 0 0 0,1 0 1 0 0,-1 0-1 0 0,0 0 0 0 0,1 0 0 0 0,-1 0 0 0 0,0 1 0 0 0,0 0 0 0 0,-1 0 6 0 0,1 1 1 0 0,-1-1-1 0 0,0 0 0 0 0,-1 0 0 0 0,1 1 0 0 0,0-1 1 0 0,-1 0-1 0 0,1 0 0 0 0,-1 0 0 0 0,-1 2 0 0 0,1-3-2 0 0,1 0 0 0 0,0 0 0 0 0,0 0 0 0 0,0 1 0 0 0,0-1 0 0 0,0 1-1 0 0,0-1 1 0 0,0 1 0 0 0,0-1 0 0 0,0 1 0 0 0,1-1 0 0 0,-1 1 0 0 0,1 0 0 0 0,-1-1-1 0 0,1 3 1 0 0,0-3-3 0 0,0 0 0 0 0,1-1 0 0 0,0 1 0 0 0,-1 0 1 0 0,1-1-1 0 0,-1 1 0 0 0,1-1 0 0 0,0 1 0 0 0,-1-1 0 0 0,1 1 0 0 0,0-1 0 0 0,-1 0 0 0 0,1 1 0 0 0,0-1 0 0 0,0 0 0 0 0,0 1 0 0 0,-1-1 0 0 0,1 0 0 0 0,0 0 0 0 0,0 0 0 0 0,0 0 0 0 0,1 0 0 0 0,19 2 189 0 0,-21-2-143 0 0,3-1-111 0 0,3 1-791 0 0,-3-2-4226 0 0,-1 1 2952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9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15 172 0 0,'0'0'1545'0'0,"-9"-4"5213"0"0,28 0-6300 0 0,3 0-991 0 0,-8 1-3583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1160 0 0,'0'0'6293'0'0,"24"-4"-5229"0"0,-9 2-5659 0 0,-12 1 3077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17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0 584 0 0,'0'0'7591'0'0,"3"37"-4919"0"0,-2-13-1698 0 0,2-1 0 0 0,8 40-1 0 0,1 3 808 0 0,0 10-797 0 0,-10-36-837 0 0,-2-30-53 0 0,0 0 1 0 0,1 0 0 0 0,0 1 0 0 0,4 13 0 0 0,-2-1 288 0 0,-3-20-365 0 0,0 1 0 0 0,0-1 0 0 0,1 1 0 0 0,-1-1 0 0 0,1 1 0 0 0,0-1-1 0 0,0 1 1 0 0,2 4 0 0 0,-3-8-3 0 0,0 26-1322 0 0,-2-27-510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20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0 356 0 0,'0'0'6376'0'0,"7"30"-5300"0"0,-7-26-835 0 0,1 1-3740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20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3 136 0 0,'0'0'1503'0'0,"24"3"2018"0"0,94-5-2908 0 0,-117 1-618 0 0,10 1 261 0 0,-1-1 204 0 0,-10 1-1032 0 0,0 0 501 0 0,0 0-1 0 0,0 0 1 0 0,0 0-1 0 0,0 0 1 0 0,0 0-1 0 0,0 0 1 0 0,0 0-1 0 0,0 0 1 0 0,0 0-1 0 0,0-1 1 0 0,0 1-1 0 0,0 0 1 0 0,0 0-1 0 0,0 0 1 0 0,0 0-1 0 0,0 0 1 0 0,0 0-1 0 0,0 0 1 0 0,0 0-1 0 0,0 0 1 0 0,0 0-1 0 0,0 0 1 0 0,0 0-1 0 0,0 0 1 0 0,0 0-1 0 0,0 0 1 0 0,0 0-1 0 0,0-1-285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21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33 108 0 0,'0'0'4533'0'0,"12"-2"-3539"0"0,209-18 1554 0 0,-220 20-2484 0 0,59-8 250 0 0,-59 7 130 0 0,2 0-1709 0 0,0 1-2861 0 0,-6-1 2916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22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92 0 0,'0'0'1007'0'0,"12"1"1927"0"0,50-4-1324 0 0,129-12 121 0 0,-179 14-1452 0 0,-9 1-252 0 0,1 0 1 0 0,-1 0-1 0 0,1-1 1 0 0,-1 0 0 0 0,0 0-1 0 0,6-2 1 0 0,-8 3-25 0 0,20 0 301 0 0,-13-1-3609 0 0,-7 1 2610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2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1 140 0 0,'0'0'4729'0'0,"-2"34"-941"0"0,14 91-1625 0 0,-13-107-2011 0 0,1-9-96 0 0,0 1 0 0 0,0-1 1 0 0,3 16-1 0 0,-3-24-76 0 0,3 30 363 0 0,-3-30-309 0 0,1 1 175 0 0,14-4-71 0 0,31-5-50 0 0,55-1 0 0 0,11-1 33 0 0,47-4 626 0 0,-158 13-699 0 0,39-3 43 0 0,-38 3 131 0 0,2-1-1817 0 0,-7-2-4111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26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76 0 0,'0'0'1762'0'0,"26"-2"2223"0"0,-25 2-3944 0 0,17 1 362 0 0,20-3 594 0 0,-37 2-905 0 0,1 0 72 0 0,-2 0-159 0 0,1 0 0 0 0,-1 0 0 0 0,0 0 1 0 0,1-1-1 0 0,-1 1 0 0 0,1 0 0 0 0,-1 0 0 0 0,0 0 0 0 0,1 0 0 0 0,-1 0 0 0 0,0 0 1 0 0,1 0-1 0 0,-1 0 0 0 0,1 0 0 0 0,-1 0 0 0 0,0 1 0 0 0,1-1 0 0 0,-1 0 0 0 0,0 0 1 0 0,1 0-1 0 0,-1 0 0 0 0,0 0 0 0 0,1 1 0 0 0,-1-1 0 0 0,0 0 0 0 0,1 0 1 0 0,-1 1-1 0 0,0-1 0 0 0,1 0 0 0 0,-1 0 0 0 0,0 1 0 0 0,0-1 0 0 0,0 0 0 0 0,1 1 1 0 0,-1-1-1 0 0,0 0 0 0 0,0 1 0 0 0,0 0 0 0 0,4 109 3383 0 0,1-70-2346 0 0,-5-39-1003 0 0,-1 33 422 0 0,1-34-441 0 0,0 21 6 0 0,0-21-2 0 0,0 7 37 0 0,1-1 454 0 0,-5-8-2170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3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1 508 0 0,'0'0'6336'0'0,"-1"29"-5191"0"0,-4 82 600 0 0,5-110-1973 0 0,-1 14 1155 0 0,0-9-1605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3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97 276 0 0,'1'-5'8956'0'0,"1"4"-8968"0"0,-1 1 28 0 0,0 0-10 0 0,198-25 398 0 0,-98 14 148 0 0,34-3 238 0 0,-2-1 146 0 0,-36 3-750 0 0,-96 12-155 0 0,22-3 63 0 0,-10 0-44 0 0,-12 3-40 0 0,35-4 10 0 0,-25 3 79 0 0,-10 1-103 0 0,4-3 209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0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10 268 0 0,'0'0'3482'0'0,"-12"1"4481"0"0,244-10-6137 0 0,-211 8-292 0 0,-18 0-4555 0 0,-4 1 2375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0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1 400 0 0,'0'0'4726'0'0,"0"7"-197"0"0,-3 20-3717 0 0,-1 25 1049 0 0,4-51-1806 0 0,-1 2-1567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18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41 224 0 0,'0'0'7045'0'0,"33"-6"-4177"0"0,109-25 281 0 0,-125 29-2979 0 0,-17 2-169 0 0,0-1 11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1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10 956 0 0,'0'0'7062'0'0,"33"-2"-5320"0"0,0-3-1196 0 0,-32 5-432 0 0,0 0 364 0 0,3-2-6489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2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56 984 0 0,'0'-9'5790'0'0,"0"-8"-3897"0"0,-2 14-1880 0 0,0 1-1 0 0,0-1 0 0 0,0 1 0 0 0,0 0 0 0 0,-1 0 1 0 0,1 0-1 0 0,-1 0 0 0 0,1 1 0 0 0,-1-1 0 0 0,0 1 0 0 0,0-1 1 0 0,0 1-1 0 0,0 0 0 0 0,0 0 0 0 0,0 0 0 0 0,0 1 0 0 0,0-1 1 0 0,0 1-1 0 0,0-1 0 0 0,0 1 0 0 0,0 0 0 0 0,0 0 1 0 0,-1 0-1 0 0,1 1 0 0 0,0-1 0 0 0,0 1 0 0 0,0 0 0 0 0,0 0 1 0 0,-3 1-1 0 0,-1 2 55 0 0,0 0 1 0 0,0 0 0 0 0,0 0-1 0 0,1 1 1 0 0,0 0-1 0 0,0 0 1 0 0,0 0 0 0 0,1 1-1 0 0,0 0 1 0 0,0 0-1 0 0,0 1 1 0 0,-6 12 0 0 0,6-12-52 0 0,4-5 26 0 0,0 0-1 0 0,0 0 1 0 0,-1 1 0 0 0,1-1-1 0 0,1 0 1 0 0,-1 1 0 0 0,0-1-1 0 0,1 1 1 0 0,-1-1-1 0 0,1 1 1 0 0,0 0 0 0 0,0-1-1 0 0,0 1 1 0 0,0-1-1 0 0,0 1 1 0 0,0-1 0 0 0,1 1-1 0 0,-1 0 1 0 0,1-1 0 0 0,0 0-1 0 0,0 1 1 0 0,0-1-1 0 0,0 1 1 0 0,0-1 0 0 0,0 0-1 0 0,1 0 1 0 0,-1 0-1 0 0,1 0 1 0 0,-1 0 0 0 0,1 0-1 0 0,0 0 1 0 0,0 0 0 0 0,0 0-1 0 0,0-1 1 0 0,0 1-1 0 0,0-1 1 0 0,0 0 0 0 0,1 0-1 0 0,-1 1 1 0 0,0-1-1 0 0,1-1 1 0 0,4 2 0 0 0,7 1 93 0 0,1-2 0 0 0,0 1 1 0 0,-1-2-1 0 0,1 0 0 0 0,16-2 0 0 0,-24 1-45 0 0,0 0-1 0 0,-1-1 1 0 0,1 1-1 0 0,0-1 1 0 0,-1-1-1 0 0,1 1 1 0 0,-1-1 0 0 0,0 0-1 0 0,1-1 1 0 0,-2 0-1 0 0,1 1 1 0 0,9-9-1 0 0,-14 10-80 0 0,1 1 0 0 0,-1-1 0 0 0,0 0 0 0 0,1 1 0 0 0,-1-1 0 0 0,0 0 0 0 0,0 0 0 0 0,0 0 0 0 0,-1 1 0 0 0,1-1 0 0 0,0 0 0 0 0,-1 0-1 0 0,1 0 1 0 0,-1 0 0 0 0,0 0 0 0 0,1 0 0 0 0,-1-1 0 0 0,0 1 0 0 0,0 0 0 0 0,0 0 0 0 0,-1 0 0 0 0,1 0 0 0 0,0 0 0 0 0,-2-2 0 0 0,1 0-15 0 0,-1 1 0 0 0,1-1 0 0 0,-1 0 0 0 0,0 1 1 0 0,0 0-1 0 0,0 0 0 0 0,-1 0 0 0 0,1 0 0 0 0,-1 0 1 0 0,0 0-1 0 0,1 0 0 0 0,-5-2 0 0 0,4 3-371 0 0,-6-5-1335 0 0,4 5-5113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13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7 380 0 0,'0'-1'199'0'0,"0"1"-141"0"0,0 0 0 0 0,0 0 0 0 0,0 0 0 0 0,0 0 0 0 0,0-1 0 0 0,0 1 0 0 0,0 0 1 0 0,0 0-1 0 0,0 0 0 0 0,0-1 0 0 0,0 1 0 0 0,0 0 0 0 0,0 0 0 0 0,0 0 0 0 0,0 0 0 0 0,0-1 0 0 0,0 1 1 0 0,0 0-1 0 0,0 0 0 0 0,0 0 0 0 0,0 0 0 0 0,0-1 0 0 0,1 1 0 0 0,-1 0 0 0 0,0 0 0 0 0,0 0 0 0 0,0 0 0 0 0,0 0 1 0 0,0 0-1 0 0,1-1 0 0 0,-1 1 0 0 0,0 0 0 0 0,0 0 0 0 0,0 0 0 0 0,0 0 0 0 0,0 0 0 0 0,1 0 0 0 0,-1 0 1 0 0,0 0-1 0 0,0 0 0 0 0,0 0 0 0 0,1 0 0 0 0,-1 0 0 0 0,0 0 0 0 0,0 0 0 0 0,0 0 0 0 0,0 0 0 0 0,1 0 0 0 0,-1 0 1 0 0,0 0-1 0 0,0 0 0 0 0,0 0 0 0 0,1 0 0 0 0,-1 0 0 0 0,0 0 0 0 0,0 0 0 0 0,0 1 0 0 0,4 0 4 0 0,-4-1-45 0 0,4 4-1206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38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 1324 0 0,'0'0'4986'0'0,"0"-3"-2011"0"0,0 13-2685 0 0,0 33 1248 0 0,-1 0 0 0 0,-12 71 0 0 0,3-75-1312 0 0,7-29-135 0 0,0 0-1 0 0,0 0 1 0 0,1 0 0 0 0,0 0-1 0 0,1 1 1 0 0,0-1-1 0 0,2 16 1 0 0,0-13 30 0 0,0 0 0 0 0,-2 22 0 0 0,0 5 23 0 0,1-25-146 0 0,0-12 13 0 0,0 0-1 0 0,-1 0 0 0 0,2-1 1 0 0,-1 1-1 0 0,0 0 1 0 0,1 0-1 0 0,1 5 1 0 0,-2-8 23 0 0,1 21-26 0 0,0-1 26 0 0,-1-19-36 0 0,2 10 27 0 0,2 20 104 0 0,-4-30-119 0 0,0 0-1 0 0,0 0 7 0 0,0 0 0 0 0,0 0 0 0 0,0 0 1 0 0,0 1-1 0 0,1-1 0 0 0,-1 0 0 0 0,0 0 0 0 0,1 0 0 0 0,-1 0 0 0 0,1 0 0 0 0,-1 0 0 0 0,1 0 0 0 0,-1 0 0 0 0,1 0 0 0 0,1 1 0 0 0,-2-2 35 0 0,7 0 154 0 0,-7 0-189 0 0,14-6 48 0 0,-13 6-70 0 0,12-5-19 0 0,-11 4 27 0 0,-1 1-9 0 0,-5 0-6088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3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96 0 0,'0'0'9339'0'0,"-22"27"-9260"0"0,-11 8 61 0 0,32-35-332 0 0,0 1-81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39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0 172 0 0,'0'0'2830'0'0,"3"2"1529"0"0,10 4-3213 0 0,1 5-564 0 0,28 19-353 0 0,-37-25-5300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4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20 0 0,'-2'0'7777'0'0,"2"0"-7333"0"0,6 4-296 0 0,0 0 1 0 0,-1 1 0 0 0,1 0-1 0 0,-1 0 1 0 0,0 1-1 0 0,0-1 1 0 0,-1 1 0 0 0,5 7-1 0 0,-8-10-123 0 0,0-1-1 0 0,1 1 1 0 0,-1 0 0 0 0,0 0-1 0 0,0 0 1 0 0,-1 0 0 0 0,1 0-1 0 0,-1 0 1 0 0,1 0 0 0 0,-1 0-1 0 0,0 0 1 0 0,0 0-1 0 0,0 0 1 0 0,-1 0 0 0 0,1 0-1 0 0,-1 0 1 0 0,1 0 0 0 0,-1 0-1 0 0,0-1 1 0 0,0 1 0 0 0,-1 0-1 0 0,-1 3 1 0 0,-24 31 294 0 0,21-30-386 0 0,0 0 0 0 0,1 1-1 0 0,-8 12 1 0 0,10-15-1611 0 0,-2-3-4435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43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0 580 0 0,'0'0'5306'0'0,"0"3"-1721"0"0,3 7-3708 0 0,-5 0 220 0 0,0-1 0 0 0,-1 0-1 0 0,-7 16 1 0 0,-6 18 330 0 0,16-42-411 0 0,0-1 0 0 0,0 1 1 0 0,1-1-1 0 0,-1 0 0 0 0,0 1 1 0 0,0-1-1 0 0,1 1 0 0 0,-1-1 1 0 0,0 0-1 0 0,0 1 1 0 0,1-1-1 0 0,-1 1 0 0 0,0-1 1 0 0,1 0-1 0 0,-1 0 0 0 0,0 1 1 0 0,1-1-1 0 0,-1 0 0 0 0,1 1 1 0 0,-1-1-1 0 0,1 0 0 0 0,-1 0 1 0 0,0 0-1 0 0,1 0 1 0 0,-1 1-1 0 0,1-1 0 0 0,-1 0 1 0 0,1 0-1 0 0,-1 0 0 0 0,1 0 1 0 0,-1 0-1 0 0,1 0 0 0 0,-1 0 1 0 0,1-1-1 0 0,23 2 153 0 0,-21-1-96 0 0,32-1 327 0 0,-34 1-438 0 0,5-1-1886 0 0,-2-2-5086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44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3 728 0 0,'0'0'91'0'0,"0"0"0"0"0,0 0-1 0 0,0-1 1 0 0,0 1 0 0 0,0 0 0 0 0,0 0 0 0 0,0 0-1 0 0,0 0 1 0 0,0 0 0 0 0,0 0 0 0 0,0-1-1 0 0,-1 1 1 0 0,1 0 0 0 0,0 0 0 0 0,0 0 0 0 0,0 0-1 0 0,0 0 1 0 0,0 0 0 0 0,0 0 0 0 0,0 0-1 0 0,0 0 1 0 0,-1 0 0 0 0,1 0 0 0 0,0-1 0 0 0,0 1-1 0 0,0 0 1 0 0,0 0 0 0 0,0 0 0 0 0,0 0-1 0 0,-1 0 1 0 0,1 0 0 0 0,0 0 0 0 0,0 0 0 0 0,0 0-1 0 0,0 0 1 0 0,0 0 0 0 0,-1 0 0 0 0,1 0-1 0 0,0 0 1 0 0,0 1 0 0 0,0-1 0 0 0,0 0 0 0 0,0 0-1 0 0,0 0 1 0 0,0 0 0 0 0,-1 0 0 0 0,1 0-1 0 0,0 0 1 0 0,0 0 0 0 0,0 0 0 0 0,0 0 0 0 0,0 1-1 0 0,-10 8 1046 0 0,-5 10-930 0 0,15-18-153 0 0,-1 0-1 0 0,1 0 0 0 0,-1 0 1 0 0,1 1-1 0 0,-1-1 1 0 0,1 0-1 0 0,-1 0 0 0 0,1 0 1 0 0,0 0-1 0 0,0 0 0 0 0,-1 0 1 0 0,1 1-1 0 0,0-1 1 0 0,0 0-1 0 0,0 0 0 0 0,0 0 1 0 0,1 0-1 0 0,-1 1 0 0 0,0-1 1 0 0,1 2-1 0 0,-1-3 12 0 0,1 1 0 0 0,-1-1 0 0 0,1 1 0 0 0,-1-1 0 0 0,1 1 0 0 0,0-1 0 0 0,-1 1 0 0 0,1-1-1 0 0,-1 1 1 0 0,1-1 0 0 0,0 0 0 0 0,-1 0 0 0 0,1 1 0 0 0,0-1 0 0 0,0 0 0 0 0,-1 0 0 0 0,1 0 0 0 0,0 0 0 0 0,-1 0 0 0 0,1 1 0 0 0,0-1-1 0 0,0-1 1 0 0,0 1 0 0 0,1 0-29 0 0,-1 0-1 0 0,1 0 0 0 0,-1 0 1 0 0,1-1-1 0 0,-1 1 0 0 0,0-1 0 0 0,1 1 1 0 0,-1-1-1 0 0,0 1 0 0 0,1-1 1 0 0,-1 0-1 0 0,0 0 0 0 0,0 1 1 0 0,0-1-1 0 0,0 0 0 0 0,0 0 1 0 0,0 0-1 0 0,0 0 0 0 0,0 0 1 0 0,0-1-1 0 0,0 1 0 0 0,0 0 0 0 0,-1 0 1 0 0,1-1-1 0 0,0 1 0 0 0,-1 0 1 0 0,1-1-1 0 0,-1 1 0 0 0,0 0 1 0 0,1-2-1 0 0,-1 2-37 0 0,0 0 0 0 0,0 0 1 0 0,0 0-1 0 0,-1 0 0 0 0,1 0 0 0 0,0 0 0 0 0,-1 0 1 0 0,1 0-1 0 0,0 1 0 0 0,-1-1 0 0 0,1 0 0 0 0,-1 0 1 0 0,1 0-1 0 0,-1 1 0 0 0,1-1 0 0 0,-1 0 0 0 0,0 1 1 0 0,1-1-1 0 0,-1 0 0 0 0,0 1 0 0 0,0-1 0 0 0,0 1 1 0 0,1-1-1 0 0,-1 1 0 0 0,-2-1 0 0 0,-18-4-64 0 0,20 5 62 0 0,1 0-22 0 0,-4-1 22 0 0,-7 2-588 0 0,6 1-5305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44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6 480 0 0,'5'-5'10875'0'0,"-5"4"-11714"0"0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19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35 108 0 0,'-1'3'7959'0'0,"131"-35"-3662"0"0,-129 32-4233 0 0,6-3 120 0 0,-2 2-2650 0 0,-12 1-3762 0 0,3 1 4714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45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29 992 0 0,'0'0'203'0'0,"0"-1"0"0"0,0 1 0 0 0,0 0 0 0 0,1 0 0 0 0,-1 0 0 0 0,0 0 0 0 0,0 0 0 0 0,0-1 0 0 0,1 1 0 0 0,-1 0 0 0 0,0 0 0 0 0,0 0 0 0 0,1 0 0 0 0,-1 0-1 0 0,0 0 1 0 0,0 0 0 0 0,1 0 0 0 0,-1 0 0 0 0,0 0 0 0 0,0 0 0 0 0,1 0 0 0 0,-1 0 0 0 0,0 0 0 0 0,0 0 0 0 0,1 0 0 0 0,-1 0 0 0 0,0 0 0 0 0,0 0 0 0 0,1 0 0 0 0,-1 0 0 0 0,0 0 0 0 0,1 1 0 0 0,3 5 603 0 0,-2-1-2455 0 0,-4-14 878 0 0,2 9 738 0 0,6-15 1389 0 0,12 3-4551 0 0,-14 9 1395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45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0 304 0 0,'0'0'1231'0'0,"6"5"4206"0"0,7 5-3603 0 0,-10-8-1771 0 0,1 0 1 0 0,-1 0-1 0 0,1 1 1 0 0,-1-1-1 0 0,0 1 0 0 0,5 4 1 0 0,-8-6-58 0 0,1-1 1 0 0,-1 0-1 0 0,0 1 1 0 0,0-1-1 0 0,1 0 1 0 0,-1 1-1 0 0,0-1 1 0 0,0 0-1 0 0,0 1 1 0 0,0-1-1 0 0,1 1 1 0 0,-1-1-1 0 0,0 1 0 0 0,0-1 1 0 0,0 0-1 0 0,0 1 1 0 0,0-1-1 0 0,0 1 1 0 0,0-1-1 0 0,0 1 1 0 0,-1-1-1 0 0,1 0 1 0 0,0 1-1 0 0,0-1 1 0 0,0 1-1 0 0,0-1 1 0 0,-1 1-1 0 0,0 0 7 0 0,0 0-1 0 0,0 0 0 0 0,0 0 0 0 0,0 0 0 0 0,0 0 0 0 0,-1-1 1 0 0,1 1-1 0 0,0 0 0 0 0,0-1 0 0 0,-1 1 0 0 0,1-1 0 0 0,-3 1 1 0 0,-22 3-694 0 0,9-5-3580 0 0,12 0 2017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50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6 240 0 0,'0'0'1295'0'0,"-2"1"-1114"0"0,-1 2 5761 0 0,3-3-5913 0 0,18-3 646 0 0,-29 2-297 0 0,10 1-353 0 0,-1-1-201 0 0,4 0-165 0 0,7-2 990 0 0,-4 3-5067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52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40 0 0,'0'0'3094'0'0,"-22"1"-1437"0"0,9 3-1734 0 0,12-4 81 0 0,-7 8-19 0 0,7-8 9 0 0,1 0 0 0 0,-1 0 0 0 0,1 0 0 0 0,-1 1-1 0 0,1-1 1 0 0,-1 0 0 0 0,1 0 0 0 0,-1 1 0 0 0,1-1 0 0 0,0 0 0 0 0,-1 1-1 0 0,1-1 1 0 0,-1 1 0 0 0,1-1 0 0 0,0 0 0 0 0,-1 1 0 0 0,1-1 0 0 0,0 1-1 0 0,0-1 1 0 0,-1 1 0 0 0,1-1 0 0 0,0 1 0 0 0,0-1 0 0 0,0 1 0 0 0,0-1-1 0 0,0 1 1 0 0,-1 0 0 0 0,2 0 50 0 0,2 13 927 0 0,-3-13-979 0 0,3 6 176 0 0,-2-5-2497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53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1 404 0 0,'0'0'1955'0'0,"1"4"949"0"0,6 11-1834 0 0,-7-15-708 0 0,1 1-352 0 0,2-1-32 0 0,-2 0 464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57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5 224 0 0,'0'0'1013'0'0,"-1"-5"7170"0"0,7 23-8195 0 0,-3-7 102 0 0,-3-10-177 0 0,0-1 0 0 0,0 0 0 0 0,0 0 0 0 0,0 0 0 0 0,0 0 0 0 0,-1 0 0 0 0,1 0 0 0 0,0 0 0 0 0,0 0 0 0 0,0 0 0 0 0,0 1 0 0 0,0-1-1 0 0,0 0 1 0 0,-1 0 0 0 0,1 0 0 0 0,0 0 0 0 0,0 0 0 0 0,0 0 0 0 0,0 0 0 0 0,0 0 0 0 0,-1 0 0 0 0,1 0 0 0 0,0 0 0 0 0,0 0 0 0 0,0 0 0 0 0,0 0 0 0 0,0 0 0 0 0,-1 0-1 0 0,1 0 1 0 0,0 0 0 0 0,0 0 0 0 0,0 0 0 0 0,0 0 0 0 0,0-1 0 0 0,-1 1 0 0 0,1 0 0 0 0,0 0 0 0 0,0 0 0 0 0,0 0 0 0 0,0 0 0 0 0,0 0 0 0 0,0 0 0 0 0,0 0-1 0 0,0-1 1 0 0,-1 1 0 0 0,1 0 0 0 0,0 0 0 0 0,0 0 0 0 0,0 0 0 0 0,0 0 0 0 0,0 0 0 0 0,0-1 0 0 0,0 1 0 0 0,0 0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0:5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1416 0 0,'0'0'2373'0'0,"8"-4"1802"0"0,8-5-2995 0 0,22-4-730 0 0,-37 13-465 0 0,22-6 307 0 0,-27 6-309 0 0,0 1 0 0 0,0 0 0 0 0,1 0 0 0 0,-1 0 0 0 0,0 0 0 0 0,0 1-1 0 0,1 0 1 0 0,-1-1 0 0 0,1 1 0 0 0,0 0 0 0 0,-1 1 0 0 0,1-1 0 0 0,0 1 0 0 0,0-1 0 0 0,1 1 0 0 0,-1 0 0 0 0,0 0 0 0 0,1 0 0 0 0,-2 3 0 0 0,-3 2 56 0 0,7-8-29 0 0,-4 6 444 0 0,1-3-5334 0 0,1-4 2131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05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77 580 0 0,'0'0'4337'0'0,"2"-6"-2053"0"0,79-8-2186 0 0,94-5-1 0 0,-103 13-26 0 0,144-21 219 0 0,-181 24-205 0 0,-35 3-80 0 0,7-1-98 0 0,-1 1-3497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06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10 1220 0 0,'0'0'3110'0'0,"-7"-4"958"0"0,-4-2-3801 0 0,12 7-282 0 0,6 0 3 0 0,1 0-1 0 0,-1 1 0 0 0,0 0 1 0 0,1 0-1 0 0,-1 1 1 0 0,0 0-1 0 0,0 1 0 0 0,9 5 1 0 0,-15-9 15 0 0,0 1 1 0 0,0-1 0 0 0,-1 1-1 0 0,1-1 1 0 0,0 1-1 0 0,0 0 1 0 0,0-1 0 0 0,0 1-1 0 0,-1 0 1 0 0,1 0-1 0 0,0-1 1 0 0,-1 1 0 0 0,1 0-1 0 0,-1 0 1 0 0,1 0-1 0 0,-1 0 1 0 0,1 0 0 0 0,-1 0-1 0 0,0 0 1 0 0,1 0-1 0 0,-1 0 1 0 0,0 0-1 0 0,0 0 1 0 0,1 1 0 0 0,-2 1 26 0 0,0-1 1 0 0,1 1 0 0 0,-1-1 0 0 0,0 0-1 0 0,0 1 1 0 0,0-1 0 0 0,0 0 0 0 0,-3 3-1 0 0,-10 25 122 0 0,14-29-123 0 0,-4 7 284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09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16 468 0 0,'0'0'1314'0'0,"4"-7"4864"0"0,1 0-4712 0 0,3 6-1459 0 0,0 1 0 0 0,1 0 0 0 0,-1 0 0 0 0,0 1 1 0 0,11 2-1 0 0,-19-3-3 0 0,0 1 0 0 0,0-1 0 0 0,0 1 0 0 0,0 0 0 0 0,0-1 0 0 0,0 1 0 0 0,0-1 0 0 0,0 1 0 0 0,-1-1 0 0 0,1 1 0 0 0,0-1 0 0 0,0 1 0 0 0,-1-1-1 0 0,1 1 1 0 0,0-1 0 0 0,-1 1 0 0 0,1-1 0 0 0,-1 1 0 0 0,1-1 0 0 0,0 0 0 0 0,-1 1 0 0 0,1-1 0 0 0,-1 0 0 0 0,1 1 0 0 0,-1-1 0 0 0,0 0 0 0 0,-11 14 58 0 0,12-14-63 0 0,0 1 0 0 0,0-1 0 0 0,0 1 0 0 0,0-1 0 0 0,0 1-1 0 0,0-1 1 0 0,-1 1 0 0 0,2-1 0 0 0,-1 1 0 0 0,0-1 0 0 0,0 1 0 0 0,0-1-1 0 0,0 1 1 0 0,0-1 0 0 0,0 0 0 0 0,0 1 0 0 0,1-1 0 0 0,-1 1 0 0 0,0-1-1 0 0,0 1 1 0 0,1-1 0 0 0,-1 0 0 0 0,0 1 0 0 0,0-1 0 0 0,1 1 0 0 0,-1-1-1 0 0,0 0 1 0 0,1 1 0 0 0,16 9-62 0 0,-15-9 60 0 0,0 0-1 0 0,0 0 1 0 0,0 0-1 0 0,0 0 1 0 0,0 0-1 0 0,0 1 0 0 0,0-1 1 0 0,0 1-1 0 0,1 1 1 0 0,-3-2 12 0 0,0-1 0 0 0,0 1 0 0 0,0 0 0 0 0,-1-1-1 0 0,1 1 1 0 0,0-1 0 0 0,0 1 0 0 0,0-1 0 0 0,-1 1 0 0 0,1-1 0 0 0,0 1 0 0 0,-1-1 0 0 0,1 1 0 0 0,0-1 0 0 0,-1 1-1 0 0,1-1 1 0 0,-1 1 0 0 0,1-1 0 0 0,-1 0 0 0 0,1 1 0 0 0,-1-1 0 0 0,1 0 0 0 0,-1 0 0 0 0,1 1 0 0 0,-1-1 0 0 0,1 0-1 0 0,-1 0 1 0 0,1 0 0 0 0,-1 1 0 0 0,-1-1 0 0 0,-18 7-428 0 0,0-1-4093 0 0,16-5 2064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20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37 240 0 0,'0'0'2129'0'0,"-7"0"2754"0"0,130-33-1529 0 0,-123 33-3354 0 0,5-2-1250 0 0,-13 2-4568 0 0,5 0 4684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09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1904 0 0,'0'0'5813'0'0,"1"6"-1906"0"0,4 21-3299 0 0,2 2 332 0 0,-5-22-1419 0 0,0-1 0 0 0,-1 1 0 0 0,0 0 0 0 0,1 7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10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27 24 0 0,'-4'-5'8537'0'0,"4"3"-7716"0"0,17-2-282 0 0,8-3-566 0 0,-10 1-4900 0 0,-12 4 2364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10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44 1012 0 0,'-16'-19'5641'0'0,"-2"4"-3732"0"0,16 14-1891 0 0,-1 0 0 0 0,1-1 0 0 0,-1 1 0 0 0,0 0 0 0 0,1 0 1 0 0,-1 0-1 0 0,0 1 0 0 0,0-1 0 0 0,1 1 0 0 0,-1-1 0 0 0,0 1 1 0 0,0 0-1 0 0,0 0 0 0 0,1 0 0 0 0,-5 1 0 0 0,2 0 4 0 0,0 0 0 0 0,1 0 0 0 0,-1 1 0 0 0,0 0 0 0 0,1-1 0 0 0,0 1-1 0 0,-1 1 1 0 0,1-1 0 0 0,0 1 0 0 0,0 0 0 0 0,0 0 0 0 0,0 0 0 0 0,1 0 0 0 0,-1 0 0 0 0,1 1 0 0 0,0 0 0 0 0,0 0-1 0 0,0 0 1 0 0,1 0 0 0 0,-1 0 0 0 0,1 0 0 0 0,0 1 0 0 0,0-1 0 0 0,1 1 0 0 0,-1-1 0 0 0,1 1 0 0 0,0 0-1 0 0,0 0 1 0 0,0-1 0 0 0,1 1 0 0 0,0 0 0 0 0,0 0 0 0 0,0 0 0 0 0,0 0 0 0 0,1-1 0 0 0,0 1 0 0 0,0 0 0 0 0,0 0-1 0 0,1-1 1 0 0,3 9 0 0 0,-2-9 81 0 0,-1 0-1 0 0,1-1 1 0 0,0 1-1 0 0,1-1 1 0 0,-1 0 0 0 0,0 0-1 0 0,1 0 1 0 0,0 0-1 0 0,0-1 1 0 0,0 1-1 0 0,0-1 1 0 0,0 0-1 0 0,0 0 1 0 0,0 0 0 0 0,1-1-1 0 0,-1 0 1 0 0,1 0-1 0 0,-1 0 1 0 0,1 0-1 0 0,-1-1 1 0 0,1 1-1 0 0,5-1 1 0 0,2 0 17 0 0,0 0-1 0 0,0-1 1 0 0,-1 0 0 0 0,1-1-1 0 0,0 0 1 0 0,-1-1 0 0 0,19-7 0 0 0,-26 8-71 0 0,0 0 0 0 0,0 0 0 0 0,0-1 0 0 0,0 1 0 0 0,-1-1 1 0 0,1 0-1 0 0,-1 0 0 0 0,0-1 0 0 0,1 1 0 0 0,-2-1 0 0 0,1 1 0 0 0,0-1 1 0 0,3-7-1 0 0,-5 9-89 0 0,0 1-1 0 0,-1-1 1 0 0,1 1 0 0 0,0-1-1 0 0,-1 1 1 0 0,0-1 0 0 0,1 0-1 0 0,-1 1 1 0 0,0-1 0 0 0,0 0-1 0 0,0 1 1 0 0,0-1 0 0 0,0 0-1 0 0,0 1 1 0 0,-1-1 0 0 0,1 0 0 0 0,0 1-1 0 0,-1-1 1 0 0,0 0 0 0 0,1 1-1 0 0,-1-1 1 0 0,0 1 0 0 0,1-1-1 0 0,-1 1 1 0 0,0 0 0 0 0,0-1-1 0 0,0 1 1 0 0,-1 0 0 0 0,1 0 0 0 0,0 0-1 0 0,0-1 1 0 0,-1 1 0 0 0,1 0-1 0 0,0 1 1 0 0,-1-1 0 0 0,1 0-1 0 0,-1 0 1 0 0,1 1 0 0 0,-4-2-1 0 0,-22-7-2526 0 0,7 6-1922 0 0,13 1 1807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1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76 0 0,'0'0'1159'0'0,"6"0"4066"0"0,21-1-4587 0 0,45-10 1045 0 0,-71 11-1591 0 0,9-2 214 0 0,-7 2-294 0 0,-2 0 6 0 0,0 0-327 0 0,9-2 1138 0 0,-6 1-1698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13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1 488 0 0,'0'0'2690'0'0,"31"8"459"0"0,-22-4-2933 0 0,4 3-46 0 0,-8-5-3059 0 0,-8-2 1469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13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2 756 0 0,'0'0'5161'0'0,"1"-2"-2270"0"0,1 46-2460 0 0,-2-41-332 0 0,0 1-1 0 0,0-1 0 0 0,0 1 1 0 0,0 0-1 0 0,0-1 0 0 0,1 1 0 0 0,0 0 1 0 0,0-1-1 0 0,1 4 0 0 0,-2-6-77 0 0,1 6 10 0 0,1 5 645 0 0,-3-10-2232 0 0,-2-7-2447 0 0,1 3 1016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20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0 688 0 0,'0'0'8451'0'0,"8"22"-7917"0"0,-5-4 182 0 0,17 113 1242 0 0,-13 0-1318 0 0,-4-97-587 0 0,-3-33-17 0 0,2 12-14 0 0,-2-12-15 0 0,6 17 63 0 0,-6-17-57 0 0,4 10 18 0 0,-4-10-32 0 0,1 0 10 0 0,2 12 75 0 0,-3-13-80 0 0,0 0 9 0 0,0 2-8 0 0,0-2-13 0 0,3 29-1109 0 0,-7-33-4642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21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0 528 0 0,'0'0'4564'0'0,"-30"2"-2491"0"0,23 0-6832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22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1 640 0 0,'0'0'5958'0'0,"-17"25"-4611"0"0,-31 45 328 0 0,47-70-1616 0 0,-1 3-789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22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0 424 0 0,'0'0'3996'0'0,"21"20"195"0"0,-17-14-3959 0 0,3 3-40 0 0,-1 0 0 0 0,0 0 1 0 0,5 13-1 0 0,-11-22-180 0 0,4 7 470 0 0,-4-7-516 0 0,0 0 0 0 0,0 0 0 0 0,0 0 0 0 0,0 0 0 0 0,0 0 0 0 0,0 0 0 0 0,0 0 0 0 0,0 0 0 0 0,0 0 0 0 0,0 0 0 0 0,0 0 0 0 0,0 0 0 0 0,0 0 0 0 0,0 0 1 0 0,-1 0-1 0 0,1 0 0 0 0,0 0 0 0 0,0 0 0 0 0,0 0 0 0 0,0 0 0 0 0,0 0 0 0 0,0 0 0 0 0,0 0 0 0 0,0 0 0 0 0,0 0 0 0 0,0 0 0 0 0,0 0 0 0 0,0 0 0 0 0,0 0 0 0 0,0 0 0 0 0,0 0 1 0 0,0 0-1 0 0,0 0 0 0 0,0 0 0 0 0,0 1 0 0 0,-1-1 0 0 0,1 0 0 0 0,0 0 0 0 0,0 0 0 0 0,0 0 0 0 0,0 0 0 0 0,0 0 0 0 0,0 0 0 0 0,0 0 0 0 0,0 0 0 0 0,0 0 0 0 0,0 0 0 0 0,0 0 0 0 0,0 0 1 0 0,0 0-1 0 0,0 1 0 0 0,0-1 0 0 0,0 0 0 0 0,1 0 0 0 0,-1 0 0 0 0,0 0 0 0 0,0 0 0 0 0,0 0 0 0 0,0 0 0 0 0,0 0 0 0 0,0 0 0 0 0,0 0 0 0 0,0 0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20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30 640 0 0,'0'0'903'0'0,"30"-6"3071"0"0,-7 1-3166 0 0,31-10 1066 0 0,-53 15-1860 0 0,3 1 188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38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1 284 0 0,'0'0'2900'0'0,"-21"12"-647"0"0,19-10-2162 0 0,1 0 0 0 0,0 0-1 0 0,0 0 1 0 0,0 0 0 0 0,0 0-1 0 0,1 0 1 0 0,-1 0 0 0 0,1 0 0 0 0,-1 1-1 0 0,1-1 1 0 0,0 0 0 0 0,-1 0-1 0 0,1 1 1 0 0,0-1 0 0 0,1 0-1 0 0,-1 0 1 0 0,0 1 0 0 0,1-1 0 0 0,0 3-1 0 0,-1-4 71 0 0,8 2 509 0 0,6 3-326 0 0,-10-6-333 0 0,-3 0 10 0 0,0 0-1 0 0,0 0 1 0 0,0 0 0 0 0,0 1-1 0 0,-1-1 1 0 0,1 0 0 0 0,0-1-1 0 0,0 1 1 0 0,0 0 0 0 0,0 0-1 0 0,0 0 1 0 0,0 0 0 0 0,0-1-1 0 0,-1 1 1 0 0,1 0 0 0 0,0-1-1 0 0,0 1 1 0 0,0-1 0 0 0,-1 1-1 0 0,1-1 1 0 0,0 1 0 0 0,-1-1-1 0 0,1 0 1 0 0,0 1 0 0 0,-1-1-1 0 0,1 0 1 0 0,-1 1-1 0 0,2-2 1 0 0,-2 1-23 0 0,0 1 4 0 0,0 0 1 0 0,1 0-1 0 0,-1-1 0 0 0,0 1 0 0 0,1 0 1 0 0,-1 0-1 0 0,0 0 0 0 0,1-1 0 0 0,-1 1 1 0 0,0 0-1 0 0,0 0 0 0 0,1-1 0 0 0,-1 1 1 0 0,0 0-1 0 0,0-1 0 0 0,0 1 0 0 0,1 0 0 0 0,-1-1 1 0 0,0 1-1 0 0,0 0 0 0 0,0-1 0 0 0,0 1 1 0 0,0-1-1 0 0,0 1 0 0 0,0 0 0 0 0,0-1 1 0 0,0 1-1 0 0,0 0 0 0 0,0-1 0 0 0,0 1 1 0 0,0-1-1 0 0,0 1 0 0 0,0 0 0 0 0,0-1 1 0 0,0 1-1 0 0,0 0 0 0 0,-1-1 0 0 0,1 1 0 0 0,0 0 1 0 0,0-1-1 0 0,0 1 0 0 0,-1 0 0 0 0,1-1 1 0 0,-9-18-29 0 0,9 18-15 0 0,-4-1 40 0 0,0 0 1 0 0,0-1-1 0 0,0 2 0 0 0,0-1 0 0 0,0 0 1 0 0,-6-1-1 0 0,10 3-5 0 0,-1 0-10 0 0,-7-2-5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39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0 924 0 0,'0'0'6359'0'0,"-5"5"-2934"0"0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41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0 992 0 0,'0'0'4290'0'0,"-18"19"-2339"0"0,16-15-1892 0 0,0 1 0 0 0,1-1 0 0 0,-1 1 0 0 0,1-1 0 0 0,-1 1 0 0 0,1-1-1 0 0,1 1 1 0 0,-1 0 0 0 0,1 0 0 0 0,0 0 0 0 0,0-1 0 0 0,1 9 0 0 0,-1-12-29 0 0,12 18 648 0 0,-10-18-588 0 0,-1-1 1 0 0,1 0-1 0 0,0 1 0 0 0,0-1 1 0 0,-1 0-1 0 0,1 0 1 0 0,0 0-1 0 0,0 0 0 0 0,0 0 1 0 0,-1-1-1 0 0,1 1 1 0 0,0-1-1 0 0,0 1 1 0 0,-1-1-1 0 0,1 1 0 0 0,0-1 1 0 0,-1 0-1 0 0,2-1 1 0 0,-2 2-85 0 0,0-1 1 0 0,0 1 0 0 0,0-1 0 0 0,0 1 0 0 0,-1-1-1 0 0,1 1 1 0 0,0-1 0 0 0,-1 0 0 0 0,1 1 0 0 0,0-1 0 0 0,-1 0-1 0 0,1 1 1 0 0,-1-1 0 0 0,1 0 0 0 0,-1 0 0 0 0,1 0 0 0 0,-1 0-1 0 0,0 1 1 0 0,1-1 0 0 0,-1 0 0 0 0,0 0 0 0 0,0 0-1 0 0,1 0 1 0 0,-1 0 0 0 0,0 0 0 0 0,0 0 0 0 0,0 0 0 0 0,0 0-1 0 0,-1 0 1 0 0,1 0 0 0 0,0 1 0 0 0,0-1 0 0 0,0 0 0 0 0,-1 0-1 0 0,1 0 1 0 0,-1-1 0 0 0,1 2-16 0 0,0-1 2 0 0,-1 0-1 0 0,1 0 0 0 0,-1 1 0 0 0,1-1 1 0 0,-1 0-1 0 0,1 1 0 0 0,-1-1 0 0 0,0 1 1 0 0,1-1-1 0 0,-1 0 0 0 0,1 1 0 0 0,-1-1 1 0 0,0 1-1 0 0,0 0 0 0 0,1-1 0 0 0,-1 1 1 0 0,0-1-1 0 0,0 1 0 0 0,0 0 0 0 0,1 0 1 0 0,-1 0-1 0 0,0-1 0 0 0,0 1 0 0 0,0 0 1 0 0,0 0-1 0 0,0 0-11 0 0,-25 9-12 0 0,24-8 25 0 0,1-1-5 0 0,-3 3-517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2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1088 0 0,'0'0'2664'0'0,"-14"5"459"0"0,-30 46-1375 0 0,16-17-3500 0 0,25-33-1092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2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1080 0 0,'0'0'1187'0'0,"7"1"3173"0"0,8 1-3628 0 0,16 19 597 0 0,-12-8-5492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2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32 0 0,'0'0'2044'0'0,"-5"34"2655"0"0,6-14-3784 0 0,-1-19-1047 0 0,0 0 1 0 0,0-1 0 0 0,0 1-1 0 0,0 0 1 0 0,0 0 0 0 0,0-1-1 0 0,1 1 1 0 0,-1 0-1 0 0,0-1 1 0 0,0 1 0 0 0,1 0-1 0 0,-1-1 1 0 0,0 1 0 0 0,1-1-1 0 0,-1 1 1 0 0,1-1 0 0 0,-1 1-1 0 0,1 0 1 0 0,-1-1 0 0 0,1 0-1 0 0,-1 1 1 0 0,1-1-1 0 0,-1 1 1 0 0,1-1 0 0 0,0 0-1 0 0,-1 1 1 0 0,2-1 0 0 0,2 1-1477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3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11 820 0 0,'8'-3'5166'0'0,"9"-4"-3123"0"0,-16 7-2024 0 0,0 0 0 0 0,0 0-1 0 0,0-1 1 0 0,0 1 0 0 0,0 0-1 0 0,0 1 1 0 0,-1-1 0 0 0,1 0 0 0 0,0 0-1 0 0,0 0 1 0 0,0 0 0 0 0,0 1-1 0 0,-1-1 1 0 0,1 0 0 0 0,0 1-1 0 0,0-1 1 0 0,0 1 0 0 0,-1-1-1 0 0,1 1 1 0 0,0-1 0 0 0,-1 1-1 0 0,1-1 1 0 0,0 1 0 0 0,-1 0-1 0 0,1-1 1 0 0,-1 1 0 0 0,1 1-1 0 0,0 0-10 0 0,0 0 0 0 0,0 1 0 0 0,0-1 0 0 0,-1 0 0 0 0,1 1 0 0 0,-1-1 0 0 0,0 0 0 0 0,0 1 0 0 0,0 2-1 0 0,0-4 17 0 0,0 0 0 0 0,0 1 0 0 0,0-1 0 0 0,0 1 0 0 0,0-1 0 0 0,1 0 0 0 0,-1 1 0 0 0,0-1 0 0 0,1 1-1 0 0,-1-1 1 0 0,1 0 0 0 0,-1 0 0 0 0,1 1 0 0 0,0-1 0 0 0,-1 0 0 0 0,1 0 0 0 0,0 0 0 0 0,0 0-1 0 0,0 1 1 0 0,0-1 0 0 0,0-1 0 0 0,0 1 0 0 0,0 0 0 0 0,0 0 0 0 0,0 0 0 0 0,0 0 0 0 0,1-1 0 0 0,2 2-1 0 0,16-1-4331 0 0,-16-2 1696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3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29 360 0 0,'0'0'1738'0'0,"-4"-6"4571"0"0,7 4-6298 0 0,0 0 0 0 0,1-1 0 0 0,-1 1 1 0 0,1 0-1 0 0,0 1 0 0 0,6-3 0 0 0,1-1-3826 0 0,-7 3 1549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3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13 888 0 0,'8'-4'5772'0'0,"8"-3"-4031"0"0,-12 6-1617 0 0,1 1-1 0 0,-1 0 0 0 0,0 0 0 0 0,0 0 0 0 0,0 0 0 0 0,1 1 1 0 0,-1-1-1 0 0,5 3 0 0 0,-8-3-106 0 0,1 0 0 0 0,-1 1 0 0 0,1-1 0 0 0,-1 1 0 0 0,1-1 0 0 0,-1 1 0 0 0,1 0 0 0 0,-1 0 0 0 0,1-1 0 0 0,-1 1 0 0 0,0 0 0 0 0,1 0 0 0 0,-1 0 0 0 0,0 1 0 0 0,0-1 0 0 0,0 0 0 0 0,0 0 0 0 0,0 1 0 0 0,0-1 0 0 0,0 0 0 0 0,-1 1 0 0 0,1-1 0 0 0,1 4 0 0 0,-2-4-1 0 0,0 1 0 0 0,-1 0-1 0 0,1-1 1 0 0,0 1 0 0 0,-1-1-1 0 0,1 1 1 0 0,-1-1 0 0 0,1 1-1 0 0,-1-1 1 0 0,0 1 0 0 0,1-1-1 0 0,-1 1 1 0 0,0-1 0 0 0,0 0-1 0 0,0 1 1 0 0,0-1 0 0 0,0 0-1 0 0,-2 2 1 0 0,-24 17-5066 0 0,20-16 2288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3:00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1 660 0 0,'0'0'4034'0'0,"1"0"-1543"0"0,5 2-2263 0 0,-3-1-198 0 0,-1-1 1 0 0,1 1 0 0 0,-1 0-1 0 0,0 1 1 0 0,1-1-1 0 0,-1 0 1 0 0,0 1 0 0 0,0-1-1 0 0,0 1 1 0 0,0 0-1 0 0,0-1 1 0 0,-1 1 0 0 0,1 0-1 0 0,0 0 1 0 0,-1 0 0 0 0,1 0-1 0 0,-1 1 1 0 0,0-1-1 0 0,0 0 1 0 0,0 1 0 0 0,0-1-1 0 0,0 0 1 0 0,1 5-1 0 0,-2 0 31 0 0,0-1 0 0 0,0 1 0 0 0,-1-1-1 0 0,1 0 1 0 0,-1 1 0 0 0,-1-1 0 0 0,1 0-1 0 0,-4 8 1 0 0,2-5 13 0 0,-2 2 7 0 0,4-4-3973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22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1552 0 0,'0'0'5116'0'0,"36"16"-2668"0"0,-33-15-2420 0 0,0 0 0 0 0,-1 1 0 0 0,0-1 0 0 0,1 1 0 0 0,-1 0 1 0 0,0 0-1 0 0,0 0 0 0 0,0 0 0 0 0,0 0 0 0 0,0 0 0 0 0,-1 0 1 0 0,1 1-1 0 0,0-1 0 0 0,-1 0 0 0 0,0 1 0 0 0,0 0 0 0 0,0-1 1 0 0,0 1-1 0 0,0 0 0 0 0,0-1 0 0 0,-1 1 0 0 0,1 0 0 0 0,-1 0 1 0 0,0 0-1 0 0,1 0 0 0 0,-1-1 0 0 0,-1 1 0 0 0,1 0 0 0 0,0 0 1 0 0,-2 5-1 0 0,-2 3-217 0 0,-1 0-1 0 0,0 0 1 0 0,0-1 0 0 0,-1 1 0 0 0,0-1-1 0 0,-8 9 1 0 0,12-16-3570 0 0,1-1 1258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48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1 452 0 0,'0'-1'10526'0'0,"0"1"-10316"0"0,2 15 438 0 0,2 8 426 0 0,1 36-1 0 0,-5-59-1022 0 0,1 5 444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49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80 0 0,'-1'-2'9941'0'0,"95"-22"-8523"0"0,-94 24-1567 0 0,7-3-1795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0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54 788 0 0,'-1'-2'367'0'0,"0"0"0"0"0,0 0 0 0 0,0 0 0 0 0,0 0 0 0 0,-1 0 0 0 0,1 0 0 0 0,-1 0 0 0 0,1 0 1 0 0,-1 0-1 0 0,1 1 0 0 0,-1-1 0 0 0,0 1 0 0 0,0-1 0 0 0,0 1 0 0 0,0 0 0 0 0,0 0 0 0 0,-4-2 0 0 0,-39-15 455 0 0,43 18-718 0 0,-3-1-74 0 0,1 0 0 0 0,0 0 0 0 0,-1 1 0 0 0,1-1 1 0 0,0 1-1 0 0,-1 1 0 0 0,1-1 0 0 0,0 0 0 0 0,-1 1 0 0 0,1 0 1 0 0,0 0-1 0 0,-1 0 0 0 0,1 1 0 0 0,0-1 0 0 0,0 1 0 0 0,0 0 1 0 0,1 0-1 0 0,-1 0 0 0 0,0 1 0 0 0,1-1 0 0 0,-1 1 0 0 0,1 0 0 0 0,0 0 1 0 0,0 0-1 0 0,0 1 0 0 0,-3 4 0 0 0,3-4 27 0 0,-1 0-1 0 0,1 1 1 0 0,1-1-1 0 0,-1 1 1 0 0,0 0-1 0 0,1 0 1 0 0,0 0-1 0 0,0 0 1 0 0,1 0-1 0 0,0 0 1 0 0,-1 0-1 0 0,2 1 1 0 0,-1-1 0 0 0,1 1-1 0 0,-1-1 1 0 0,2 0-1 0 0,-1 1 1 0 0,0-1-1 0 0,1 0 1 0 0,3 11-1 0 0,-3-12 35 0 0,1 1-1 0 0,0-1 1 0 0,0 0 0 0 0,1 0-1 0 0,-1 1 1 0 0,1-1 0 0 0,0-1-1 0 0,0 1 1 0 0,0 0-1 0 0,0-1 1 0 0,1 0 0 0 0,-1 1-1 0 0,1-1 1 0 0,0-1-1 0 0,7 5 1 0 0,-6-5-9 0 0,0 0 0 0 0,1 0 0 0 0,-1-1 1 0 0,1 0-1 0 0,0 0 0 0 0,-1 0 0 0 0,1-1 0 0 0,-1 0 0 0 0,1 0 0 0 0,0 0 0 0 0,-1-1 1 0 0,1 1-1 0 0,6-3 0 0 0,-6 2-69 0 0,9-2 85 0 0,0 0 0 0 0,-1-1 0 0 0,1-1-1 0 0,22-10 1 0 0,-34 14-88 0 0,0-1 1 0 0,0 0-1 0 0,0 1 0 0 0,-1-1 0 0 0,1 0 0 0 0,-1 0 0 0 0,1 0 0 0 0,-1 0 1 0 0,0-1-1 0 0,0 1 0 0 0,0-1 0 0 0,0 1 0 0 0,0-1 0 0 0,-1 0 1 0 0,1 0-1 0 0,-1 1 0 0 0,0-1 0 0 0,0 0 0 0 0,0 0 0 0 0,0-1 0 0 0,0 1 1 0 0,0 0-1 0 0,-1 0 0 0 0,0 0 0 0 0,0 0 0 0 0,0-1 0 0 0,0 1 0 0 0,-1-6 1 0 0,1 7-54 0 0,-1 1 0 0 0,1-1 0 0 0,-1 0 0 0 0,0 1 0 0 0,1-1 0 0 0,-1 1 0 0 0,0-1 0 0 0,0 1 0 0 0,0-1 0 0 0,0 1 0 0 0,0-1 0 0 0,0 1 0 0 0,-1 0 0 0 0,1 0 0 0 0,0 0 0 0 0,-1-1 0 0 0,1 1 0 0 0,-1 1 0 0 0,1-1 0 0 0,-1 0 0 0 0,1 0 0 0 0,-1 0 0 0 0,-3 0 0 0 0,-3-1-1631 0 0,0 0 1 0 0,0 1-1 0 0,-14-2 0 0 0,19 3 742 0 0,-3 0-1724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64 304 0 0,'-8'-5'6035'0'0,"1"1"-3857"0"0,345-38-1772 0 0,-274 31-226 0 0,-63 11-163 0 0,15-1 31 0 0,-13 1-79 0 0,-7 0-183 0 0,4 2 259 0 0,-1 1 0 0 0,1-1 1 0 0,-1 1-1 0 0,1 0 1 0 0,0-1-1 0 0,0 1 0 0 0,0 0 1 0 0,0 2-1 0 0,2 36 811 0 0,-1-17 292 0 0,0 0 1 0 0,6 26-1 0 0,-7-49-1031 0 0,2 2 490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3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44 40 0 0,'-8'-2'7987'0'0,"222"-38"-5866"0"0,-202 39-1880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4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9 756 0 0,'0'0'4811'0'0,"2"-5"-978"0"0,24 1-3070 0 0,-25 4-754 0 0,0 0 0 0 0,0 0-1 0 0,0 0 1 0 0,0 0 0 0 0,0 0-1 0 0,1 1 1 0 0,-1-1 0 0 0,0 0-1 0 0,0 0 1 0 0,0 1-1 0 0,0-1 1 0 0,0 1 0 0 0,0-1-1 0 0,0 1 1 0 0,0-1 0 0 0,0 1-1 0 0,0 0 1 0 0,1 1 0 0 0,-2-1-2 0 0,0 1 1 0 0,0 0-1 0 0,0 0 0 0 0,-1-1 1 0 0,1 1-1 0 0,-1 0 1 0 0,1-1-1 0 0,-1 1 1 0 0,1-1-1 0 0,-1 1 1 0 0,0-1-1 0 0,0 1 1 0 0,0-1-1 0 0,0 1 1 0 0,0-1-1 0 0,-2 2 1 0 0,-4 8-1 0 0,7-10 0 0 0,-1-1 0 0 0,1 1 1 0 0,-1-1-1 0 0,1 1 0 0 0,0-1 1 0 0,-1 1-1 0 0,1-1 0 0 0,0 1 1 0 0,-1-1-1 0 0,1 1 0 0 0,0-1 1 0 0,0 1-1 0 0,0-1 0 0 0,-1 1 1 0 0,1 0-1 0 0,0-1 0 0 0,0 1 1 0 0,0-1-1 0 0,0 1 0 0 0,0 0 1 0 0,0-1-1 0 0,0 1 0 0 0,0-1 1 0 0,0 1-1 0 0,1 0 0 0 0,-1-1 1 0 0,0 1-1 0 0,0-1 0 0 0,0 1 1 0 0,1-1-1 0 0,-1 1 0 0 0,0 0 1 0 0,1-1-1 0 0,-1 1 0 0 0,0-1 1 0 0,1 0-1 0 0,-1 1 0 0 0,1-1 1 0 0,-1 1-1 0 0,1-1 0 0 0,-1 0 1 0 0,1 1-1 0 0,0 0 0 0 0,-1-1 17 0 0,6 1 302 0 0,-1 1-1970 0 0,1-2-5442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4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18 528 0 0,'0'0'2520'0'0,"-1"-4"2586"0"0,2 2-4855 0 0,19-5 456 0 0,-4 2-5955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5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1184 0 0,'0'0'6670'0'0,"22"-7"-5917"0"0,-15 5-3182 0 0,-3 1-131 0 0,-2-1 1346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5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1412 0 0,'0'0'6016'0'0,"7"23"-5089"0"0,-6-20-1068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6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0 728 0 0,'0'0'7095'0'0,"2"24"-5296"0"0,2 5-740 0 0,13 56 0 0 0,-3-21-710 0 0,0-17 343 0 0,13-48-644 0 0,211-26-38 0 0,-236 27 4 0 0,17-2 35 0 0,-18 2-58 0 0,3 0-740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23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1 272 0 0,'0'0'1768'0'0,"-3"4"2712"0"0,-14 14-3011 0 0,8-6-1456 0 0,-21 29 1375 0 0,15-12-5869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8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12 808 0 0,'0'0'4835'0'0,"23"-4"-3798"0"0,68-3-328 0 0,-90 6-646 0 0,23 2 110 0 0,-23 0-174 0 0,2 3 177 0 0,-1 0 0 0 0,0 0 0 0 0,0 1 0 0 0,-1-1 0 0 0,0 0 0 0 0,1 1 0 0 0,-1-1 0 0 0,-1 0 0 0 0,2 8 0 0 0,-1-1-13 0 0,42 156 2922 0 0,-43-167-3079 0 0,1 10 122 0 0,-1-9-98 0 0,1 0 1 0 0,-1 0-1 0 0,0 0 1 0 0,0 0-1 0 0,0 0 1 0 0,0 0-1 0 0,0 0 1 0 0,0 0-1 0 0,0 0 1 0 0,0 0-1 0 0,0 0 1 0 0,0 0-1 0 0,0 0 1 0 0,-1 0-1 0 0,1 0 1 0 0,0 0-1 0 0,-1 0 1 0 0,1 0-1 0 0,-1-1 1 0 0,1 1-1 0 0,-1 0 1 0 0,1 0-1 0 0,-2 1 1 0 0,1-2 210 0 0,-1-5-8218 0 0,3 3 4619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1:5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7 240 0 0,'0'0'4448'0'0,"32"-2"-2169"0"0,1-1-1758 0 0,-32 3-506 0 0,11-1 138 0 0,-6 0-3840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9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22 312 0 0,'0'0'7386'0'0,"3"33"-6416"0"0,2 14-617 0 0,-5-47-339 0 0,0 0 11 0 0,1 1 31 0 0,0 0 0 0 0,-1-1 0 0 0,1 1 0 0 0,0-1 0 0 0,-1 1-1 0 0,1-1 1 0 0,0 1 0 0 0,0-1 0 0 0,-1 0 0 0 0,1 1 0 0 0,0-1 0 0 0,0 0 0 0 0,0 0-1 0 0,-1 1 1 0 0,3-1 0 0 0,62-4 386 0 0,-1-3 1 0 0,83-19-1 0 0,-55 9-117 0 0,41-3 215 0 0,52-9 1471 0 0,-175 27-2443 0 0,1 0 1731 0 0,-8 1-3700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20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0 252 0 0,'7'19'9563'0'0,"0"21"-8520"0"0,-2-8-659 0 0,7 22 580 0 0,22 105 656 0 0,-23-121-1206 0 0,-8-30-357 0 0,-1 0 0 0 0,1 1-1 0 0,-1-1 1 0 0,-1 0-1 0 0,1 1 1 0 0,-1 12 0 0 0,-1-20-28 0 0,-1 3 617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21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29 548 0 0,'0'0'5951'0'0,"27"-3"-4270"0"0,111-18 919 0 0,-137 21-2534 0 0,11-2 678 0 0,-5 0-2224 0 0,-1 2-4610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22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1 644 0 0,'0'0'8043'0'0,"31"9"-6970"0"0,-28-8-1059 0 0,-1-1 0 0 0,0 1 0 0 0,1 0 0 0 0,-1 0 0 0 0,0 0 0 0 0,0 0 0 0 0,0 0 0 0 0,0 0 1 0 0,0 0-1 0 0,0 1 0 0 0,0-1 0 0 0,-1 1 0 0 0,1 0 0 0 0,0-1 0 0 0,-1 1 0 0 0,1 0 0 0 0,-1 0 1 0 0,0 0-1 0 0,2 2 0 0 0,-3-2 1 0 0,1 0 1 0 0,-1 0 0 0 0,0 1 0 0 0,0-1-1 0 0,0 0 1 0 0,0 0 0 0 0,0 0-1 0 0,0 0 1 0 0,0 0 0 0 0,-1 0-1 0 0,1 0 1 0 0,-1 0 0 0 0,0 0-1 0 0,1 0 1 0 0,-1 0 0 0 0,0 0 0 0 0,0 0-1 0 0,0 0 1 0 0,0-1 0 0 0,-1 1-1 0 0,-1 2 1 0 0,-6 9 22 0 0,7-10-120 0 0,1 0 0 0 0,-1 0-1 0 0,0 0 1 0 0,-1-1-1 0 0,1 1 1 0 0,0 0 0 0 0,-4 2-1 0 0,6-5-452 0 0,-3 2-3578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29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1 164 0 0,'1'1'9900'0'0,"4"3"-10020"0"0,15 48 990 0 0,19 73 1 0 0,-30-86-769 0 0,21 112 565 0 0,-23-106-511 0 0,-7-44-162 0 0,7 32-6 0 0,0-11 58 0 0,-7-21-53 0 0,1 2 64 0 0,1 3 72 0 0,10-3-57 0 0,67-10 871 0 0,107-22 0 0 0,-177 27-931 0 0,157-21 845 0 0,-89 15-636 0 0,-76 8-229 0 0,32 2 150 0 0,-30-3-3649 0 0,-7-1-2652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0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1 528 0 0,'0'0'4825'0'0,"-14"25"-1983"0"0,1-5-2166 0 0,8-13-506 0 0,1 0 1 0 0,-1 0-1 0 0,-4 12 0 0 0,9-18-316 0 0,-2 1-422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0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0 528 0 0,'0'0'2732'0'0,"17"11"1037"0"0,-13-8-3507 0 0,2 3 61 0 0,1 1 0 0 0,-1-1 0 0 0,0 1 0 0 0,-1 1 0 0 0,0-1 0 0 0,6 10 0 0 0,-11-16-272 0 0,0 2-51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3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1012 0 0,'0'0'6901'0'0,"-6"17"-4480"0"0,2-7-2459 0 0,2-7 58 0 0,-1 1 16 0 0,1 0-1 0 0,-1 1 1 0 0,1-1-1 0 0,0 1 0 0 0,0-1 1 0 0,0 1-1 0 0,-2 10 1 0 0,4-14-1 0 0,0 0 1 0 0,1 0 0 0 0,-1 0-1 0 0,0-1 1 0 0,0 1 0 0 0,1 0 0 0 0,-1 0-1 0 0,1 0 1 0 0,-1 0 0 0 0,1-1-1 0 0,-1 1 1 0 0,1 0 0 0 0,-1-1 0 0 0,1 1-1 0 0,0 0 1 0 0,-1-1 0 0 0,1 1-1 0 0,0 0 1 0 0,-1-1 0 0 0,1 1-1 0 0,0-1 1 0 0,0 0 0 0 0,0 1 0 0 0,0-1-1 0 0,-1 0 1 0 0,1 1 0 0 0,0-1-1 0 0,0 0 1 0 0,0 0 0 0 0,1 0 0 0 0,30 5 490 0 0,-30-4-512 0 0,43 1 473 0 0,-25-2-7658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2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1304 0 0,'0'0'1088'0'0,"22"13"4131"0"0,10 21-3712 0 0,-24-17-5959 0 0,-8-15 2190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3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0 452 0 0,'0'0'5110'0'0,"3"3"-1865"0"0,-18 24-2409 0 0,15-27-806 0 0,-1 1 1 0 0,1-1-1 0 0,0 1 0 0 0,0-1 1 0 0,0 1-1 0 0,0-1 0 0 0,0 1 0 0 0,0-1 1 0 0,0 1-1 0 0,0-1 0 0 0,0 1 1 0 0,0-1-1 0 0,0 1 0 0 0,0-1 1 0 0,0 1-1 0 0,0 0 0 0 0,1-1 1 0 0,-1 0-1 0 0,0 1 0 0 0,0-1 0 0 0,1 2 1 0 0,0-2 31 0 0,-1 1 0 0 0,1-1 0 0 0,0 0 0 0 0,0 1 0 0 0,0-1 0 0 0,-1 1 0 0 0,1-1 0 0 0,0 0 0 0 0,0 0 0 0 0,0 1 1 0 0,0-1-1 0 0,-1 0 0 0 0,1 0 0 0 0,0 0 0 0 0,0 0 0 0 0,0 0 0 0 0,0 0 0 0 0,1-1 0 0 0,2 1-1 0 0,1 0 0 0 0,-1-1 0 0 0,1 0-1 0 0,-1 1 1 0 0,1-2 0 0 0,-1 1 0 0 0,0-1 0 0 0,1 1 0 0 0,-1-1 0 0 0,5-3-1 0 0,-9 5-60 0 0,0-1 0 0 0,1 1-1 0 0,-1 0 1 0 0,1-1 0 0 0,-1 1-1 0 0,0-1 1 0 0,1 1 0 0 0,-1 0-1 0 0,0-1 1 0 0,0 1-1 0 0,1-1 1 0 0,-1 1 0 0 0,0-1-1 0 0,0 1 1 0 0,0-1 0 0 0,0 1-1 0 0,1-1 1 0 0,-1 1 0 0 0,0-1-1 0 0,0 1 1 0 0,0-1 0 0 0,0 1-1 0 0,0-1 1 0 0,0 1-1 0 0,0-1 1 0 0,-1 1 0 0 0,1-1-1 0 0,0 1 1 0 0,0-1 0 0 0,0 1-1 0 0,0-1 1 0 0,-1 1 0 0 0,1-1-1 0 0,0 1 1 0 0,0 0-1 0 0,-1-1 1 0 0,1 1 0 0 0,0-1-1 0 0,-1 1 1 0 0,1 0 0 0 0,0-1-1 0 0,-1 1 1 0 0,1 0 0 0 0,-1-1-1 0 0,1 1 1 0 0,0 0 0 0 0,-1 0-1 0 0,1-1 1 0 0,-1 1-1 0 0,1 0 1 0 0,-1 0 0 0 0,1 0-1 0 0,-2-1 1 0 0,0 1-12 0 0,1-1 0 0 0,-1 0 1 0 0,0 0-1 0 0,0 1 0 0 0,0-1 0 0 0,0 1 1 0 0,0 0-1 0 0,0-1 0 0 0,-1 1 0 0 0,1 0 1 0 0,-4 1-1 0 0,5-1 7 0 0,-13 9 16 0 0,10-7-7139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4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3 108 0 0,'0'0'3330'0'0,"7"-3"7944"0"0,-15 5-18354 0 0,4-2 3894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5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1 580 0 0,'1'0'9380'0'0,"3"0"-8830"0"0,-2 5-402 0 0,0 1 0 0 0,0 0 0 0 0,0 0-1 0 0,-1-1 1 0 0,0 1 0 0 0,0 0 0 0 0,0 7-1 0 0,2 5 272 0 0,-3-18-476 0 0,0 2-613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5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5 140 0 0,'0'0'1118'0'0,"-3"-3"3823"0"0,1 1-4588 0 0,-1 6-271 0 0,0-1-1 0 0,0 0 1 0 0,0 1-1 0 0,1 0 1 0 0,-1-1-1 0 0,1 1 1 0 0,-3 7 0 0 0,5-10 65 0 0,0-1-100 0 0,0 1 1 0 0,1-1-1 0 0,-1 1 0 0 0,0-1 1 0 0,1 1-1 0 0,-1-1 0 0 0,0 1 1 0 0,1-1-1 0 0,-1 0 0 0 0,1 1 1 0 0,-1-1-1 0 0,1 0 0 0 0,-1 1 1 0 0,0-1-1 0 0,1 0 0 0 0,-1 0 1 0 0,1 1-1 0 0,0-1 0 0 0,-1 0 1 0 0,1 0-1 0 0,-1 0 0 0 0,1 0 1 0 0,-1 0-1 0 0,1 1 0 0 0,-1-1 1 0 0,1 0-1 0 0,0 0 0 0 0,-1-1 1 0 0,1 1-1 0 0,-1 0 0 0 0,1 0 1 0 0,-1 0-1 0 0,1 0 0 0 0,26-4 141 0 0,-23 3-66 0 0,66-13 295 0 0,-41 5-2689 0 0,-28 9 37 0 0,2-2-542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18 820 0 0,'0'0'2763'0'0,"27"-3"-387"0"0,26-5-1126 0 0,-53 8-1220 0 0,6-1 69 0 0,7-2 80 0 0,-10 0-4241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37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26 712 0 0,'0'0'3472'0'0,"-3"-26"1997"0"0,5 31-5437 0 0,0 0 0 0 0,0 0 0 0 0,-1 0 0 0 0,1 0 0 0 0,-1 0 1 0 0,0 1-1 0 0,0-1 0 0 0,-1 0 0 0 0,1 9 0 0 0,0 6 439 0 0,0-18-1016 0 0,1 19 2046 0 0,-1-15-2680 0 0,0-12-4257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2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86 436 0 0,'10'-2'7900'0'0,"35"-7"-7492"0"0,244-41 815 0 0,-183 37-504 0 0,-83 11-583 0 0,-22 2-124 0 0,0 0-23 0 0,3 0 20 0 0,51-6 38 0 0,-55 6-31 0 0,17-3 157 0 0,-12 2-5949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2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1084 0 0,'0'0'5757'0'0,"2"2"-2631"0"0,5 10-2535 0 0,-3-3-101 0 0,-1 1 0 0 0,-1-1 0 0 0,2 15 0 0 0,5 16 334 0 0,-6-28-722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3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1824 0 0,'0'0'2680'0'0,"2"-4"2930"0"0,102-19-4915 0 0,-97 20-2876 0 0,-4 1-1344 0 0,-2 0 826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4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45 720 0 0,'-1'-1'390'0'0,"1"-1"-1"0"0,-1 1 1 0 0,1-1-1 0 0,-1 0 1 0 0,0 1-1 0 0,0-1 1 0 0,1 1 0 0 0,-1 0-1 0 0,0-1 1 0 0,0 1-1 0 0,-1 0 1 0 0,1-1-1 0 0,0 1 1 0 0,-3-2-1 0 0,1 1-167 0 0,-1 0-1 0 0,1 0 1 0 0,-1 0-1 0 0,1 0 0 0 0,-1 0 1 0 0,-4 0-1 0 0,1 0-211 0 0,-1 0 0 0 0,1 1 0 0 0,-1-1 1 0 0,1 2-1 0 0,-1-1 0 0 0,-8 2 0 0 0,10-1 30 0 0,0 1-1 0 0,0 1 1 0 0,0-1-1 0 0,1 1 1 0 0,-1 0-1 0 0,1 1 1 0 0,-1-1-1 0 0,1 1 1 0 0,0 0-1 0 0,0 0 1 0 0,0 1-1 0 0,0 0 1 0 0,1 0-1 0 0,-1 0 1 0 0,1 0-1 0 0,0 0 1 0 0,0 1-1 0 0,1 0 1 0 0,-1 0 0 0 0,1 0-1 0 0,0 0 1 0 0,1 0-1 0 0,-1 1 1 0 0,-2 9-1 0 0,3-10 29 0 0,1-1 1 0 0,0 1-1 0 0,0 0 0 0 0,0 0 1 0 0,0 0-1 0 0,1 0 0 0 0,0 0 0 0 0,0 0 1 0 0,0 0-1 0 0,1 1 0 0 0,-1-2 0 0 0,1 1 1 0 0,0 0-1 0 0,1 0 0 0 0,-1 0 1 0 0,1 0-1 0 0,0-1 0 0 0,1 1 0 0 0,-1-1 1 0 0,1 1-1 0 0,-1-1 0 0 0,1 0 0 0 0,0 0 1 0 0,1 0-1 0 0,-1-1 0 0 0,1 1 1 0 0,0-1-1 0 0,0 0 0 0 0,6 4 0 0 0,-3-3 143 0 0,0-2 0 0 0,0 1 1 0 0,0-1-1 0 0,1 0 0 0 0,-1-1 0 0 0,1 1 0 0 0,-1-1 0 0 0,1-1 0 0 0,-1 0 0 0 0,1 0 0 0 0,0 0 0 0 0,-1-1 0 0 0,1 0 0 0 0,-1 0 0 0 0,1-1 0 0 0,-1 0 0 0 0,0-1 1 0 0,0 1-1 0 0,0-1 0 0 0,13-8 0 0 0,-17 10-185 0 0,-1-1 1 0 0,0 0 0 0 0,0 0-1 0 0,1 1 1 0 0,-1-1 0 0 0,-1 0-1 0 0,1-1 1 0 0,0 1 0 0 0,0 0-1 0 0,-1-1 1 0 0,1 1 0 0 0,-1-1-1 0 0,0 1 1 0 0,0-1-1 0 0,0 1 1 0 0,0-1 0 0 0,0 0-1 0 0,0 0 1 0 0,-1 1 0 0 0,1-1-1 0 0,-1 0 1 0 0,0 0 0 0 0,0 0-1 0 0,0 0 1 0 0,0 1 0 0 0,0-1-1 0 0,-1 0 1 0 0,-1-5 0 0 0,1 5-113 0 0,0 0 1 0 0,-1 0 0 0 0,1 0 0 0 0,-1 1-1 0 0,0-1 1 0 0,0 0 0 0 0,0 1 0 0 0,0-1-1 0 0,0 1 1 0 0,-4-4 0 0 0,2 3-405 0 0,1 1 0 0 0,0 0 0 0 0,-1 0 0 0 0,0 0 0 0 0,1 0 0 0 0,-1 0 0 0 0,0 1 0 0 0,0 0 0 0 0,-5-2 0 0 0,-5 1-3957 0 0,6 0 710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25:3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0 140 0 0,'0'0'9156'0'0,"2"1"-9298"0"0,6 4 136 0 0,-6-4-16 0 0,3 16-108 0 0,-4-8 138 0 0,0-6-8 0 0,0-1-19 0 0,7 44 103 0 0,-8-44-94 0 0,1 0 10 0 0,12 62 20 0 0,-13-62-26 0 0,2 18 38 0 0,-1-19-3 0 0,-1 1 0 0 0,0-1-1 0 0,1 1 1 0 0,-1 0 0 0 0,0 0-1 0 0,0-1 1 0 0,1 1-1 0 0,-1 0 1 0 0,-1-1 0 0 0,1 1-1 0 0,0 0 1 0 0,-1 3 0 0 0,0-4 53 0 0,-8-9-7238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34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81 504 0 0,'0'0'2286'0'0,"5"-1"2075"0"0,16-2-3715 0 0,45-3 304 0 0,88 4 0 0 0,19-1-387 0 0,39-18-79 0 0,44-3-221 0 0,-167 18-122 0 0,266-9 43 0 0,-32 19 622 0 0,-234-4-565 0 0,-89 0-227 0 0,3 0-81 0 0,-1 0 67 0 0,-1 0 0 0 0,1 0 0 0 0,-1 1 0 0 0,0-1 0 0 0,1 0 0 0 0,-1 0 0 0 0,1 1 0 0 0,-1-1 0 0 0,0 1 0 0 0,1 0 0 0 0,-1-1-1 0 0,0 1 1 0 0,0 0 0 0 0,1-1 0 0 0,1 3 0 0 0,-3-3-17 0 0,0 1-29 0 0,0 0-2 0 0,1 2 65 0 0,-1 0 0 0 0,1 0 0 0 0,-1 0 0 0 0,0-1 0 0 0,0 1 0 0 0,-1 0 0 0 0,1 0 0 0 0,-2 6 0 0 0,1-3 48 0 0,1-5-59 0 0,0-1 8 0 0,-4 24 277 0 0,4-24-295 0 0,0 2 25 0 0,1 1 140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4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30 524 0 0,'0'-2'5601'0'0,"2"-4"-5454"0"0,-2 6-134 0 0,31-3 706 0 0,67-11 259 0 0,-97 14-949 0 0,8-1-13 0 0,-8 1-28 0 0,21-1 266 0 0,-21 1-491 0 0,4-1-281 0 0,-1 0-3030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5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1 448 0 0,'0'0'1549'0'0,"27"11"1958"0"0,-22-8-3381 0 0,-1 0 0 0 0,0 1 0 0 0,-1 0 0 0 0,1 0 0 0 0,-1 0 0 0 0,4 5 0 0 0,-7-9-107 0 0,4 7-82 0 0,-4-4-2567 0 0,-1-1 1322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7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66 668 0 0,'0'0'8219'0'0,"24"1"-7304"0"0,257-34 840 0 0,-39 4-435 0 0,-206 24 516 0 0,-35 5-1814 0 0,-3 2-3597 0 0,1-2 2811 0 0,-4 1-4839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9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1608 0 0,'5'0'10440'0'0,"-4"0"-10048"0"0,-3 5-357 0 0,-1-1 1 0 0,1 1-1 0 0,-1-1 1 0 0,0 0-1 0 0,0 0 0 0 0,0 0 1 0 0,0 0-1 0 0,-7 5 1 0 0,-5 7 38 0 0,-3 10 136 0 0,-2 2-578 0 0,4-11-6600 0 0,14-15 3665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9 244 0 0,'0'0'1783'0'0,"4"-3"3557"0"0,4-3-3676 0 0,-2 7-1654 0 0,0 1-1 0 0,-1-1 0 0 0,1 1 0 0 0,-1 0 0 0 0,0 0 0 0 0,0 0 0 0 0,0 1 0 0 0,0 0 0 0 0,0 0 0 0 0,0 0 0 0 0,5 5 0 0 0,-4-3-1092 0 0,-4-2-2911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09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1100 0 0,'-14'21'4845'0'0,"12"-16"-4569"0"0,-1-1 0 0 0,1 1 0 0 0,0-1 0 0 0,0 1 0 0 0,1-1 0 0 0,-1 1 1 0 0,0 8-1 0 0,2-12-287 0 0,-1 0 0 0 0,1 1 0 0 0,0-1 0 0 0,0 0 0 0 0,1 0 1 0 0,-1 1-1 0 0,0-1 0 0 0,0 0 0 0 0,1 1 0 0 0,-1-1 0 0 0,0 0 1 0 0,1 0-1 0 0,-1 0 0 0 0,2 2 0 0 0,-1-2-169 0 0,0 0 0 0 0,-1 0 0 0 0,1-1 0 0 0,0 1 0 0 0,0 0 0 0 0,0-1 0 0 0,0 1 0 0 0,0 0 0 0 0,0-1 0 0 0,0 1 0 0 0,0-1 0 0 0,0 0 0 0 0,0 1 0 0 0,1-1 0 0 0,-1 0 0 0 0,0 0 0 0 0,0 1 0 0 0,0-1 0 0 0,2 0 0 0 0,1 0-1807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0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22 392 0 0,'0'0'1939'0'0,"8"-6"3829"0"0,6-4-4135 0 0,-11 9-1436 0 0,-3 0-188 0 0,1 1 0 0 0,0 0 0 0 0,-1-1-1 0 0,1 1 1 0 0,0-1 0 0 0,-1 1 0 0 0,1 0 0 0 0,0 0-1 0 0,-1-1 1 0 0,1 1 0 0 0,0 0 0 0 0,-1 0-1 0 0,1 0 1 0 0,0 0 0 0 0,0 0 0 0 0,-1 0-1 0 0,1 0 1 0 0,0 0 0 0 0,0 0 0 0 0,-1 0 0 0 0,1 0-1 0 0,0 0 1 0 0,0 1 0 0 0,-1-1 0 0 0,1 0-1 0 0,0 0 1 0 0,0 1 0 0 0,-1 0-5 0 0,1 0-1 0 0,-1 0 1 0 0,0 0-1 0 0,0 0 1 0 0,1 0-1 0 0,-1 0 1 0 0,0 0 0 0 0,0 0-1 0 0,0 0 1 0 0,0-1-1 0 0,0 1 1 0 0,-1 0 0 0 0,1 0-1 0 0,0 0 1 0 0,0 0-1 0 0,0 0 1 0 0,-1 0 0 0 0,1 0-1 0 0,-1 0 1 0 0,1 0-1 0 0,-1-1 1 0 0,0 2-1 0 0,0 0-3 0 0,-1 3 54 0 0,0 1 0 0 0,0-1 0 0 0,1 0 0 0 0,0 1 0 0 0,0 0 0 0 0,0 5 0 0 0,1-10-67 0 0,0 0 0 0 0,0 0 0 0 0,0 0 0 0 0,0 0 0 0 0,0-1 1 0 0,0 1-1 0 0,1 0 0 0 0,-1 0 0 0 0,0 0 0 0 0,1 0 0 0 0,-1-1 0 0 0,0 1 0 0 0,1 0 0 0 0,-1 0 0 0 0,1-1 1 0 0,0 1-1 0 0,-1 0 0 0 0,2 1 0 0 0,-1-2-164 0 0,0 1 1 0 0,0-1-1 0 0,1 1 1 0 0,-1-1-1 0 0,0 1 1 0 0,1-1-1 0 0,-1 0 1 0 0,0 1-1 0 0,1-1 1 0 0,-1 0-1 0 0,0 0 1 0 0,1 0-1 0 0,-1 0 1 0 0,0 0-1 0 0,1 0 1 0 0,1-1-1 0 0,0 0-2079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0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1192 0 0,'0'0'4465'0'0,"3"-3"-3377"0"0,0 2-672 0 0,0 1-88 0 0,1-1-28 0 0,0 0-64 0 0,1-1-28 0 0,1 1-36 0 0,0-1-68 0 0,1 2-240 0 0,-1-2-308 0 0,0 1-376 0 0,-1-1-1397 0 0,1 0-271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2:1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4 1528 0 0,'8'-1'5539'0'0,"9"-1"-3706"0"0,-15 2-1785 0 0,0 0 0 0 0,1 0 0 0 0,-1 1 0 0 0,0-1 0 0 0,0 1-1 0 0,0 0 1 0 0,0-1 0 0 0,0 1 0 0 0,0 0 0 0 0,0 0 0 0 0,-1 0 0 0 0,1 0 0 0 0,0 1-1 0 0,0-1 1 0 0,-1 0 0 0 0,1 1 0 0 0,-1-1 0 0 0,1 1 0 0 0,-1 0 0 0 0,0-1 0 0 0,2 3-1 0 0,-3-2-32 0 0,1-1 0 0 0,-1 1 0 0 0,0-1 0 0 0,1 1 0 0 0,-1-1 0 0 0,0 1 0 0 0,0-1 0 0 0,0 1-1 0 0,0 0 1 0 0,0-1 0 0 0,-1 1 0 0 0,1-1 0 0 0,0 1 0 0 0,-1-1 0 0 0,1 1 0 0 0,-1-1 0 0 0,0 1 0 0 0,1-1-1 0 0,-1 1 1 0 0,0-1 0 0 0,0 0 0 0 0,0 1 0 0 0,0-1 0 0 0,0 0 0 0 0,0 0 0 0 0,0 0 0 0 0,0 0-1 0 0,0 0 1 0 0,-3 2 0 0 0,-35 23 44 0 0,11-12-4409 0 0,18-10 645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53:01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1 372 0 0,'0'0'1391'0'0,"-17"6"2741"0"0,32 4-3153 0 0,-12-8-845 0 0,1 0 0 0 0,0 1 0 0 0,0-1 0 0 0,-1 1 0 0 0,1 0 0 0 0,-1 0 0 0 0,4 6 1 0 0,-6-8-119 0 0,-1 0 1 0 0,1 1 0 0 0,0-1 0 0 0,-1 1 0 0 0,0-1-1 0 0,1 0 1 0 0,-1 1 0 0 0,0-1 0 0 0,1 1 0 0 0,-1 0-1 0 0,0-1 1 0 0,0 1 0 0 0,0-1 0 0 0,-1 1 0 0 0,1-1-1 0 0,0 1 1 0 0,-1-1 0 0 0,1 1 0 0 0,0-1 0 0 0,-1 1-1 0 0,0-1 1 0 0,1 0 0 0 0,-1 1 0 0 0,0-1 0 0 0,0 0-1 0 0,-2 3 1 0 0,0 2-237 0 0,-6 11 645 0 0,3-12-4147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35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0 260 0 0,'0'0'9050'0'0,"28"19"-4129"0"0,-8-15-5133 0 0,-20-4-261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36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10 344 0 0,'2'-4'10648'0'0,"-1"1"-8672"0"0,-39 30-1639 0 0,38-26-321 0 0,-6 2 764 0 0,3 0-2511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37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2 640 0 0,'0'0'6140'0'0,"19"13"-5310"0"0,-13-10-4561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4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7 548 0 0,'-2'-1'6802'0'0,"-8"-4"-6741"0"0,9 5-86 0 0,-1 1 2414 0 0,20 4-1349 0 0,-12-4-782 0 0,-1 1 0 0 0,1 0 0 0 0,-1 0-1 0 0,1 0 1 0 0,-1 1 0 0 0,0 0-1 0 0,7 4 1 0 0,-6-1 482 0 0,-13-9-3429 0 0,-14-11-520 0 0,20 14 3361 0 0,0-4 2642 0 0,9 8-2625 0 0,-1 0 1 0 0,0 0-1 0 0,1 0 1 0 0,-2 1-1 0 0,1 0 1 0 0,0 1-1 0 0,-1 0 1 0 0,7 8-1 0 0,-7-3 336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1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55 1148 0 0,'-3'0'10029'0'0,"3"-1"-9824"0"0,48-11 989 0 0,62-10 1 0 0,-41 10-369 0 0,-60 10-1149 0 0,10-3 1143 0 0,-9 5-9126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2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1212 0 0,'-4'13'7028'0'0,"-7"15"-4359"0"0,-5 13-2147 0 0,14-31-432 0 0,-2 4-259 0 0,0-6-5399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3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1024 0 0,'3'-2'7753'0'0,"4"-3"-6247"0"0,2 7-1247 0 0,1 0 0 0 0,-1 1 0 0 0,0-1 0 0 0,1 2 0 0 0,11 5-1 0 0,-21-8-254 0 0,1-1 403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3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1056 0 0,'1'7'6975'0'0,"-7"17"-5295"0"0,2-10-979 0 0,4-12-668 0 0,-1-1 0 0 0,1 0 0 0 0,0 0 0 0 0,0 0 0 0 0,-1 1 0 0 0,1-1 0 0 0,0 0 0 0 0,0 0 0 0 0,0 0 0 0 0,0 1 0 0 0,1-1 0 0 0,-1 0 0 0 0,0 0 0 0 0,0 0 0 0 0,1 1 0 0 0,-1-1 0 0 0,1 0 0 0 0,-1 0 0 0 0,1 0 0 0 0,0 0 0 0 0,-1 0 0 0 0,1 0 0 0 0,0 0 0 0 0,-1 0 0 0 0,1 0 0 0 0,0 0 0 0 0,0 0 0 0 0,0-1 0 0 0,0 1 0 0 0,2 1 0 0 0,16-1-5849 0 0,-15-1 2601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1988 0 0,'7'-4'7862'0'0,"9"-4"-6164"0"0,-15 7-1656 0 0,0 1 0 0 0,0-1 0 0 0,0 1 0 0 0,0-1 1 0 0,0 1-1 0 0,0 0 0 0 0,0-1 0 0 0,0 1 0 0 0,1 0 0 0 0,-1 0 1 0 0,0 0-1 0 0,0 0 0 0 0,0 0 0 0 0,0 0 0 0 0,0 0 1 0 0,1 1-1 0 0,-1-1 0 0 0,0 0 0 0 0,0 0 0 0 0,0 1 0 0 0,0-1 1 0 0,0 1-1 0 0,0-1 0 0 0,2 2 0 0 0,-3 0-26 0 0,1-1 0 0 0,-1 1-1 0 0,0-1 1 0 0,0 1 0 0 0,0-1-1 0 0,0 1 1 0 0,0-1 0 0 0,0 1 0 0 0,0-1-1 0 0,0 1 1 0 0,0-1 0 0 0,-1 1 0 0 0,1-1-1 0 0,-1 0 1 0 0,1 1 0 0 0,-1-1-1 0 0,-1 3 1 0 0,2-4 11 0 0,-1 1 0 0 0,1 0 0 0 0,0 0 0 0 0,-1 0 0 0 0,1-1 0 0 0,0 1 0 0 0,-1 0 0 0 0,1 0 0 0 0,0 0 0 0 0,0 0 0 0 0,0 0 0 0 0,0-1 0 0 0,0 1 0 0 0,0 0 0 0 0,0 0 0 0 0,0 0 0 0 0,0 0 0 0 0,1 0 0 0 0,-1-1 0 0 0,0 1 0 0 0,1 0 0 0 0,-1 0 0 0 0,0 0 0 0 0,1-1 0 0 0,-1 1 0 0 0,1 0 0 0 0,-1 0 0 0 0,1-1 0 0 0,-1 1 0 0 0,1 0 0 0 0,-1-1 0 0 0,1 1 0 0 0,0-1 0 0 0,0 1 0 0 0,-1-1 0 0 0,1 1 0 0 0,0-1 0 0 0,0 1 0 0 0,-1-1 0 0 0,1 0 1 0 0,1 1-1 0 0,22 1-1708 0 0,-10-6-4623 0 0,-11 2 2673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27:18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0 496 0 0,'0'0'5421'0'0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4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18 680 0 0,'-5'0'9972'0'0,"47"-11"-8982"0"0,-18 5-6538 0 0,-19 5 1858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4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1808 0 0,'0'-1'372'0'0,"1"1"-1"0"0,-1 0 1 0 0,0-1 0 0 0,0 1-1 0 0,0-1 1 0 0,0 1 0 0 0,1 0-1 0 0,-1-1 1 0 0,0 1-1 0 0,0 0 1 0 0,1-1 0 0 0,-1 1-1 0 0,0 0 1 0 0,1 0 0 0 0,-1-1-1 0 0,0 1 1 0 0,1 0-1 0 0,-1 0 1 0 0,0-1 0 0 0,1 1-1 0 0,-1 0 1 0 0,0 0 0 0 0,1 0-1 0 0,-1 0 1 0 0,1 0-1 0 0,-1-1 1 0 0,1 1 0 0 0,-1 0-1 0 0,1 0 1 0 0,15 4 1627 0 0,11 13-2734 0 0,-25-16 755 0 0,0 1 0 0 0,0-1 0 0 0,0 1 0 0 0,0 0 0 0 0,0 0 0 0 0,0 0 0 0 0,-1 0 0 0 0,1 0 0 0 0,-1 0 0 0 0,1 0 0 0 0,-1 0 0 0 0,0 0 0 0 0,0 1 1 0 0,0-1-1 0 0,0 1 0 0 0,-1-1 0 0 0,1 1 0 0 0,-1-1 0 0 0,1 1 0 0 0,-1-1 0 0 0,0 4 0 0 0,0-3-38 0 0,-1-1 0 0 0,0 1 1 0 0,0-1-1 0 0,0 1 1 0 0,0-1-1 0 0,0 0 1 0 0,-1 0-1 0 0,1 0 1 0 0,-1 1-1 0 0,1-1 0 0 0,-1-1 1 0 0,0 1-1 0 0,0 0 1 0 0,0 0-1 0 0,0-1 1 0 0,0 1-1 0 0,0-1 1 0 0,0 1-1 0 0,0-1 0 0 0,-1 0 1 0 0,-2 1-1 0 0,-25 8-6763 0 0,19-7 1691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50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 1100 0 0,'-3'-1'7621'0'0,"1"0"-5340"0"0,17 6-2238 0 0,-11-3-33 0 0,1-1-1 0 0,0 1 1 0 0,-1 0 0 0 0,1 0-1 0 0,-1 0 1 0 0,0 1-1 0 0,6 3 1 0 0,-9-5-6 0 0,-1 0 0 0 0,1 0 0 0 0,0 0 1 0 0,0 1-1 0 0,0-1 0 0 0,-1 0 1 0 0,1 0-1 0 0,-1 1 0 0 0,1-1 0 0 0,-1 0 1 0 0,1 1-1 0 0,-1-1 0 0 0,0 0 0 0 0,0 1 1 0 0,1-1-1 0 0,-1 1 0 0 0,0-1 1 0 0,0 0-1 0 0,0 1 0 0 0,-1-1 0 0 0,1 1 1 0 0,0-1-1 0 0,0 0 0 0 0,-1 1 0 0 0,1-1 1 0 0,-1 0-1 0 0,1 1 0 0 0,-1-1 1 0 0,0 0-1 0 0,0 0 0 0 0,0 2 0 0 0,-4 5-32 0 0,0 4 26 0 0,-1 0-1 0 0,-1-1 1 0 0,0 0 0 0 0,-1 0-1 0 0,-11 12 1 0 0,15-21-5515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47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 8 0 0,'-1'-2'10848'0'0,"1"2"-11229"0"0,3 1 410 0 0,0-1 1 0 0,1 1-1 0 0,-1 0 1 0 0,0 0-1 0 0,0 1 0 0 0,0-1 1 0 0,0 1-1 0 0,0 0 1 0 0,0-1-1 0 0,0 1 1 0 0,0 0-1 0 0,-1 1 0 0 0,1-1 1 0 0,-1 0-1 0 0,4 6 1 0 0,-5-7-9 0 0,0 1 1 0 0,0 0-1 0 0,0 0 1 0 0,-1 0-1 0 0,1 0 1 0 0,-1 0 0 0 0,0 0-1 0 0,1 0 1 0 0,-1 0-1 0 0,0 0 1 0 0,0 0 0 0 0,0 0-1 0 0,-1 0 1 0 0,1 0-1 0 0,0 0 1 0 0,-1 0-1 0 0,1 0 1 0 0,-1 0 0 0 0,0 0-1 0 0,1 0 1 0 0,-1 0-1 0 0,0 0 1 0 0,0 0-1 0 0,-1-1 1 0 0,1 1 0 0 0,0 0-1 0 0,-3 1 1 0 0,0 3-358 0 0,-9 9 972 0 0,9-8-6879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49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1264 0 0,'0'0'4114'0'0,"-1"3"-1052"0"0,2 4 3594 0 0,5-6-3513 0 0,16-4-4495 0 0,-19 3 2225 0 0,52-5 39 0 0,-55 5-1206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49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11 1052 0 0,'-2'-2'8113'0'0,"0"-1"-5603"0"0,6 2-2401 0 0,-1 0 1 0 0,1 0-1 0 0,-1 0 0 0 0,1 1 1 0 0,-1 0-1 0 0,1-1 0 0 0,-1 1 1 0 0,1 0-1 0 0,-1 1 1 0 0,1-1-1 0 0,0 1 0 0 0,3 0 1 0 0,-7-1-77 0 0,-19 24 242 0 0,20-23-282 0 0,0 0 0 0 0,-1-1 0 0 0,1 1 0 0 0,0 0 0 0 0,0-1 0 0 0,0 1 0 0 0,-1 0 0 0 0,1-1 0 0 0,0 1 0 0 0,0-1 0 0 0,0 0 0 0 0,0 1 0 0 0,0-1-1 0 0,0 0 1 0 0,0 1 0 0 0,0-1 0 0 0,0 0 0 0 0,0 0 0 0 0,1 0 0 0 0,0 0 6 0 0,0 0-1 0 0,0 1 1 0 0,0-1-1 0 0,-1 1 0 0 0,1-1 1 0 0,0 1-1 0 0,0 0 1 0 0,-1-1-1 0 0,1 1 1 0 0,1 1-1 0 0,-3-1 9 0 0,0 0 1 0 0,0-1-1 0 0,0 1 0 0 0,0-1 0 0 0,0 1 0 0 0,0-1 1 0 0,0 1-1 0 0,0-1 0 0 0,-1 1 0 0 0,1-1 0 0 0,0 1 1 0 0,0-1-1 0 0,0 1 0 0 0,-1-1 0 0 0,1 1 0 0 0,0-1 1 0 0,-1 1-1 0 0,1-1 0 0 0,0 0 0 0 0,-1 1 0 0 0,1-1 1 0 0,-1 0-1 0 0,1 1 0 0 0,-1-1 0 0 0,1 0 0 0 0,-1 1 1 0 0,1-1-1 0 0,0 0 0 0 0,-1 0 0 0 0,0 0 0 0 0,0 1 1 0 0,-16 8 46 0 0,8-5-2345 0 0,3-2-2919 0 0,3-1 1583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51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8 584 0 0,'0'0'6182'0'0,"26"-2"-5800"0"0,34-4-661 0 0,-60 6-158 0 0,3 0-1976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2:54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12 600 0 0,'-3'-1'12611'0'0,"368"-7"-12429"0"0,-297 8 488 0 0,-54-1 260 0 0,-8 0-1769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2:55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0 940 0 0,'0'0'4373'0'0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2:57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1560 0 0,'0'0'9019'0'0,"3"31"-8178"0"0,0 37 1246 0 0,-3-68-2009 0 0,0 1 459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59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35 312 0 0,'0'0'8430'0'0,"24"-4"-7559"0"0,166-20 1234 0 0,-166 20-770 0 0,-17 3-6541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2:57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 1880 0 0,'-2'-1'9072'0'0,"2"1"-8866"0"0,89-8 2863 0 0,-88 8-2973 0 0,2-1-1454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2:58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67 1380 0 0,'1'-1'512'0'0,"0"0"-1"0"0,-1-1 1 0 0,1 1-1 0 0,0 0 1 0 0,-1-1-1 0 0,1 1 1 0 0,-1-1-1 0 0,0 1 1 0 0,0-1-1 0 0,1 1 1 0 0,-1-1-1 0 0,0 1 1 0 0,0-1-1 0 0,0 1 1 0 0,0-1-1 0 0,-1 1 1 0 0,1-1-1 0 0,0 1 1 0 0,-1-1-1 0 0,0-1 1 0 0,0 1-330 0 0,0 0 0 0 0,0 0-1 0 0,0 1 1 0 0,-1-1 0 0 0,1 0 0 0 0,-1 1-1 0 0,1-1 1 0 0,-1 1 0 0 0,0-1 0 0 0,1 1-1 0 0,-1 0 1 0 0,-3-2 0 0 0,1 1-210 0 0,0 0-1 0 0,0 0 1 0 0,0 1 0 0 0,0-1 0 0 0,0 1-1 0 0,-1 0 1 0 0,1 1 0 0 0,0-1 0 0 0,0 1-1 0 0,-1-1 1 0 0,1 1 0 0 0,0 0 0 0 0,-9 2-1 0 0,8 0 64 0 0,0-1 0 0 0,0 1 0 0 0,0 1-1 0 0,0-1 1 0 0,0 1 0 0 0,1-1 0 0 0,-1 2-1 0 0,1-1 1 0 0,-1 0 0 0 0,1 1 0 0 0,0 0-1 0 0,1 0 1 0 0,-1 0 0 0 0,1 0 0 0 0,0 0-1 0 0,-5 8 1 0 0,7-9-17 0 0,0 0 1 0 0,-1 0-1 0 0,1 0 1 0 0,0 0-1 0 0,1 0 0 0 0,-1 0 1 0 0,1 0-1 0 0,-1 1 1 0 0,1-1-1 0 0,0 0 1 0 0,0 0-1 0 0,0 0 0 0 0,0 0 1 0 0,1 1-1 0 0,0-1 1 0 0,-1 0-1 0 0,1 0 0 0 0,0 0 1 0 0,0 0-1 0 0,1 0 1 0 0,-1 0-1 0 0,1-1 0 0 0,-1 1 1 0 0,1 0-1 0 0,0-1 1 0 0,0 1-1 0 0,0-1 0 0 0,0 0 1 0 0,0 1-1 0 0,3 1 1 0 0,-1-1 63 0 0,0-1 0 0 0,1 1 1 0 0,-1-1-1 0 0,0 0 0 0 0,1 0 0 0 0,0-1 1 0 0,-1 1-1 0 0,1-1 0 0 0,0 0 1 0 0,0 0-1 0 0,-1 0 0 0 0,1-1 0 0 0,0 0 1 0 0,0 0-1 0 0,0 0 0 0 0,0 0 1 0 0,0-1-1 0 0,7-2 0 0 0,-7 3-38 0 0,0-2-1 0 0,0 1 1 0 0,0 0 0 0 0,0-1 0 0 0,0 0-1 0 0,0 0 1 0 0,0-1 0 0 0,-1 1-1 0 0,1-1 1 0 0,-1 0 0 0 0,0 0-1 0 0,0-1 1 0 0,0 1 0 0 0,0-1-1 0 0,-1 0 1 0 0,1 0 0 0 0,3-5-1 0 0,-6 6 20 0 0,-1 1 1 0 0,1-1-1 0 0,-1 1 0 0 0,1 0 0 0 0,-1-1 0 0 0,0 1 0 0 0,0-1 0 0 0,0 1 0 0 0,-1-1 1 0 0,1 1-1 0 0,0-1 0 0 0,-1 1 0 0 0,1 0 0 0 0,-1-1 0 0 0,0 1 0 0 0,0 0 0 0 0,0-1 1 0 0,-3-3-1 0 0,3 4-243 0 0,0 0 0 0 0,0 0 0 0 0,-1 0 0 0 0,1 1 0 0 0,-1-1 0 0 0,1 0 0 0 0,-1 1 1 0 0,0-1-1 0 0,-3-1 0 0 0,4 2-403 0 0,0 1-1 0 0,0-1 1 0 0,0 1-1 0 0,0-1 1 0 0,-1 1 0 0 0,1-1-1 0 0,0 1 1 0 0,0 0 0 0 0,0 0-1 0 0,-1 0 1 0 0,1 0 0 0 0,0 0-1 0 0,0 0 1 0 0,-1 0 0 0 0,1 0-1 0 0,0 0 1 0 0,0 0 0 0 0,-2 1-1 0 0,1 0-2929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05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1 244 0 0,'0'0'6322'0'0,"-6"2"-4585"0"0,5 3-1425 0 0,0-1-1 0 0,1 0 0 0 0,0 1 1 0 0,-1-1-1 0 0,1 0 0 0 0,1 1 0 0 0,0 5 1 0 0,0 10 124 0 0,-1-20-422 0 0,0 7 1061 0 0,0-4-2308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06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30 452 0 0,'0'0'1890'0'0,"-6"-1"3944"0"0,-4 0-3482 0 0,237-23 2785 0 0,-217 22-4041 0 0,-7 0-3431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08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1264 0 0,'0'0'6647'0'0,"28"7"-5817"0"0,-28-6-821 0 0,1 0-1 0 0,-1 0 1 0 0,1 0-1 0 0,-1 0 1 0 0,1 0-1 0 0,-1 0 1 0 0,0 0-1 0 0,1 0 1 0 0,-1 0-1 0 0,0 0 1 0 0,0 0-1 0 0,0 0 1 0 0,0 0-1 0 0,0 0 1 0 0,0 0-1 0 0,0 0 1 0 0,0 0-1 0 0,0 0 0 0 0,0 0 1 0 0,0 0-1 0 0,-1 0 1 0 0,1 0-1 0 0,0 0 1 0 0,-1 0-1 0 0,1 0 1 0 0,-1 0-1 0 0,1 0 1 0 0,-1-1-1 0 0,0 2 1 0 0,0-1 15 0 0,0 0 1 0 0,1 0 0 0 0,-1 0 0 0 0,1 1 0 0 0,-1-1-1 0 0,1 0 1 0 0,-1 0 0 0 0,1 0 0 0 0,0 0-1 0 0,0 1 1 0 0,-1-1 0 0 0,1 0 0 0 0,0 0-1 0 0,0 0 1 0 0,0 1 0 0 0,0-1 0 0 0,1 0-1 0 0,-1 2 1 0 0,1-2-5 0 0,0-1 0 0 0,0 1 0 0 0,0-1 0 0 0,0 1 0 0 0,-1-1 0 0 0,1 1 0 0 0,0-1 0 0 0,0 0 0 0 0,0 0 0 0 0,0 1 0 0 0,0-1 0 0 0,0 0 0 0 0,0 0-1 0 0,0 0 1 0 0,0 0 0 0 0,1 0 0 0 0,5-2-4957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09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8 404 0 0,'0'0'5787'0'0,"27"-2"-2374"0"0,-17 0-3218 0 0,4 0-297 0 0,-10 0-5098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09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6 376 0 0,'0'0'6025'0'0,"15"-4"-4305"0"0,-7 3-6342 0 0,-6 0 3527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0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1260 0 0,'0'0'1276'0'0,"3"12"4766"0"0,1-1-10286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1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0 252 0 0,'0'0'5083'0'0,"10"0"-4408"0"0,-7 0-3690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2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1 372 0 0,'0'0'6618'0'0,"4"30"-3135"0"0,-3-11-2996 0 0,2-1 0 0 0,-1 0 0 0 0,2 0 0 0 0,1 0 0 0 0,8 23 0 0 0,-10-37-384 0 0,-3-3-88 0 0,1 0 0 0 0,-1 0 1 0 0,1 0-1 0 0,-1 0 0 0 0,1 0 0 0 0,-1 0 0 0 0,1 0 1 0 0,-1 0-1 0 0,0 0 0 0 0,1 0 0 0 0,-1 0 0 0 0,0 0 1 0 0,0 0-1 0 0,0 2 0 0 0,0-2-2 0 0,0-1 3 0 0,0 1-8 0 0,0-1 3 0 0,0 0 1 0 0,0 0 0 0 0,0 1 0 0 0,-1-1-1 0 0,1 0 1 0 0,0 0 0 0 0,0 0 0 0 0,0 0 0 0 0,0 1-1 0 0,0-1 1 0 0,0 0 0 0 0,0 0 0 0 0,0 0 0 0 0,0 1-1 0 0,0-1 1 0 0,0 0 0 0 0,1 0 0 0 0,-1 0-1 0 0,0 0 1 0 0,0 1 0 0 0,0-1 0 0 0,0 0 0 0 0,0 0-1 0 0,0 0 1 0 0,0 0 0 0 0,0 1 0 0 0,0-1-1 0 0,1 0 1 0 0,-1 0 0 0 0,0 0 0 0 0,0 0 0 0 0,0 0-1 0 0,0 0 1 0 0,0 0 0 0 0,1 1 0 0 0,-1-1-1 0 0,0 0 1 0 0,0 0 0 0 0,0 0 0 0 0,0 0 0 0 0,1 0-1 0 0,-1 0 1 0 0,0 0 0 0 0,0 0 0 0 0,0 0 0 0 0,1 0-1 0 0,-1 0 1 0 0,0 0 0 0 0,0 0 0 0 0,0 0-1 0 0,0 0 1 0 0,1 0 0 0 0,-1 0 0 0 0,0 0 0 0 0,0 0-1 0 0,0 0 1 0 0,0 0 0 0 0,1-1 0 0 0,-1 1-1 0 0,0 0 1 0 0,0 0 0 0 0,0 0 0 0 0,0 0 0 0 0,0 0-1 0 0,1 0 1 0 0,-1 0 0 0 0,0-1 0 0 0,0 1-1 0 0,0 0 1 0 0,11-4-40 0 0,212-26 1432 0 0,-182 25 327 0 0,-41 5-1683 0 0,2-1 439 0 0,2 1-3721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44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11 772 0 0,'0'0'3694'0'0,"21"15"887"0"0,-19-14-4508 0 0,-1 0-1 0 0,0 0 1 0 0,1 0-1 0 0,-1 0 1 0 0,0 0-1 0 0,1 0 1 0 0,-1 0-1 0 0,0 1 1 0 0,0-1-1 0 0,0 0 1 0 0,1 2-1 0 0,-5-1 319 0 0,-10-7-321 0 0,-12-12-133 0 0,25 17 76 0 0,0 0 0 0 0,0 0 0 0 0,0 0 0 0 0,0 0 0 0 0,0 0 0 0 0,14 11 42 0 0,9 9 248 0 0,-21-18 199 0 0,-16-12-289 0 0,-24-21-530 0 0,38 30 250 0 0,23 16-268 0 0,-14-8 484 0 0,-8-6 69 0 0,-3-3 128 0 0,-51-30-606 0 0,52 31 226 0 0,34 15-200 0 0,-18-7 266 0 0,-1 1-1 0 0,15 12 1 0 0,-29-20-19 0 0,11 10 111 0 0,-30 25-217 0 0,15-27 390 0 0,0 1 0 0 0,-1-1-1 0 0,-11 14 1 0 0,16-21-152 0 0,0 1 233 0 0,-2-1 73 0 0,3-8-218 0 0,-1 7-219 0 0,-11 25-584 0 0,7-12 714 0 0,4-13-141 0 0,0 0 0 0 0,0 0 0 0 0,0 1 0 0 0,0-1 0 0 0,0 0 1 0 0,0 0-1 0 0,0 0 0 0 0,0 0 0 0 0,0 0 0 0 0,0 0 1 0 0,0 0-1 0 0,0 0 0 0 0,0 0 0 0 0,0 0 0 0 0,0 0 1 0 0,0 1-1 0 0,0-1 0 0 0,0 0 0 0 0,0 0 0 0 0,0 0 1 0 0,0 0-1 0 0,0 0 0 0 0,0 0 0 0 0,0 0 0 0 0,1 0 1 0 0,-1 0-1 0 0,0 0 0 0 0,0 0 0 0 0,0 0 0 0 0,0 0 0 0 0,0 0 1 0 0,0 0-1 0 0,0 0 0 0 0,0 0 0 0 0,0 0 0 0 0,0 0 1 0 0,0 0-1 0 0,0 0 0 0 0,1 0 0 0 0,-1 0 0 0 0,0 0 1 0 0,0 0-1 0 0,0 0 0 0 0,0 0 0 0 0,0 0 0 0 0,0 0 1 0 0,0 0-1 0 0,0 0 0 0 0,0 0 0 0 0,0 0 0 0 0,0 0 1 0 0,0 0-1 0 0,1 0 0 0 0,-1 0 0 0 0,0 0 0 0 0,0 0 0 0 0,0 0 1 0 0,0 0-1 0 0,0 0 0 0 0,0 0 0 0 0,0-1 0 0 0,16-14 147 0 0,-8 6-463 0 0,4-9 311 0 0,-4 3-146 0 0,-8 15 132 0 0,0-2-300 0 0,0 2 342 0 0,0 0-24 0 0,0 1 0 0 0,0-1 0 0 0,0 0-1 0 0,0 0 1 0 0,0 0 0 0 0,0 0 0 0 0,0 0 0 0 0,0 1 0 0 0,-1-1-1 0 0,1 0 1 0 0,0 0 0 0 0,0 0 0 0 0,0 0 0 0 0,0 0-1 0 0,0 0 1 0 0,0 0 0 0 0,0 0 0 0 0,0 0 0 0 0,-1 1 0 0 0,1-1-1 0 0,0 0 1 0 0,0 0 0 0 0,0 0 0 0 0,0 0 0 0 0,0 0-1 0 0,-1 0 1 0 0,1 0 0 0 0,0 0 0 0 0,0 0 0 0 0,0 0 0 0 0,0 0-1 0 0,0 0 1 0 0,-1 0 0 0 0,1 0 0 0 0,0 0 0 0 0,0 0-1 0 0,0 0 1 0 0,0 0 0 0 0,0 0 0 0 0,-1 0 0 0 0,1 0 0 0 0,0-1-1 0 0,0 1 1 0 0,0 0 0 0 0,0 0 0 0 0,0 0 0 0 0,0 0-1 0 0,0 0 1 0 0,-1 0 0 0 0,1 0 0 0 0,0 0 0 0 0,0-1 0 0 0,0 1-1 0 0,0 0 1 0 0,0 0 0 0 0,0 0 0 0 0,0 0 0 0 0,0 0-1 0 0,0 0 1 0 0,0-1 0 0 0,0 1 0 0 0,0 0 0 0 0,0 0 0 0 0,0 0-1 0 0,0-1 1 0 0,-1 1-138 0 0,5-20-520 0 0,-4 19 662 0 0,11-20-208 0 0,-11 21 211 0 0,5-3-335 0 0,-15 27 234 0 0,-21 34 0 0 0,21-41 224 0 0,18-28-424 0 0,0-3-508 0 0,-8 14 769 0 0,0-1 232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4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0 760 0 0,'0'0'6550'0'0,"8"31"-3053"0"0,-4-6-2048 0 0,7 31 0 0 0,-6-36-642 0 0,-3-14-1248 0 0,0 5 1834 0 0,-2-7-3253 0 0,-4-4-4044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9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0 388 0 0,'0'0'6073'0'0,"2"33"-2145"0"0,1-14-3326 0 0,-2-14-444 0 0,0 0 0 0 0,0 0 0 0 0,-1 0 0 0 0,1 0 0 0 0,-1 1 0 0 0,-1 8 0 0 0,-3-13-6334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9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1148 0 0,'-1'0'6850'0'0,"-2"1"-6385"0"0,-15 14 400 0 0,10-8-1641 0 0,1-1-3432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19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2 124 0 0,'15'-2'6864'0'0,"3"4"-4587"0"0,-16-2-2540 0 0,0 1 0 0 0,-1-1 0 0 0,1 0 0 0 0,0 1 0 0 0,0-1 0 0 0,-1 1 0 0 0,1 0 0 0 0,-1 0 0 0 0,1-1 0 0 0,-1 1 0 0 0,1 0 0 0 0,-1 0 0 0 0,1 0 0 0 0,-1 1 0 0 0,0-1 0 0 0,2 2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21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1 104 0 0,'0'0'7129'0'0,"8"31"-4331"0"0,21 151-591 0 0,-28-181-2206 0 0,2 16 156 0 0,-1 0 0 0 0,0 20 0 0 0,-1-37-154 0 0,-1 1-1 0 0,1-1 0 0 0,-1 1 1 0 0,1-1-1 0 0,0 1 0 0 0,-1-1 1 0 0,1 1-1 0 0,0-1 0 0 0,-1 0 0 0 0,1 0 1 0 0,0 1-1 0 0,0-1 0 0 0,-1 0 1 0 0,1 0-1 0 0,0 0 0 0 0,0 0 1 0 0,-1 0-1 0 0,1 0 0 0 0,0 0 0 0 0,0 0 1 0 0,-1 0-1 0 0,1 0 0 0 0,0 0 1 0 0,1-1-1 0 0,30-2 82 0 0,-25 2-73 0 0,142-23 177 0 0,66-5 1088 0 0,-131 25-956 0 0,35-3 1092 0 0,-118 7-1404 0 0,4 0-148 0 0,4-1 927 0 0,-7 0-3319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23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0 432 0 0,'0'0'8234'0'0,"3"29"-5370"0"0,4 3-1388 0 0,-1-9-921 0 0,-6-23-552 0 0,6 22 441 0 0,-6-21-434 0 0,0-1-29 0 0,0 1 31 0 0,2 2 52 0 0,1 12 1028 0 0,-3-16-2298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24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1 908 0 0,'0'0'6797'0'0,"0"5"-1804"0"0,-3 13-4748 0 0,-3-5 193 0 0,-8 19-80 0 0,13-31-341 0 0,1 1 0 0 0,-1-1 0 0 0,1 0-1 0 0,0 1 1 0 0,0-1 0 0 0,-1 1 0 0 0,1-1 0 0 0,0 1-1 0 0,0-1 1 0 0,0 1 0 0 0,0-1 0 0 0,1 1 0 0 0,-1-1 0 0 0,0 1-1 0 0,0-1 1 0 0,1 1 0 0 0,0 2 0 0 0,0-4 54 0 0,0 1 1 0 0,0 0-1 0 0,0 0 1 0 0,1 0-1 0 0,-1-1 1 0 0,0 1-1 0 0,0-1 1 0 0,0 1-1 0 0,1-1 1 0 0,-1 1-1 0 0,0-1 1 0 0,0 0-1 0 0,1 1 1 0 0,-1-1-1 0 0,0 0 1 0 0,1 0-1 0 0,1 0 1 0 0,29-2 465 0 0,-23 2-428 0 0,33-2 109 0 0,-42 2-201 0 0,3 2-652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27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1620 0 0,'0'0'7181'0'0,"5"-1"-4733"0"0,16-3-2421 0 0,56-2 696 0 0,86-3 513 0 0,-80 0 262 0 0,-82 9-1466 0 0,-1 0-28 0 0,2-1-2 0 0,-2 1 10 0 0,13 1 148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03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10 96 0 0,'0'0'3461'0'0,"-2"-1"-638"0"0,-5-1-2348 0 0,6 2-431 0 0,0 0-1 0 0,0 1 0 0 0,0-1 0 0 0,0 1 1 0 0,0-1-1 0 0,0 1 0 0 0,0-1 0 0 0,0 1 1 0 0,1 0-1 0 0,-1-1 0 0 0,0 1 0 0 0,0 0 1 0 0,1 0-1 0 0,-1-1 0 0 0,0 1 0 0 0,1 0 1 0 0,-1 0-1 0 0,1 0 0 0 0,-1 0 0 0 0,1 0 1 0 0,0 0-1 0 0,-1 0 0 0 0,1 0 0 0 0,0 0 1 0 0,-1 2-1 0 0,1-3 25 0 0,0 1 0 0 0,0 0 0 0 0,1-1 0 0 0,-1 1-1 0 0,0-1 1 0 0,0 1 0 0 0,0-1 0 0 0,0 1 0 0 0,1 0 0 0 0,-1-1 0 0 0,0 1 0 0 0,1-1 0 0 0,-1 1 0 0 0,0-1-1 0 0,1 0 1 0 0,-1 1 0 0 0,1-1 0 0 0,-1 1 0 0 0,1-1 0 0 0,-1 0 0 0 0,0 1 0 0 0,1-1 0 0 0,-1 0 0 0 0,1 1 0 0 0,0-1-1 0 0,-1 0 1 0 0,1 0 0 0 0,-1 0 0 0 0,1 1 0 0 0,-1-1 0 0 0,1 0 0 0 0,0 0 0 0 0,-1 0 0 0 0,1 0 0 0 0,-1 0-1 0 0,1 0 1 0 0,0 0 0 0 0,-1 0 0 0 0,1 0 0 0 0,-1-1 0 0 0,1 1 0 0 0,-1 0 0 0 0,2 0 0 0 0,-2 0-58 0 0,1-1 0 0 0,0 1 1 0 0,0 0-1 0 0,0 0 1 0 0,0 0-1 0 0,-1-1 0 0 0,1 1 1 0 0,0 0-1 0 0,0-1 0 0 0,0 1 1 0 0,-1 0-1 0 0,1-1 1 0 0,0 1-1 0 0,-1-1 0 0 0,1 1 1 0 0,0-1-1 0 0,-1 0 0 0 0,1 1 1 0 0,-1-1-1 0 0,1 0 1 0 0,-1 1-1 0 0,1-1 0 0 0,-1 0 1 0 0,0 0-1 0 0,1 1 1 0 0,-1-1-1 0 0,0 0 0 0 0,1 0 1 0 0,-1 0-1 0 0,0 0 0 0 0,0 1 1 0 0,0-1-1 0 0,0 0 1 0 0,0 0-1 0 0,0 0 0 0 0,0 0 1 0 0,0 1-1 0 0,0-1 0 0 0,0 0 1 0 0,0 0-1 0 0,-1 0 1 0 0,1 0-1 0 0,0 1 0 0 0,0-1 1 0 0,-1 0-1 0 0,1 0 0 0 0,-1 1 1 0 0,1-1-1 0 0,-1 0 1 0 0,1 1-1 0 0,-1-1 0 0 0,1 0 1 0 0,-1 1-1 0 0,0-1 0 0 0,1 1 1 0 0,-1-1-1 0 0,0 1 1 0 0,1-1-1 0 0,-1 1 0 0 0,0-1 1 0 0,0 1-1 0 0,0 0 1 0 0,1-1-1 0 0,-1 1 0 0 0,0 0 1 0 0,-1 0-1 0 0,1-1-25 0 0,-5 1-1390 0 0,3 1-4598 0 0,2 0 4167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03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1316 0 0,'3'1'11700'0'0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0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38 316 0 0,'0'0'6441'0'0,"7"-4"-4195"0"0,168-8-695 0 0,-12-1-952 0 0,-156 13-627 0 0,17-1 997 0 0,41-6 0 0 0,-65 7-960 0 0,7-1 221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04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1 996 0 0,'0'0'5505'0'0,"10"25"-2154"0"0,-9-22-3600 0 0,4 16 1289 0 0,-5-6-4493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04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5 304 0 0,'0'-3'7897'0'0,"0"1"-5846"0"0,-6 12-2027 0 0,5-8-9 0 0,0-1 0 0 0,0 1 1 0 0,0-1-1 0 0,0 1 0 0 0,0 0 0 0 0,1 0 0 0 0,-1-1 0 0 0,0 1 1 0 0,1 0-1 0 0,-1 0 0 0 0,1 0 0 0 0,0-1 0 0 0,-1 4 0 0 0,5-4 2 0 0,-1-1 0 0 0,1 0 0 0 0,-1 0 0 0 0,1-1-1 0 0,-1 1 1 0 0,5-2 0 0 0,-5 2 13 0 0,0-1-119 0 0,8 0-250 0 0,1-2-1 0 0,18-5 0 0 0,-29 8-281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56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0 720 0 0,'0'0'8679'0'0,"1"31"-7672"0"0,0 19 145 0 0,-1-30-485 0 0,1 1 0 0 0,3 25 1 0 0,3-13-33 0 0,-7-33-618 0 0,11 34 821 0 0,2 29-220 0 0,-6-33-371 0 0,-2 0 0 0 0,4 53 0 0 0,-2 89-180 0 0,1-67 34 0 0,-1-42-50 0 0,-7-61-52 0 0,2 24 15 0 0,0-1 0 0 0,2 1 0 0 0,9 31 0 0 0,-6-39-10 0 0,-7-17 20 0 0,3 7-55 0 0,4 21 76 0 0,-7-28-44 0 0,8 26 697 0 0,-5-29-710 0 0,1 1-1 0 0,-1-1 0 0 0,1 1 1 0 0,-1 0-1 0 0,1 0 0 0 0,0 1 1 0 0,6-1-1 0 0,-7 0 38 0 0,-2 1-36 0 0,26-4-32 0 0,-26 4 67 0 0,-1 0-12 0 0,3 0-21 0 0,-2 0-4 0 0,31-3 51 0 0,-32 3-26 0 0,18-2 86 0 0,19-4-49 0 0,-36 6-52 0 0,15-2 17 0 0,0 1 229 0 0,-14 0-3509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58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57 200 0 0,'0'0'8552'0'0,"18"-1"-6998"0"0,242-43 1738 0 0,-215 41-2947 0 0,22-2 452 0 0,34 2 623 0 0,-101 3-1407 0 0,19 0 241 0 0,-12 1-2273 0 0,-16-1-5141 0 0,6 0 2316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5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1 288 0 0,'0'0'4831'0'0,"-19"16"-86"0"0,-11 28-2588 0 0,16-24-2912 0 0,0 0-4675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59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1460 0 0,'4'-3'7889'0'0,"5"-1"-6148"0"0,-1 5-1301 0 0,-1 0-1 0 0,1 0 0 0 0,-1 1 1 0 0,0 0-1 0 0,1 0 0 0 0,-1 1 0 0 0,10 5 1 0 0,4 4-2229 0 0,-1 0-4292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4:59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1 136 0 0,'1'0'7049'0'0,"1"1"-5285"0"0,-1 9-1335 0 0,5 26 1497 0 0,-5-34-2064 0 0,-1-1-1 0 0,1 0 1 0 0,-1 0-1 0 0,1 1 1 0 0,-1-1 0 0 0,1 0-1 0 0,0 0 1 0 0,-1 0 0 0 0,1 0-1 0 0,0 0 1 0 0,0 1-1 0 0,0-2 1 0 0,0 1 0 0 0,0 0-1 0 0,0 0 1 0 0,0 0 0 0 0,0 0-1 0 0,1-1 1 0 0,-1 1 0 0 0,0 0-1 0 0,0-1 1 0 0,2 1-1 0 0,3-1-5578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0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2456 0 0,'9'-11'8339'0'0,"6"1"-6033"0"0,-14 9-2297 0 0,0 1 0 0 0,0-1 0 0 0,-1 1 1 0 0,1-1-1 0 0,0 1 0 0 0,0 0 1 0 0,-1-1-1 0 0,1 1 0 0 0,0 0 0 0 0,0 0 1 0 0,0 0-1 0 0,-1 0 0 0 0,1-1 1 0 0,0 1-1 0 0,0 0 0 0 0,0 0 1 0 0,0 1-1 0 0,-1-1 0 0 0,1 0 0 0 0,0 0 1 0 0,0 0-1 0 0,0 0 0 0 0,-1 1 1 0 0,1-1-1 0 0,0 0 0 0 0,0 1 1 0 0,-1-1-1 0 0,1 1 0 0 0,0-1 0 0 0,-1 1 1 0 0,1-1-1 0 0,0 1 0 0 0,-1-1 1 0 0,1 1-1 0 0,-1 0 0 0 0,1 0 1 0 0,0 1 2 0 0,-1 0 1 0 0,1 0-1 0 0,-1 0 1 0 0,0 0-1 0 0,0 0 1 0 0,0 0-1 0 0,0 0 1 0 0,0 0-1 0 0,-1 0 1 0 0,1 0 0 0 0,0 0-1 0 0,-1 0 1 0 0,0 1-1 0 0,0-1 16 0 0,0 1 0 0 0,1-1 0 0 0,-1 0 0 0 0,1 0 0 0 0,0 0 0 0 0,0 0 0 0 0,-1 0 0 0 0,1 0 0 0 0,1 1 0 0 0,-1-1 0 0 0,1 3 0 0 0,-1-4-27 0 0,0-1 0 0 0,1 0 0 0 0,-1 1 1 0 0,0-1-1 0 0,1 0 0 0 0,-1 1 0 0 0,1-1 0 0 0,-1 0 1 0 0,0 0-1 0 0,1 0 0 0 0,-1 1 0 0 0,1-1 0 0 0,-1 0 0 0 0,1 0 1 0 0,-1 0-1 0 0,1 0 0 0 0,-1 0 0 0 0,1 0 0 0 0,-1 0 0 0 0,0 0 1 0 0,1 0-1 0 0,-1 0 0 0 0,1 0 0 0 0,-1 0 0 0 0,1 0 1 0 0,-1 0-1 0 0,1-1 0 0 0,-1 1 0 0 0,1 0 0 0 0,7-3-2190 0 0,-2 0-3479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0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25 932 0 0,'-1'-2'8713'0'0,"0"2"-8539"0"0,9-5 2840 0 0,16-7-7290 0 0,-19 9 1644 0 0,-1 1-889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01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1 976 0 0,'0'0'2122'0'0,"5"-1"5308"0"0,14 2-6049 0 0,-11 2-1139 0 0,-1 0 0 0 0,0 0 0 0 0,1 0 0 0 0,-1 1 0 0 0,-1 0 0 0 0,1 1 0 0 0,-1-1 0 0 0,11 11 1 0 0,-15-14-230 0 0,-1 1 0 0 0,0-1 0 0 0,1 1 0 0 0,-1 0 0 0 0,0 0 0 0 0,0-1 0 0 0,0 1 0 0 0,0 0 0 0 0,0 0 0 0 0,0 0 0 0 0,-1 0 0 0 0,1 0 0 0 0,0 0 0 0 0,-1 0 0 0 0,0 1 0 0 0,0-1 0 0 0,1 0 0 0 0,-1 0 0 0 0,-1 0 0 0 0,1 0 0 0 0,0 0 0 0 0,0 1 0 0 0,-1-1 0 0 0,1 0 0 0 0,-1 0 0 0 0,0 0 0 0 0,1 0 0 0 0,-1 0 0 0 0,0 0 0 0 0,0-1 0 0 0,0 1 0 0 0,-1 0 0 0 0,1 0 0 0 0,0-1 0 0 0,-1 1 0 0 0,-2 2 0 0 0,-26 21-7641 0 0,22-20 3091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2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7 700 0 0,'0'-4'11524'0'0,"0"1"-7541"0"0,9 68-3673 0 0,-4-38-5780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54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2 844 0 0,'0'0'8578'0'0,"-2"-1"-6069"0"0,6 3-2515 0 0,-1-1-1 0 0,1 1 1 0 0,-1 0 0 0 0,0 0-1 0 0,0 0 1 0 0,0 0-1 0 0,0 0 1 0 0,0 1 0 0 0,-1 0-1 0 0,1-1 1 0 0,-1 1 0 0 0,1 0-1 0 0,-1 0 1 0 0,0 0-1 0 0,2 5 1 0 0,-3-6 15 0 0,0 1-1 0 0,-1-1 1 0 0,1 1 0 0 0,-1 0-1 0 0,0-1 1 0 0,0 1 0 0 0,0 0-1 0 0,0-1 1 0 0,0 1 0 0 0,0 0-1 0 0,-1-1 1 0 0,1 1 0 0 0,-1-1-1 0 0,0 1 1 0 0,0-1 0 0 0,0 1-1 0 0,0-1 1 0 0,0 1 0 0 0,0-1-1 0 0,-1 0 1 0 0,1 0 0 0 0,-3 3-1 0 0,-16 25 258 0 0,11-17-4449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7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0 184 0 0,'0'0'1248'0'0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8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1324 0 0,'0'0'10613'0'0,"8"33"-9787"0"0,5 7-148 0 0,-13-40-1020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1768 0 0,'9'-4'9255'0'0,"39"-13"-7016"0"0,-40 15-2432 0 0,9-3 426 0 0,-8-1-8382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31 1168 0 0,'-2'-3'584'0'0,"0"1"1"0"0,-1-1-1 0 0,1 1 1 0 0,-1 0-1 0 0,0 0 0 0 0,0 0 1 0 0,0 0-1 0 0,0 0 1 0 0,0 0-1 0 0,0 1 0 0 0,-5-2 1 0 0,3 2-398 0 0,1 0 0 0 0,-1 0 0 0 0,1 0 0 0 0,-1 1 0 0 0,0-1 0 0 0,1 1 0 0 0,-1 0 0 0 0,-6 2 1 0 0,7-2-165 0 0,1 1 1 0 0,-1-1 0 0 0,0 1 0 0 0,1 0 0 0 0,-1 1 0 0 0,1-1 0 0 0,-1 1 0 0 0,1-1 0 0 0,0 1 0 0 0,0 0 0 0 0,0 0-1 0 0,0 1 1 0 0,0-1 0 0 0,0 0 0 0 0,0 1 0 0 0,1 0 0 0 0,0 0 0 0 0,-1 0 0 0 0,1 0 0 0 0,0 0 0 0 0,0 0-1 0 0,0 0 1 0 0,-1 6 0 0 0,1-5 36 0 0,1 1 0 0 0,0-1 0 0 0,0 1 0 0 0,1 0-1 0 0,-1 0 1 0 0,1-1 0 0 0,0 1 0 0 0,0 0 0 0 0,1 0-1 0 0,-1-1 1 0 0,1 1 0 0 0,0 0 0 0 0,0-1 0 0 0,1 1-1 0 0,-1-1 1 0 0,1 1 0 0 0,4 6 0 0 0,-4-8 52 0 0,0-1 0 0 0,0 1 0 0 0,0 0 0 0 0,0-1 0 0 0,1 1 0 0 0,-1-1 0 0 0,1 0 0 0 0,0 0 0 0 0,-1 0 0 0 0,1 0 0 0 0,0-1 0 0 0,0 1 0 0 0,1-1 0 0 0,-1 1 0 0 0,0-1 0 0 0,0 0 0 0 0,0 0 0 0 0,1-1 0 0 0,-1 1 0 0 0,1-1 0 0 0,-1 0 0 0 0,0 1 0 0 0,1-1 0 0 0,-1-1 0 0 0,4 1 0 0 0,0-2 20 0 0,0 1 0 0 0,0-1 0 0 0,-1 0 0 0 0,1 0 0 0 0,-1-1 0 0 0,1 0 0 0 0,-1 0 0 0 0,0 0 0 0 0,0-1 0 0 0,-1 0 0 0 0,8-5 0 0 0,-11 7-117 0 0,0 0 1 0 0,0 0-1 0 0,0 0 0 0 0,0 0 1 0 0,0 0-1 0 0,-1 0 1 0 0,1-1-1 0 0,0 1 0 0 0,-1-1 1 0 0,0 1-1 0 0,0-1 1 0 0,1 1-1 0 0,-2-1 0 0 0,1 0 1 0 0,0 1-1 0 0,0-1 1 0 0,-1 0-1 0 0,0 0 0 0 0,1 0 1 0 0,-1 1-1 0 0,0-1 1 0 0,0 0-1 0 0,-1 0 0 0 0,1 0 1 0 0,-1 0-1 0 0,1 1 1 0 0,-1-1-1 0 0,0 0 0 0 0,0 1 1 0 0,-1-4-1 0 0,0 4-57 0 0,1 1-1 0 0,0-1 1 0 0,-1 1 0 0 0,1-1-1 0 0,-1 1 1 0 0,1-1 0 0 0,-1 1-1 0 0,0 0 1 0 0,0 0 0 0 0,0 0-1 0 0,1 0 1 0 0,-1 0-1 0 0,0 0 1 0 0,0 1 0 0 0,0-1-1 0 0,0 0 1 0 0,-1 1 0 0 0,1 0-1 0 0,0-1 1 0 0,-2 1 0 0 0,-22 0-2656 0 0,4 3-3964 0 0,17-2 2827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1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13 113 240 0 0,'0'0'3044'0'0,"-9"-6"2971"0"0,6 3-5646 0 0,193-32-159 0 0,-11 2 466 0 0,-61 6 2515 0 0,-108 24-1632 0 0,3-1-773 0 0,-6 3-10786 0 0,-10 1 6314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2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 0 0,'4'1'15300'0'0,"-3"0"-15947"0"0,9 21 978 0 0,-5-13 113 0 0,-1-1 0 0 0,0 1 0 0 0,0 1 0 0 0,2 10 0 0 0,-6-20-336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48 328 0 0,'0'0'1136'0'0,"-4"4"5517"0"0,231-54-2908 0 0,-223 49-3201 0 0,-3 1-1901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36 0 0,'17'-4'10690'0'0,"-1"7"-8639"0"0,-15-3-2107 0 0,0 0-1 0 0,-1 1 1 0 0,1-1 0 0 0,-1 0-1 0 0,1 1 1 0 0,-1-1 0 0 0,1 1-1 0 0,-1-1 1 0 0,1 0 0 0 0,-1 1-1 0 0,1-1 1 0 0,-1 1 0 0 0,1-1-1 0 0,-1 1 1 0 0,0 0-1 0 0,1-1 1 0 0,-1 1 0 0 0,0-1-1 0 0,0 1 1 0 0,1 1 0 0 0,-1-1 108 0 0,0 0-1 0 0,0 1 1 0 0,0-1 0 0 0,0 1-1 0 0,0-1 1 0 0,-1 1 0 0 0,1-1 0 0 0,0 0-1 0 0,-1 1 1 0 0,1-1 0 0 0,-1 0-1 0 0,1 1 1 0 0,-2 1 0 0 0,1-1-36 0 0,0-1 0 0 0,0 0 0 0 0,0 1 0 0 0,1-1 0 0 0,-1 1 0 0 0,1-1 0 0 0,-1 1 0 0 0,1-1 0 0 0,-1 1 0 0 0,1-1 0 0 0,0 1 0 0 0,0 0 0 0 0,0 2 1 0 0,0-3 3 0 0,1-1 0 0 0,-1 1 0 0 0,1-1 0 0 0,0 1 0 0 0,-1-1 1 0 0,1 1-1 0 0,0-1 0 0 0,0 0 0 0 0,-1 1 0 0 0,1-1 1 0 0,0 0-1 0 0,0 1 0 0 0,-1-1 0 0 0,1 0 0 0 0,0 0 1 0 0,0 0-1 0 0,0 0 0 0 0,0 0 0 0 0,-1 0 0 0 0,1 0 1 0 0,0 0-1 0 0,0 0 0 0 0,0 0 0 0 0,0 0 0 0 0,-1-1 0 0 0,1 1 1 0 0,1-1-1 0 0,8 0-67 0 0,7-2 506 0 0,-6 0-3657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4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29 876 0 0,'-2'-2'6140'0'0,"0"-2"-3538"0"0,3 3-2484 0 0,1-1 1 0 0,0 1-1 0 0,0 0 0 0 0,0 0 1 0 0,-1 0-1 0 0,1 0 1 0 0,0 0-1 0 0,0 1 1 0 0,0-1-1 0 0,0 0 1 0 0,3 1-1 0 0,9-4-812 0 0,-3-4-4653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2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20 1144 0 0,'-4'0'11294'0'0,"21"-1"-10999"0"0,-1 0 0 0 0,22-6 0 0 0,-34 5-6468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4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1184 0 0,'0'0'3302'0'0,"8"-4"888"0"0,2 0-8695 0 0,-8 3 2738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5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1084 0 0,'0'0'4758'0'0,"7"19"-877"0"0,-4-8-8801 0 0,-5-10 2521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6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1248 0 0,'0'0'7537'0'0,"15"26"-5642"0"0,3 27-274 0 0,-15-42-1330 0 0,0 0 1 0 0,1 0-1 0 0,7 16 1 0 0,-11-26-273 0 0,1 0-1 0 0,-1 0 1 0 0,0 0 0 0 0,1-1 0 0 0,-1 1 0 0 0,0 0 0 0 0,0 0 0 0 0,0 0 0 0 0,0 0 0 0 0,0 0 0 0 0,0 0 0 0 0,0 0 0 0 0,0 0 0 0 0,0 1 0 0 0,0 5 138 0 0,13-8-109 0 0,43-11 10 0 0,123-32 713 0 0,-177 44-134 0 0,1-1-2925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8 976 0 0,'0'0'2678'0'0,"5"-1"433"0"0,17-4-2072 0 0,-5 3-614 0 0,-17 2-443 0 0,13 24 2567 0 0,-5-2-1375 0 0,0 1 0 0 0,4 24 0 0 0,-9-35-1045 0 0,2 19 229 0 0,-5-31-349 0 0,-2 4-624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4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 0 0,'0'0'9185'0'0,"9"27"-6256"0"0,1 49 612 0 0,-16-79-12683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51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57 608 0 0,'0'0'4394'0'0,"37"-2"-1164"0"0,156-14-798 0 0,-20 2 119 0 0,-28-5-1260 0 0,-121 16-1281 0 0,-18 2-2 0 0,0 1 0 0 0,-1-1 0 0 0,1 1 0 0 0,10 1 1 0 0,-16-1 10 0 0,9 1 569 0 0,1 0-2239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52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1524 0 0,'1'0'6609'0'0,"2"1"-5609"0"0,-4 16-263 0 0,-2 13-62 0 0,3-29-624 0 0,0 1 1 0 0,-1-1-1 0 0,2 0 1 0 0,-1 0-1 0 0,0 1 0 0 0,0-1 1 0 0,0 0-1 0 0,0 0 1 0 0,1 0-1 0 0,-1 1 0 0 0,1-1 1 0 0,-1 0-1 0 0,1 0 1 0 0,-1 0-1 0 0,1 0 1 0 0,0 0-1 0 0,0 1 0 0 0,2-1 88 0 0,-1 0 0 0 0,1 0 0 0 0,-1 0 0 0 0,1-1 0 0 0,-1 1-1 0 0,1-1 1 0 0,-1 0 0 0 0,1 0 0 0 0,0 0 0 0 0,-1 0-1 0 0,1 0 1 0 0,4-1 0 0 0,15-3-1192 0 0,-6-2-6310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54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92 0 0,'0'0'6177'0'0,"2"7"-753"0"0,5 19-5080 0 0,11 56 1917 0 0,-10-53-1848 0 0,-5 9-49 0 0,-3-38-358 0 0,3 18 90 0 0,-2-17-96 0 0,-1 0-2 0 0,-2 4-770 0 0,0-7-1151 0 0,-3-9-3013 0 0,5 10 4878 0 0,-2-3-5024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55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0 188 0 0,'0'0'3296'0'0,"-7"30"764"0"0,-19 21-2805 0 0,25-51-1314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5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1052 0 0,'0'0'910'0'0,"6"2"2765"0"0,15 4-2469 0 0,-7 4-605 0 0,-9-5-3961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3:33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74 992 0 0,'0'-3'594'0'0,"0"1"1"0"0,-1-1-1 0 0,1 0 0 0 0,0 1 1 0 0,-1-1-1 0 0,0 0 0 0 0,0 1 1 0 0,1-1-1 0 0,-1 1 0 0 0,-1-1 1 0 0,1 1-1 0 0,0 0 0 0 0,-1 0 0 0 0,1-1 1 0 0,-4-2-1 0 0,2 2-376 0 0,0 0 0 0 0,0 1 1 0 0,0-1-1 0 0,-1 1 0 0 0,1 0 0 0 0,-1 0 0 0 0,1 0 1 0 0,-1 0-1 0 0,-6-1 0 0 0,3 1-244 0 0,0 0 0 0 0,1 1 0 0 0,-1 0 0 0 0,0 0-1 0 0,0 1 1 0 0,0 0 0 0 0,1 0 0 0 0,-1 1 0 0 0,0 0 0 0 0,0 0 0 0 0,-13 4 0 0 0,17-4 41 0 0,0 0 1 0 0,0 1-1 0 0,0-1 1 0 0,0 1-1 0 0,0 0 1 0 0,0 0-1 0 0,0 0 1 0 0,0 0-1 0 0,1 1 1 0 0,-1-1-1 0 0,1 1 1 0 0,-1-1-1 0 0,1 1 1 0 0,0 0-1 0 0,0 0 1 0 0,1 0-1 0 0,-1 0 1 0 0,-2 6-1 0 0,3-4 4 0 0,0-1 0 0 0,0 1 0 0 0,0 0 0 0 0,1-1 0 0 0,-1 1 0 0 0,1 0 0 0 0,0 0 0 0 0,1 0 0 0 0,-1-1-1 0 0,1 1 1 0 0,0 0 0 0 0,2 7 0 0 0,-1-7 136 0 0,-1 0 1 0 0,1 0-1 0 0,0 0 0 0 0,0-1 0 0 0,1 1 0 0 0,0-1 0 0 0,-1 0 0 0 0,1 0 0 0 0,1 0 0 0 0,-1 0 0 0 0,0 0 1 0 0,1 0-1 0 0,0-1 0 0 0,0 0 0 0 0,0 0 0 0 0,0 0 0 0 0,1 0 0 0 0,-1-1 0 0 0,1 0 0 0 0,-1 1 1 0 0,1-2-1 0 0,0 1 0 0 0,0-1 0 0 0,0 1 0 0 0,0-1 0 0 0,9 0 0 0 0,2-1 170 0 0,-1-2-1 0 0,1 1 0 0 0,18-6 1 0 0,-30 6-249 0 0,1 0 1 0 0,-1 0-1 0 0,1-1 0 0 0,-1 0 1 0 0,0 1-1 0 0,1-1 0 0 0,-1-1 1 0 0,0 1-1 0 0,0-1 1 0 0,-1 0-1 0 0,1 1 0 0 0,0-2 1 0 0,-1 1-1 0 0,0 0 0 0 0,4-5 1 0 0,-6 6-83 0 0,0 1 0 0 0,0-1 0 0 0,0 0 1 0 0,0 1-1 0 0,0-1 0 0 0,0 0 0 0 0,-1 1 0 0 0,1-1 1 0 0,-1 0-1 0 0,1 0 0 0 0,-1 0 0 0 0,1 0 0 0 0,-1 1 1 0 0,0-1-1 0 0,0 0 0 0 0,0 0 0 0 0,0 0 0 0 0,-1 0 0 0 0,1 0 1 0 0,0 0-1 0 0,-1 1 0 0 0,1-1 0 0 0,-1 0 0 0 0,0 0 1 0 0,1 0-1 0 0,-1 1 0 0 0,0-1 0 0 0,0 1 0 0 0,0-1 1 0 0,0 0-1 0 0,-1 1 0 0 0,1 0 0 0 0,0-1 0 0 0,-1 1 1 0 0,1 0-1 0 0,0-1 0 0 0,-1 1 0 0 0,0 0 0 0 0,1 0 1 0 0,-1 0-1 0 0,-3-1 0 0 0,-1-1-705 0 0,-1 1-1 0 0,0-1 1 0 0,1 1-1 0 0,-10-2 1 0 0,-25-1-8425 0 0,34 4 4859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41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0 480 0 0,'-3'2'11562'0'0,"4"-2"-11548"0"0,45-2 1204 0 0,-46 2-1095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4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1 156 0 0,'0'0'7897'0'0,"-9"27"-6794"0"0,9-26-1029 0 0,1 0 1 0 0,-1 0 0 0 0,0-1 0 0 0,0 1-1 0 0,1 0 1 0 0,-1-1 0 0 0,1 1 0 0 0,-1 0 0 0 0,0-1-1 0 0,1 1 1 0 0,0 0 0 0 0,-1-1 0 0 0,1 1-1 0 0,-1-1 1 0 0,1 1 0 0 0,0-1 0 0 0,-1 1 0 0 0,1-1-1 0 0,0 0 1 0 0,-1 1 0 0 0,1-1 0 0 0,0 0 0 0 0,0 1-1 0 0,-1-1 1 0 0,1 0 0 0 0,0 0 0 0 0,0 0-1 0 0,-1 0 1 0 0,1 0 0 0 0,0 0 0 0 0,0 0 0 0 0,0 0-1 0 0,-1 0 1 0 0,2 0 0 0 0,0 0 147 0 0,1 0 0 0 0,-1-1 1 0 0,1 1-1 0 0,-1-1 0 0 0,1 1 0 0 0,-1-1 1 0 0,0 0-1 0 0,1 0 0 0 0,2-2 0 0 0,-4 3-220 0 0,-1-1-1 0 0,1 0 1 0 0,-1 1-1 0 0,1-1 1 0 0,-1 1-1 0 0,1-1 1 0 0,-1 0-1 0 0,0 0 1 0 0,1 1-1 0 0,-1-1 1 0 0,0 0-1 0 0,1 0 1 0 0,-1 1-1 0 0,0-1 1 0 0,0 0-1 0 0,0 0 1 0 0,0 0-1 0 0,0 1 1 0 0,0-1 0 0 0,0 0-1 0 0,0 0 1 0 0,0 0-1 0 0,0 1 1 0 0,0-1-1 0 0,-1 0 1 0 0,1 0-1 0 0,0 0 1 0 0,0 1-1 0 0,-1-1 1 0 0,1 0-1 0 0,-1 1 1 0 0,1-1-1 0 0,-1 0 1 0 0,1 1-1 0 0,-1-1 1 0 0,1 0-1 0 0,-1 1 1 0 0,1-1-1 0 0,-1 1 1 0 0,0-1-1 0 0,1 1 1 0 0,-1-1-1 0 0,0 1 1 0 0,-1-1-1 0 0,2 1-9 0 0,-21 0-1495 0 0,21 0 1689 0 0,-2 0-1392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44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0 208 0 0,'0'0'7017'0'0,"1"5"-3173"0"0,0-5-3741 0 0,0 0-492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45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0 224 0 0,'0'0'7642'0'0,"2"8"-6471"0"0,-1-4-5982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45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1012 0 0,'0'0'6467'0'0,"19"-8"-6003"0"0,-14 5-4817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4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0 408 0 0,'0'0'5689'0'0,"29"4"-2662"0"0,-28-4-3024 0 0,-1 0 0 0 0,1 0 0 0 0,-1 0 0 0 0,1 0 0 0 0,-1 0 0 0 0,1 0 0 0 0,-1 0 0 0 0,0 0-1 0 0,1 1 1 0 0,-1-1 0 0 0,1 0 0 0 0,-1 0 0 0 0,0 1 0 0 0,1-1 0 0 0,-1 0 0 0 0,0 1 0 0 0,1-1 0 0 0,-1 0 0 0 0,0 1 0 0 0,0-1-1 0 0,1 0 1 0 0,-1 1 0 0 0,0-1 0 0 0,0 1 0 0 0,1-1 0 0 0,-1 0 0 0 0,0 1 0 0 0,0-1 0 0 0,0 1 0 0 0,0-1 0 0 0,0 1 0 0 0,0-1-1 0 0,0 0 1 0 0,0 1 0 0 0,0-1 0 0 0,0 1 0 0 0,0-1 0 0 0,0 1 0 0 0,0-1 0 0 0,0 1 0 0 0,0-1 0 0 0,0 0 0 0 0,0 1 0 0 0,-1-1-1 0 0,1 1 1 0 0,0-1 0 0 0,0 0 0 0 0,-1 1 0 0 0,1-1 0 0 0,0 1 0 0 0,0-1 0 0 0,-1 0 0 0 0,1 1 0 0 0,0-1 0 0 0,-1 0 0 0 0,1 0-1 0 0,0 1 1 0 0,-1-1 0 0 0,1 0 0 0 0,-1 0 0 0 0,0 1 0 0 0,-23 10 262 0 0,23-11-238 0 0,-5 0-48 0 0,2 0-5235 0 0,2-1 3340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5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6 208 0 0,'0'0'1208'0'0,"-6"-5"7623"0"0,12 8-8819 0 0,0-1 0 0 0,-1 0 1 0 0,1-1-1 0 0,0 1 0 0 0,7 0 0 0 0,-8-2-5 0 0,-1 1-1 0 0,1 0 0 0 0,-1 0 0 0 0,1 0 1 0 0,-1 1-1 0 0,1-1 0 0 0,-1 1 0 0 0,0 0 0 0 0,0 0 1 0 0,7 6-1 0 0,-10-7 5 0 0,-1 0-1 0 0,0 0 1 0 0,0 0-1 0 0,1 0 1 0 0,-1 0-1 0 0,0 0 1 0 0,0 0-1 0 0,0 0 1 0 0,0 1-1 0 0,0-1 1 0 0,0 0 0 0 0,-1 0-1 0 0,1 0 1 0 0,0 0-1 0 0,0 0 1 0 0,-1 0-1 0 0,1 0 1 0 0,-1 0-1 0 0,1 0 1 0 0,-1 0 0 0 0,0 1-1 0 0,-14 26 4 0 0,14-26 19 0 0,-19 35 486 0 0,20-37-461 0 0,-6 4-321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6:05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10 564 0 0,'2'-4'10675'0'0,"0"2"-10494"0"0,0 1-173 0 0,1 1-1 0 0,0-1 1 0 0,-1 1 0 0 0,1-1 0 0 0,0 1-1 0 0,0 0 1 0 0,-1 0 0 0 0,4 1 0 0 0,-5-1-12 0 0,0 0 1 0 0,0 0 0 0 0,-1 0-1 0 0,1 1 1 0 0,0-1 0 0 0,0 0-1 0 0,-1 1 1 0 0,1-1-1 0 0,0 1 1 0 0,0-1 0 0 0,-1 1-1 0 0,1-1 1 0 0,0 1-1 0 0,-1-1 1 0 0,1 1 0 0 0,-1 0-1 0 0,1-1 1 0 0,0 2 0 0 0,0 1 19 0 0,0 0 1 0 0,0 0-1 0 0,-1 1 0 0 0,1-1 1 0 0,0 0-1 0 0,-1 0 1 0 0,0 1-1 0 0,0-1 1 0 0,-1 7-1 0 0,1 4 281 0 0,-3-2 159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36:05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1636 0 0,'0'0'5764'0'0,"34"-7"-3067"0"0,15-5-2233 0 0,-49 12-469 0 0,2-1 112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1:45:26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1 680 0 0,'0'0'5885'0'0,"13"14"-2573"0"0,-5 17-2413 0 0,-1-6-263 0 0,-6-23-529 0 0,3 35 724 0 0,6 12-473 0 0,-7-29-283 0 0,-3-19-8 0 0,0 8 96 0 0,-3-8-6640 0 0,-15-2 2345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7DE9DA-554A-4D57-8A25-E3CF0A09827E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D51C38-DF59-48B7-A041-207EBE355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5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D3CC314-6E65-6AA3-1763-5FAB2E974D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" y="-9939"/>
            <a:ext cx="2008947" cy="1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ADA9-0EAF-ADFE-9555-610B2D32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A4A8-0020-EE69-32D2-261D7D7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42E1-8659-D5C8-44DD-56338C98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65EB-0E4C-4365-93AC-BBF915B115B1}" type="datetime1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21D-33CB-990C-7A0A-853E0A98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9374-BD61-CDD4-8AF5-CE729E9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81CE7-18FA-BC61-6A40-02219CDA6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0AD27-5D68-E0B6-8CA4-78C5A226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7AC5-CB9B-904F-23BC-074CA98D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5830-0A9E-4988-B89D-BFF2ACDDFBD7}" type="datetime1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F342-1B16-21CD-D24A-36CE3B55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1B60-AB97-BF36-4EBD-5E19C3EC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68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2A14-F1DD-AF7F-A33B-910029F8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8D735-4018-2320-50B1-551C42CC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E5E4-8267-6D81-3EA5-1D278669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F4F8-3303-49EE-B3FC-9BF7EEB36DFD}" type="datetime1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52C5-252F-F63F-8F34-ADD3218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7600-C20D-CBAF-725B-FC32110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7864-7598-6EB8-4F3D-A59B0172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0F40-C7B9-13F1-CF7A-A9676455A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AB4B6-2124-31E1-30E2-4F4E26D14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F269-762B-E13C-A189-9F3D165D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0B89-C663-45D6-BC27-8BBE0516936E}" type="datetime1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20FB-2F02-A6C7-5381-7886CF46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E09E6-71C4-1990-5374-A0C59119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1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ACE-5401-768B-A035-0B358001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E2C9-1A17-C264-A053-94F5193EB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CF21-657C-F159-4528-FF28A4EC2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E1D9B-9775-1BEE-6577-5D6D7976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031E8-B339-060C-9064-30188AB4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FF16E-59C9-1DDD-C1C5-E9395BDC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FB4-F266-461F-9C15-3DEBB94D85F9}" type="datetime1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25052-DBB0-07CF-7853-1246D81E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0679F-7BEE-5A9F-AFA5-D7DA9AD3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7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AFBD-1B01-0FEA-91AB-B4F98AC8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C27E6-27BF-7EE9-6CB7-32910DE2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8AAC-79E4-46A3-B09F-4A20A37BC7DA}" type="datetime1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9A2F7-1C14-FBE0-FD89-B89CBADD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7567-9ABA-3116-C410-70322A3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9DED4-2B75-7BDF-8A5E-7625694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94C7-788D-4D1D-AD48-3AB32453C5C3}" type="datetime1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578E6-A96A-E91B-DEAD-6B139DA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A2593-0F4A-7FD3-ABD8-C4D42167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7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8EC8-996C-B0E3-9D2D-7ED5A84B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9B7B-4BA6-F2E4-33D0-070B04CC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776C2-25F4-34AC-36DA-87E311D1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4203F-9A2F-E63C-FB79-6D41896B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9524-B7FA-4E92-AF02-FA6CDF553478}" type="datetime1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299F0-AC26-C3F9-AE70-795C2C40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708EB-EA31-470E-ADEF-BB78C54E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6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2DA9-CE3E-2D73-9C17-46390C57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64D39-00BD-8727-7965-56E73636F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977FA-A7B6-8CF6-45B0-1B4BDAD8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3768-B2A7-D237-93FF-AFA572CE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4B34-95DB-4CDC-926E-9C9A666D6809}" type="datetime1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C4D5-0563-EFD1-5865-2187195A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631A9-DB7E-A0D6-E78D-598F4117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5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296DC-0A80-37FB-6613-30DBB13C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B3DC-8272-73CC-93B0-3FD68FFA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81B9-D4FE-014A-0576-3FE13D5F5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B1DB-BFD9-4B64-BFC7-B09719012456}" type="datetime1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0A41-3E49-6143-470F-BB310BC6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Dr. Vikash Sing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E00E-2A97-7D38-8842-E3230226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78C3-4D49-4545-AE87-23F928ED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image" Target="../media/image147.png"/><Relationship Id="rId21" Type="http://schemas.openxmlformats.org/officeDocument/2006/relationships/customXml" Target="../ink/ink8.xml"/><Relationship Id="rId63" Type="http://schemas.openxmlformats.org/officeDocument/2006/relationships/customXml" Target="../ink/ink29.xml"/><Relationship Id="rId159" Type="http://schemas.openxmlformats.org/officeDocument/2006/relationships/image" Target="../media/image81.png"/><Relationship Id="rId324" Type="http://schemas.openxmlformats.org/officeDocument/2006/relationships/image" Target="../media/image159.png"/><Relationship Id="rId366" Type="http://schemas.openxmlformats.org/officeDocument/2006/relationships/customXml" Target="../ink/ink189.xml"/><Relationship Id="rId170" Type="http://schemas.openxmlformats.org/officeDocument/2006/relationships/image" Target="../media/image86.png"/><Relationship Id="rId226" Type="http://schemas.openxmlformats.org/officeDocument/2006/relationships/customXml" Target="../ink/ink114.xml"/><Relationship Id="rId268" Type="http://schemas.openxmlformats.org/officeDocument/2006/relationships/customXml" Target="../ink/ink136.xml"/><Relationship Id="rId32" Type="http://schemas.openxmlformats.org/officeDocument/2006/relationships/image" Target="../media/image19.png"/><Relationship Id="rId74" Type="http://schemas.openxmlformats.org/officeDocument/2006/relationships/customXml" Target="../ink/ink35.xml"/><Relationship Id="rId128" Type="http://schemas.openxmlformats.org/officeDocument/2006/relationships/image" Target="../media/image66.png"/><Relationship Id="rId335" Type="http://schemas.openxmlformats.org/officeDocument/2006/relationships/customXml" Target="../ink/ink172.xml"/><Relationship Id="rId377" Type="http://schemas.openxmlformats.org/officeDocument/2006/relationships/image" Target="../media/image182.png"/><Relationship Id="rId5" Type="http://schemas.openxmlformats.org/officeDocument/2006/relationships/image" Target="../media/image5.png"/><Relationship Id="rId181" Type="http://schemas.openxmlformats.org/officeDocument/2006/relationships/customXml" Target="../ink/ink90.xml"/><Relationship Id="rId237" Type="http://schemas.openxmlformats.org/officeDocument/2006/relationships/image" Target="../media/image118.png"/><Relationship Id="rId402" Type="http://schemas.openxmlformats.org/officeDocument/2006/relationships/customXml" Target="../ink/ink208.xml"/><Relationship Id="rId279" Type="http://schemas.openxmlformats.org/officeDocument/2006/relationships/customXml" Target="../ink/ink142.xml"/><Relationship Id="rId43" Type="http://schemas.openxmlformats.org/officeDocument/2006/relationships/customXml" Target="../ink/ink19.xml"/><Relationship Id="rId139" Type="http://schemas.openxmlformats.org/officeDocument/2006/relationships/customXml" Target="../ink/ink68.xml"/><Relationship Id="rId290" Type="http://schemas.openxmlformats.org/officeDocument/2006/relationships/image" Target="../media/image143.png"/><Relationship Id="rId304" Type="http://schemas.openxmlformats.org/officeDocument/2006/relationships/customXml" Target="../ink/ink155.xml"/><Relationship Id="rId346" Type="http://schemas.openxmlformats.org/officeDocument/2006/relationships/customXml" Target="../ink/ink178.xml"/><Relationship Id="rId388" Type="http://schemas.openxmlformats.org/officeDocument/2006/relationships/customXml" Target="../ink/ink201.xml"/><Relationship Id="rId85" Type="http://schemas.openxmlformats.org/officeDocument/2006/relationships/customXml" Target="../ink/ink41.xml"/><Relationship Id="rId150" Type="http://schemas.openxmlformats.org/officeDocument/2006/relationships/customXml" Target="../ink/ink74.xml"/><Relationship Id="rId192" Type="http://schemas.openxmlformats.org/officeDocument/2006/relationships/image" Target="../media/image96.png"/><Relationship Id="rId206" Type="http://schemas.openxmlformats.org/officeDocument/2006/relationships/customXml" Target="../ink/ink104.xml"/><Relationship Id="rId248" Type="http://schemas.openxmlformats.org/officeDocument/2006/relationships/image" Target="../media/image123.png"/><Relationship Id="rId12" Type="http://schemas.openxmlformats.org/officeDocument/2006/relationships/image" Target="../media/image9.png"/><Relationship Id="rId108" Type="http://schemas.openxmlformats.org/officeDocument/2006/relationships/image" Target="../media/image56.png"/><Relationship Id="rId315" Type="http://schemas.openxmlformats.org/officeDocument/2006/relationships/image" Target="../media/image155.png"/><Relationship Id="rId357" Type="http://schemas.openxmlformats.org/officeDocument/2006/relationships/image" Target="../media/image173.png"/><Relationship Id="rId54" Type="http://schemas.openxmlformats.org/officeDocument/2006/relationships/image" Target="../media/image30.png"/><Relationship Id="rId96" Type="http://schemas.openxmlformats.org/officeDocument/2006/relationships/image" Target="../media/image50.png"/><Relationship Id="rId161" Type="http://schemas.openxmlformats.org/officeDocument/2006/relationships/customXml" Target="../ink/ink80.xml"/><Relationship Id="rId217" Type="http://schemas.openxmlformats.org/officeDocument/2006/relationships/image" Target="../media/image108.png"/><Relationship Id="rId399" Type="http://schemas.openxmlformats.org/officeDocument/2006/relationships/image" Target="../media/image193.png"/><Relationship Id="rId259" Type="http://schemas.openxmlformats.org/officeDocument/2006/relationships/customXml" Target="../ink/ink131.xml"/><Relationship Id="rId23" Type="http://schemas.openxmlformats.org/officeDocument/2006/relationships/customXml" Target="../ink/ink9.xml"/><Relationship Id="rId119" Type="http://schemas.openxmlformats.org/officeDocument/2006/relationships/customXml" Target="../ink/ink58.xml"/><Relationship Id="rId270" Type="http://schemas.openxmlformats.org/officeDocument/2006/relationships/customXml" Target="../ink/ink137.xml"/><Relationship Id="rId326" Type="http://schemas.openxmlformats.org/officeDocument/2006/relationships/image" Target="../media/image160.png"/><Relationship Id="rId65" Type="http://schemas.openxmlformats.org/officeDocument/2006/relationships/customXml" Target="../ink/ink30.xml"/><Relationship Id="rId130" Type="http://schemas.openxmlformats.org/officeDocument/2006/relationships/image" Target="../media/image67.png"/><Relationship Id="rId368" Type="http://schemas.openxmlformats.org/officeDocument/2006/relationships/customXml" Target="../ink/ink190.xml"/><Relationship Id="rId172" Type="http://schemas.openxmlformats.org/officeDocument/2006/relationships/image" Target="../media/image87.png"/><Relationship Id="rId228" Type="http://schemas.openxmlformats.org/officeDocument/2006/relationships/customXml" Target="../ink/ink115.xml"/><Relationship Id="rId281" Type="http://schemas.openxmlformats.org/officeDocument/2006/relationships/customXml" Target="../ink/ink143.xml"/><Relationship Id="rId337" Type="http://schemas.openxmlformats.org/officeDocument/2006/relationships/customXml" Target="../ink/ink173.xml"/><Relationship Id="rId34" Type="http://schemas.openxmlformats.org/officeDocument/2006/relationships/image" Target="../media/image20.png"/><Relationship Id="rId76" Type="http://schemas.openxmlformats.org/officeDocument/2006/relationships/customXml" Target="../ink/ink36.xml"/><Relationship Id="rId141" Type="http://schemas.openxmlformats.org/officeDocument/2006/relationships/customXml" Target="../ink/ink69.xml"/><Relationship Id="rId379" Type="http://schemas.openxmlformats.org/officeDocument/2006/relationships/image" Target="../media/image183.png"/><Relationship Id="rId7" Type="http://schemas.openxmlformats.org/officeDocument/2006/relationships/customXml" Target="../ink/ink1.xml"/><Relationship Id="rId183" Type="http://schemas.openxmlformats.org/officeDocument/2006/relationships/customXml" Target="../ink/ink91.xml"/><Relationship Id="rId239" Type="http://schemas.openxmlformats.org/officeDocument/2006/relationships/customXml" Target="../ink/ink121.xml"/><Relationship Id="rId390" Type="http://schemas.openxmlformats.org/officeDocument/2006/relationships/customXml" Target="../ink/ink202.xml"/><Relationship Id="rId404" Type="http://schemas.openxmlformats.org/officeDocument/2006/relationships/customXml" Target="../ink/ink209.xml"/><Relationship Id="rId250" Type="http://schemas.openxmlformats.org/officeDocument/2006/relationships/image" Target="../media/image124.png"/><Relationship Id="rId292" Type="http://schemas.openxmlformats.org/officeDocument/2006/relationships/image" Target="../media/image144.png"/><Relationship Id="rId306" Type="http://schemas.openxmlformats.org/officeDocument/2006/relationships/customXml" Target="../ink/ink156.xml"/><Relationship Id="rId45" Type="http://schemas.openxmlformats.org/officeDocument/2006/relationships/customXml" Target="../ink/ink20.xml"/><Relationship Id="rId87" Type="http://schemas.openxmlformats.org/officeDocument/2006/relationships/customXml" Target="../ink/ink42.xml"/><Relationship Id="rId110" Type="http://schemas.openxmlformats.org/officeDocument/2006/relationships/image" Target="../media/image57.png"/><Relationship Id="rId348" Type="http://schemas.openxmlformats.org/officeDocument/2006/relationships/image" Target="../media/image169.png"/><Relationship Id="rId152" Type="http://schemas.openxmlformats.org/officeDocument/2006/relationships/customXml" Target="../ink/ink75.xml"/><Relationship Id="rId194" Type="http://schemas.openxmlformats.org/officeDocument/2006/relationships/image" Target="../media/image97.png"/><Relationship Id="rId208" Type="http://schemas.openxmlformats.org/officeDocument/2006/relationships/customXml" Target="../ink/ink105.xml"/><Relationship Id="rId261" Type="http://schemas.openxmlformats.org/officeDocument/2006/relationships/customXml" Target="../ink/ink132.xml"/><Relationship Id="rId14" Type="http://schemas.openxmlformats.org/officeDocument/2006/relationships/image" Target="../media/image10.png"/><Relationship Id="rId56" Type="http://schemas.openxmlformats.org/officeDocument/2006/relationships/image" Target="../media/image31.png"/><Relationship Id="rId317" Type="http://schemas.openxmlformats.org/officeDocument/2006/relationships/customXml" Target="../ink/ink162.xml"/><Relationship Id="rId359" Type="http://schemas.openxmlformats.org/officeDocument/2006/relationships/image" Target="../media/image174.png"/><Relationship Id="rId98" Type="http://schemas.openxmlformats.org/officeDocument/2006/relationships/image" Target="../media/image51.png"/><Relationship Id="rId121" Type="http://schemas.openxmlformats.org/officeDocument/2006/relationships/customXml" Target="../ink/ink59.xml"/><Relationship Id="rId163" Type="http://schemas.openxmlformats.org/officeDocument/2006/relationships/customXml" Target="../ink/ink81.xml"/><Relationship Id="rId219" Type="http://schemas.openxmlformats.org/officeDocument/2006/relationships/image" Target="../media/image109.png"/><Relationship Id="rId370" Type="http://schemas.openxmlformats.org/officeDocument/2006/relationships/customXml" Target="../ink/ink191.xml"/><Relationship Id="rId230" Type="http://schemas.openxmlformats.org/officeDocument/2006/relationships/customXml" Target="../ink/ink116.xml"/><Relationship Id="rId25" Type="http://schemas.openxmlformats.org/officeDocument/2006/relationships/customXml" Target="../ink/ink10.xml"/><Relationship Id="rId67" Type="http://schemas.openxmlformats.org/officeDocument/2006/relationships/image" Target="../media/image36.png"/><Relationship Id="rId272" Type="http://schemas.openxmlformats.org/officeDocument/2006/relationships/customXml" Target="../ink/ink138.xml"/><Relationship Id="rId328" Type="http://schemas.openxmlformats.org/officeDocument/2006/relationships/customXml" Target="../ink/ink168.xml"/><Relationship Id="rId132" Type="http://schemas.openxmlformats.org/officeDocument/2006/relationships/image" Target="../media/image68.png"/><Relationship Id="rId174" Type="http://schemas.openxmlformats.org/officeDocument/2006/relationships/image" Target="../media/image88.png"/><Relationship Id="rId381" Type="http://schemas.openxmlformats.org/officeDocument/2006/relationships/image" Target="../media/image184.png"/><Relationship Id="rId241" Type="http://schemas.openxmlformats.org/officeDocument/2006/relationships/customXml" Target="../ink/ink122.xml"/><Relationship Id="rId36" Type="http://schemas.openxmlformats.org/officeDocument/2006/relationships/image" Target="../media/image21.png"/><Relationship Id="rId283" Type="http://schemas.openxmlformats.org/officeDocument/2006/relationships/customXml" Target="../ink/ink144.xml"/><Relationship Id="rId339" Type="http://schemas.openxmlformats.org/officeDocument/2006/relationships/customXml" Target="../ink/ink174.xml"/><Relationship Id="rId78" Type="http://schemas.openxmlformats.org/officeDocument/2006/relationships/customXml" Target="../ink/ink37.xml"/><Relationship Id="rId101" Type="http://schemas.openxmlformats.org/officeDocument/2006/relationships/customXml" Target="../ink/ink49.xml"/><Relationship Id="rId143" Type="http://schemas.openxmlformats.org/officeDocument/2006/relationships/customXml" Target="../ink/ink70.xml"/><Relationship Id="rId185" Type="http://schemas.openxmlformats.org/officeDocument/2006/relationships/customXml" Target="../ink/ink92.xml"/><Relationship Id="rId350" Type="http://schemas.openxmlformats.org/officeDocument/2006/relationships/image" Target="../media/image170.png"/><Relationship Id="rId9" Type="http://schemas.openxmlformats.org/officeDocument/2006/relationships/customXml" Target="../ink/ink2.xml"/><Relationship Id="rId210" Type="http://schemas.openxmlformats.org/officeDocument/2006/relationships/customXml" Target="../ink/ink106.xml"/><Relationship Id="rId392" Type="http://schemas.openxmlformats.org/officeDocument/2006/relationships/customXml" Target="../ink/ink203.xml"/><Relationship Id="rId252" Type="http://schemas.openxmlformats.org/officeDocument/2006/relationships/image" Target="../media/image125.png"/><Relationship Id="rId294" Type="http://schemas.openxmlformats.org/officeDocument/2006/relationships/image" Target="../media/image145.png"/><Relationship Id="rId308" Type="http://schemas.openxmlformats.org/officeDocument/2006/relationships/customXml" Target="../ink/ink157.xml"/><Relationship Id="rId47" Type="http://schemas.openxmlformats.org/officeDocument/2006/relationships/customXml" Target="../ink/ink21.xml"/><Relationship Id="rId89" Type="http://schemas.openxmlformats.org/officeDocument/2006/relationships/customXml" Target="../ink/ink43.xml"/><Relationship Id="rId112" Type="http://schemas.openxmlformats.org/officeDocument/2006/relationships/image" Target="../media/image58.png"/><Relationship Id="rId154" Type="http://schemas.openxmlformats.org/officeDocument/2006/relationships/customXml" Target="../ink/ink76.xml"/><Relationship Id="rId361" Type="http://schemas.openxmlformats.org/officeDocument/2006/relationships/image" Target="../media/image175.png"/><Relationship Id="rId196" Type="http://schemas.openxmlformats.org/officeDocument/2006/relationships/image" Target="../media/image98.png"/><Relationship Id="rId16" Type="http://schemas.openxmlformats.org/officeDocument/2006/relationships/image" Target="../media/image11.png"/><Relationship Id="rId221" Type="http://schemas.openxmlformats.org/officeDocument/2006/relationships/image" Target="../media/image110.png"/><Relationship Id="rId263" Type="http://schemas.openxmlformats.org/officeDocument/2006/relationships/image" Target="../media/image130.png"/><Relationship Id="rId319" Type="http://schemas.openxmlformats.org/officeDocument/2006/relationships/customXml" Target="../ink/ink163.xml"/><Relationship Id="rId58" Type="http://schemas.openxmlformats.org/officeDocument/2006/relationships/image" Target="../media/image32.png"/><Relationship Id="rId123" Type="http://schemas.openxmlformats.org/officeDocument/2006/relationships/customXml" Target="../ink/ink60.xml"/><Relationship Id="rId330" Type="http://schemas.openxmlformats.org/officeDocument/2006/relationships/customXml" Target="../ink/ink169.xml"/><Relationship Id="rId165" Type="http://schemas.openxmlformats.org/officeDocument/2006/relationships/customXml" Target="../ink/ink82.xml"/><Relationship Id="rId372" Type="http://schemas.openxmlformats.org/officeDocument/2006/relationships/image" Target="../media/image180.png"/><Relationship Id="rId211" Type="http://schemas.openxmlformats.org/officeDocument/2006/relationships/image" Target="../media/image105.png"/><Relationship Id="rId232" Type="http://schemas.openxmlformats.org/officeDocument/2006/relationships/customXml" Target="../ink/ink117.xml"/><Relationship Id="rId253" Type="http://schemas.openxmlformats.org/officeDocument/2006/relationships/customXml" Target="../ink/ink128.xml"/><Relationship Id="rId274" Type="http://schemas.openxmlformats.org/officeDocument/2006/relationships/customXml" Target="../ink/ink139.xml"/><Relationship Id="rId295" Type="http://schemas.openxmlformats.org/officeDocument/2006/relationships/customXml" Target="../ink/ink150.xml"/><Relationship Id="rId309" Type="http://schemas.openxmlformats.org/officeDocument/2006/relationships/image" Target="../media/image152.png"/><Relationship Id="rId27" Type="http://schemas.openxmlformats.org/officeDocument/2006/relationships/customXml" Target="../ink/ink11.xml"/><Relationship Id="rId48" Type="http://schemas.openxmlformats.org/officeDocument/2006/relationships/image" Target="../media/image27.png"/><Relationship Id="rId69" Type="http://schemas.openxmlformats.org/officeDocument/2006/relationships/image" Target="../media/image37.png"/><Relationship Id="rId113" Type="http://schemas.openxmlformats.org/officeDocument/2006/relationships/customXml" Target="../ink/ink55.xml"/><Relationship Id="rId134" Type="http://schemas.openxmlformats.org/officeDocument/2006/relationships/image" Target="../media/image69.png"/><Relationship Id="rId320" Type="http://schemas.openxmlformats.org/officeDocument/2006/relationships/image" Target="../media/image157.png"/><Relationship Id="rId80" Type="http://schemas.openxmlformats.org/officeDocument/2006/relationships/customXml" Target="../ink/ink38.xml"/><Relationship Id="rId155" Type="http://schemas.openxmlformats.org/officeDocument/2006/relationships/image" Target="../media/image79.png"/><Relationship Id="rId176" Type="http://schemas.openxmlformats.org/officeDocument/2006/relationships/image" Target="../media/image89.png"/><Relationship Id="rId197" Type="http://schemas.openxmlformats.org/officeDocument/2006/relationships/customXml" Target="../ink/ink99.xml"/><Relationship Id="rId341" Type="http://schemas.openxmlformats.org/officeDocument/2006/relationships/customXml" Target="../ink/ink175.xml"/><Relationship Id="rId362" Type="http://schemas.openxmlformats.org/officeDocument/2006/relationships/customXml" Target="../ink/ink187.xml"/><Relationship Id="rId383" Type="http://schemas.openxmlformats.org/officeDocument/2006/relationships/image" Target="../media/image185.png"/><Relationship Id="rId201" Type="http://schemas.openxmlformats.org/officeDocument/2006/relationships/customXml" Target="../ink/ink101.xml"/><Relationship Id="rId222" Type="http://schemas.openxmlformats.org/officeDocument/2006/relationships/customXml" Target="../ink/ink112.xml"/><Relationship Id="rId243" Type="http://schemas.openxmlformats.org/officeDocument/2006/relationships/customXml" Target="../ink/ink123.xml"/><Relationship Id="rId264" Type="http://schemas.openxmlformats.org/officeDocument/2006/relationships/customXml" Target="../ink/ink134.xml"/><Relationship Id="rId285" Type="http://schemas.openxmlformats.org/officeDocument/2006/relationships/customXml" Target="../ink/ink145.xml"/><Relationship Id="rId17" Type="http://schemas.openxmlformats.org/officeDocument/2006/relationships/customXml" Target="../ink/ink6.xml"/><Relationship Id="rId38" Type="http://schemas.openxmlformats.org/officeDocument/2006/relationships/image" Target="../media/image22.png"/><Relationship Id="rId59" Type="http://schemas.openxmlformats.org/officeDocument/2006/relationships/customXml" Target="../ink/ink27.xml"/><Relationship Id="rId103" Type="http://schemas.openxmlformats.org/officeDocument/2006/relationships/customXml" Target="../ink/ink50.xml"/><Relationship Id="rId124" Type="http://schemas.openxmlformats.org/officeDocument/2006/relationships/image" Target="../media/image64.png"/><Relationship Id="rId310" Type="http://schemas.openxmlformats.org/officeDocument/2006/relationships/customXml" Target="../ink/ink158.xml"/><Relationship Id="rId70" Type="http://schemas.openxmlformats.org/officeDocument/2006/relationships/customXml" Target="../ink/ink33.xml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4.png"/><Relationship Id="rId187" Type="http://schemas.openxmlformats.org/officeDocument/2006/relationships/customXml" Target="../ink/ink93.xml"/><Relationship Id="rId331" Type="http://schemas.openxmlformats.org/officeDocument/2006/relationships/image" Target="../media/image162.png"/><Relationship Id="rId352" Type="http://schemas.openxmlformats.org/officeDocument/2006/relationships/customXml" Target="../ink/ink182.xml"/><Relationship Id="rId373" Type="http://schemas.openxmlformats.org/officeDocument/2006/relationships/customXml" Target="../ink/ink193.xml"/><Relationship Id="rId394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16.png"/><Relationship Id="rId254" Type="http://schemas.openxmlformats.org/officeDocument/2006/relationships/image" Target="../media/image126.png"/><Relationship Id="rId28" Type="http://schemas.openxmlformats.org/officeDocument/2006/relationships/image" Target="../media/image17.png"/><Relationship Id="rId49" Type="http://schemas.openxmlformats.org/officeDocument/2006/relationships/customXml" Target="../ink/ink22.xml"/><Relationship Id="rId114" Type="http://schemas.openxmlformats.org/officeDocument/2006/relationships/image" Target="../media/image59.png"/><Relationship Id="rId275" Type="http://schemas.openxmlformats.org/officeDocument/2006/relationships/customXml" Target="../ink/ink140.xml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image" Target="../media/image33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customXml" Target="../ink/ink77.xml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4.xml"/><Relationship Id="rId342" Type="http://schemas.openxmlformats.org/officeDocument/2006/relationships/image" Target="../media/image167.png"/><Relationship Id="rId363" Type="http://schemas.openxmlformats.org/officeDocument/2006/relationships/image" Target="../media/image176.png"/><Relationship Id="rId384" Type="http://schemas.openxmlformats.org/officeDocument/2006/relationships/customXml" Target="../ink/ink199.xml"/><Relationship Id="rId202" Type="http://schemas.openxmlformats.org/officeDocument/2006/relationships/image" Target="../media/image101.png"/><Relationship Id="rId223" Type="http://schemas.openxmlformats.org/officeDocument/2006/relationships/image" Target="../media/image111.png"/><Relationship Id="rId244" Type="http://schemas.openxmlformats.org/officeDocument/2006/relationships/image" Target="../media/image121.png"/><Relationship Id="rId18" Type="http://schemas.openxmlformats.org/officeDocument/2006/relationships/image" Target="../media/image12.png"/><Relationship Id="rId39" Type="http://schemas.openxmlformats.org/officeDocument/2006/relationships/customXml" Target="../ink/ink17.xml"/><Relationship Id="rId265" Type="http://schemas.openxmlformats.org/officeDocument/2006/relationships/image" Target="../media/image131.png"/><Relationship Id="rId286" Type="http://schemas.openxmlformats.org/officeDocument/2006/relationships/image" Target="../media/image141.png"/><Relationship Id="rId50" Type="http://schemas.openxmlformats.org/officeDocument/2006/relationships/image" Target="../media/image28.png"/><Relationship Id="rId104" Type="http://schemas.openxmlformats.org/officeDocument/2006/relationships/image" Target="../media/image54.png"/><Relationship Id="rId125" Type="http://schemas.openxmlformats.org/officeDocument/2006/relationships/customXml" Target="../ink/ink61.xml"/><Relationship Id="rId146" Type="http://schemas.openxmlformats.org/officeDocument/2006/relationships/customXml" Target="../ink/ink72.xml"/><Relationship Id="rId167" Type="http://schemas.openxmlformats.org/officeDocument/2006/relationships/customXml" Target="../ink/ink83.xml"/><Relationship Id="rId188" Type="http://schemas.openxmlformats.org/officeDocument/2006/relationships/customXml" Target="../ink/ink94.xml"/><Relationship Id="rId311" Type="http://schemas.openxmlformats.org/officeDocument/2006/relationships/image" Target="../media/image153.png"/><Relationship Id="rId332" Type="http://schemas.openxmlformats.org/officeDocument/2006/relationships/customXml" Target="../ink/ink170.xml"/><Relationship Id="rId353" Type="http://schemas.openxmlformats.org/officeDocument/2006/relationships/image" Target="../media/image171.png"/><Relationship Id="rId374" Type="http://schemas.openxmlformats.org/officeDocument/2006/relationships/image" Target="../media/image181.png"/><Relationship Id="rId395" Type="http://schemas.openxmlformats.org/officeDocument/2006/relationships/image" Target="../media/image191.png"/><Relationship Id="rId71" Type="http://schemas.openxmlformats.org/officeDocument/2006/relationships/image" Target="../media/image38.png"/><Relationship Id="rId92" Type="http://schemas.openxmlformats.org/officeDocument/2006/relationships/image" Target="../media/image48.png"/><Relationship Id="rId213" Type="http://schemas.openxmlformats.org/officeDocument/2006/relationships/image" Target="../media/image106.png"/><Relationship Id="rId234" Type="http://schemas.openxmlformats.org/officeDocument/2006/relationships/customXml" Target="../ink/ink118.xml"/><Relationship Id="rId2" Type="http://schemas.openxmlformats.org/officeDocument/2006/relationships/image" Target="../media/image2.png"/><Relationship Id="rId29" Type="http://schemas.openxmlformats.org/officeDocument/2006/relationships/customXml" Target="../ink/ink12.xml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image" Target="../media/image146.png"/><Relationship Id="rId40" Type="http://schemas.openxmlformats.org/officeDocument/2006/relationships/image" Target="../media/image23.png"/><Relationship Id="rId115" Type="http://schemas.openxmlformats.org/officeDocument/2006/relationships/customXml" Target="../ink/ink56.xml"/><Relationship Id="rId136" Type="http://schemas.openxmlformats.org/officeDocument/2006/relationships/image" Target="../media/image70.png"/><Relationship Id="rId157" Type="http://schemas.openxmlformats.org/officeDocument/2006/relationships/image" Target="../media/image80.png"/><Relationship Id="rId178" Type="http://schemas.openxmlformats.org/officeDocument/2006/relationships/image" Target="../media/image90.png"/><Relationship Id="rId301" Type="http://schemas.openxmlformats.org/officeDocument/2006/relationships/image" Target="../media/image148.png"/><Relationship Id="rId322" Type="http://schemas.openxmlformats.org/officeDocument/2006/relationships/image" Target="../media/image158.png"/><Relationship Id="rId343" Type="http://schemas.openxmlformats.org/officeDocument/2006/relationships/customXml" Target="../ink/ink176.xml"/><Relationship Id="rId364" Type="http://schemas.openxmlformats.org/officeDocument/2006/relationships/customXml" Target="../ink/ink188.xml"/><Relationship Id="rId61" Type="http://schemas.openxmlformats.org/officeDocument/2006/relationships/customXml" Target="../ink/ink28.xml"/><Relationship Id="rId82" Type="http://schemas.openxmlformats.org/officeDocument/2006/relationships/image" Target="../media/image43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385" Type="http://schemas.openxmlformats.org/officeDocument/2006/relationships/image" Target="../media/image186.png"/><Relationship Id="rId19" Type="http://schemas.openxmlformats.org/officeDocument/2006/relationships/customXml" Target="../ink/ink7.xml"/><Relationship Id="rId224" Type="http://schemas.openxmlformats.org/officeDocument/2006/relationships/customXml" Target="../ink/ink113.xml"/><Relationship Id="rId245" Type="http://schemas.openxmlformats.org/officeDocument/2006/relationships/customXml" Target="../ink/ink124.xml"/><Relationship Id="rId266" Type="http://schemas.openxmlformats.org/officeDocument/2006/relationships/customXml" Target="../ink/ink135.xml"/><Relationship Id="rId287" Type="http://schemas.openxmlformats.org/officeDocument/2006/relationships/customXml" Target="../ink/ink146.xml"/><Relationship Id="rId30" Type="http://schemas.openxmlformats.org/officeDocument/2006/relationships/image" Target="../media/image18.png"/><Relationship Id="rId105" Type="http://schemas.openxmlformats.org/officeDocument/2006/relationships/customXml" Target="../ink/ink51.xml"/><Relationship Id="rId126" Type="http://schemas.openxmlformats.org/officeDocument/2006/relationships/image" Target="../media/image65.png"/><Relationship Id="rId147" Type="http://schemas.openxmlformats.org/officeDocument/2006/relationships/image" Target="../media/image75.png"/><Relationship Id="rId168" Type="http://schemas.openxmlformats.org/officeDocument/2006/relationships/image" Target="../media/image85.png"/><Relationship Id="rId312" Type="http://schemas.openxmlformats.org/officeDocument/2006/relationships/customXml" Target="../ink/ink159.xml"/><Relationship Id="rId333" Type="http://schemas.openxmlformats.org/officeDocument/2006/relationships/customXml" Target="../ink/ink171.xml"/><Relationship Id="rId354" Type="http://schemas.openxmlformats.org/officeDocument/2006/relationships/customXml" Target="../ink/ink183.xml"/><Relationship Id="rId51" Type="http://schemas.openxmlformats.org/officeDocument/2006/relationships/customXml" Target="../ink/ink23.xml"/><Relationship Id="rId72" Type="http://schemas.openxmlformats.org/officeDocument/2006/relationships/customXml" Target="../ink/ink34.xml"/><Relationship Id="rId93" Type="http://schemas.openxmlformats.org/officeDocument/2006/relationships/customXml" Target="../ink/ink45.xml"/><Relationship Id="rId189" Type="http://schemas.openxmlformats.org/officeDocument/2006/relationships/customXml" Target="../ink/ink95.xml"/><Relationship Id="rId375" Type="http://schemas.openxmlformats.org/officeDocument/2006/relationships/customXml" Target="../ink/ink194.xml"/><Relationship Id="rId396" Type="http://schemas.openxmlformats.org/officeDocument/2006/relationships/customXml" Target="../ink/ink205.xml"/><Relationship Id="rId3" Type="http://schemas.openxmlformats.org/officeDocument/2006/relationships/image" Target="../media/image3.png"/><Relationship Id="rId214" Type="http://schemas.openxmlformats.org/officeDocument/2006/relationships/customXml" Target="../ink/ink108.xml"/><Relationship Id="rId235" Type="http://schemas.openxmlformats.org/officeDocument/2006/relationships/image" Target="../media/image117.png"/><Relationship Id="rId256" Type="http://schemas.openxmlformats.org/officeDocument/2006/relationships/image" Target="../media/image127.png"/><Relationship Id="rId277" Type="http://schemas.openxmlformats.org/officeDocument/2006/relationships/customXml" Target="../ink/ink141.xml"/><Relationship Id="rId298" Type="http://schemas.openxmlformats.org/officeDocument/2006/relationships/customXml" Target="../ink/ink152.xml"/><Relationship Id="rId400" Type="http://schemas.openxmlformats.org/officeDocument/2006/relationships/customXml" Target="../ink/ink207.xml"/><Relationship Id="rId116" Type="http://schemas.openxmlformats.org/officeDocument/2006/relationships/image" Target="../media/image60.png"/><Relationship Id="rId137" Type="http://schemas.openxmlformats.org/officeDocument/2006/relationships/customXml" Target="../ink/ink67.xml"/><Relationship Id="rId158" Type="http://schemas.openxmlformats.org/officeDocument/2006/relationships/customXml" Target="../ink/ink78.xml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image" Target="../media/image168.png"/><Relationship Id="rId20" Type="http://schemas.openxmlformats.org/officeDocument/2006/relationships/image" Target="../media/image13.png"/><Relationship Id="rId41" Type="http://schemas.openxmlformats.org/officeDocument/2006/relationships/customXml" Target="../ink/ink18.xml"/><Relationship Id="rId62" Type="http://schemas.openxmlformats.org/officeDocument/2006/relationships/image" Target="../media/image34.png"/><Relationship Id="rId83" Type="http://schemas.openxmlformats.org/officeDocument/2006/relationships/customXml" Target="../ink/ink40.xml"/><Relationship Id="rId179" Type="http://schemas.openxmlformats.org/officeDocument/2006/relationships/customXml" Target="../ink/ink89.xml"/><Relationship Id="rId365" Type="http://schemas.openxmlformats.org/officeDocument/2006/relationships/image" Target="../media/image177.png"/><Relationship Id="rId386" Type="http://schemas.openxmlformats.org/officeDocument/2006/relationships/customXml" Target="../ink/ink200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image" Target="../media/image112.png"/><Relationship Id="rId246" Type="http://schemas.openxmlformats.org/officeDocument/2006/relationships/image" Target="../media/image122.png"/><Relationship Id="rId267" Type="http://schemas.openxmlformats.org/officeDocument/2006/relationships/image" Target="../media/image132.png"/><Relationship Id="rId288" Type="http://schemas.openxmlformats.org/officeDocument/2006/relationships/image" Target="../media/image142.png"/><Relationship Id="rId106" Type="http://schemas.openxmlformats.org/officeDocument/2006/relationships/image" Target="../media/image55.png"/><Relationship Id="rId127" Type="http://schemas.openxmlformats.org/officeDocument/2006/relationships/customXml" Target="../ink/ink62.xml"/><Relationship Id="rId313" Type="http://schemas.openxmlformats.org/officeDocument/2006/relationships/image" Target="../media/image154.png"/><Relationship Id="rId10" Type="http://schemas.openxmlformats.org/officeDocument/2006/relationships/image" Target="../media/image8.png"/><Relationship Id="rId31" Type="http://schemas.openxmlformats.org/officeDocument/2006/relationships/customXml" Target="../ink/ink13.xml"/><Relationship Id="rId52" Type="http://schemas.openxmlformats.org/officeDocument/2006/relationships/image" Target="../media/image29.png"/><Relationship Id="rId73" Type="http://schemas.openxmlformats.org/officeDocument/2006/relationships/image" Target="../media/image39.png"/><Relationship Id="rId94" Type="http://schemas.openxmlformats.org/officeDocument/2006/relationships/image" Target="../media/image49.png"/><Relationship Id="rId148" Type="http://schemas.openxmlformats.org/officeDocument/2006/relationships/customXml" Target="../ink/ink73.xml"/><Relationship Id="rId169" Type="http://schemas.openxmlformats.org/officeDocument/2006/relationships/customXml" Target="../ink/ink84.xml"/><Relationship Id="rId334" Type="http://schemas.openxmlformats.org/officeDocument/2006/relationships/image" Target="../media/image163.png"/><Relationship Id="rId355" Type="http://schemas.openxmlformats.org/officeDocument/2006/relationships/image" Target="../media/image172.png"/><Relationship Id="rId376" Type="http://schemas.openxmlformats.org/officeDocument/2006/relationships/customXml" Target="../ink/ink195.xml"/><Relationship Id="rId397" Type="http://schemas.openxmlformats.org/officeDocument/2006/relationships/image" Target="../media/image192.png"/><Relationship Id="rId4" Type="http://schemas.openxmlformats.org/officeDocument/2006/relationships/image" Target="../media/image4.png"/><Relationship Id="rId180" Type="http://schemas.openxmlformats.org/officeDocument/2006/relationships/image" Target="../media/image91.png"/><Relationship Id="rId215" Type="http://schemas.openxmlformats.org/officeDocument/2006/relationships/image" Target="../media/image107.png"/><Relationship Id="rId236" Type="http://schemas.openxmlformats.org/officeDocument/2006/relationships/customXml" Target="../ink/ink119.xml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401" Type="http://schemas.openxmlformats.org/officeDocument/2006/relationships/image" Target="../media/image194.png"/><Relationship Id="rId303" Type="http://schemas.openxmlformats.org/officeDocument/2006/relationships/image" Target="../media/image149.png"/><Relationship Id="rId42" Type="http://schemas.openxmlformats.org/officeDocument/2006/relationships/image" Target="../media/image24.png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345" Type="http://schemas.openxmlformats.org/officeDocument/2006/relationships/customXml" Target="../ink/ink177.xml"/><Relationship Id="rId387" Type="http://schemas.openxmlformats.org/officeDocument/2006/relationships/image" Target="../media/image187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5.xml"/><Relationship Id="rId107" Type="http://schemas.openxmlformats.org/officeDocument/2006/relationships/customXml" Target="../ink/ink52.xml"/><Relationship Id="rId289" Type="http://schemas.openxmlformats.org/officeDocument/2006/relationships/customXml" Target="../ink/ink147.xml"/><Relationship Id="rId11" Type="http://schemas.openxmlformats.org/officeDocument/2006/relationships/customXml" Target="../ink/ink3.xml"/><Relationship Id="rId53" Type="http://schemas.openxmlformats.org/officeDocument/2006/relationships/customXml" Target="../ink/ink24.xml"/><Relationship Id="rId149" Type="http://schemas.openxmlformats.org/officeDocument/2006/relationships/image" Target="../media/image76.png"/><Relationship Id="rId314" Type="http://schemas.openxmlformats.org/officeDocument/2006/relationships/customXml" Target="../ink/ink160.xml"/><Relationship Id="rId356" Type="http://schemas.openxmlformats.org/officeDocument/2006/relationships/customXml" Target="../ink/ink184.xml"/><Relationship Id="rId398" Type="http://schemas.openxmlformats.org/officeDocument/2006/relationships/customXml" Target="../ink/ink206.xml"/><Relationship Id="rId95" Type="http://schemas.openxmlformats.org/officeDocument/2006/relationships/customXml" Target="../ink/ink46.xml"/><Relationship Id="rId160" Type="http://schemas.openxmlformats.org/officeDocument/2006/relationships/customXml" Target="../ink/ink79.xml"/><Relationship Id="rId216" Type="http://schemas.openxmlformats.org/officeDocument/2006/relationships/customXml" Target="../ink/ink109.xml"/><Relationship Id="rId258" Type="http://schemas.openxmlformats.org/officeDocument/2006/relationships/image" Target="../media/image128.png"/><Relationship Id="rId22" Type="http://schemas.openxmlformats.org/officeDocument/2006/relationships/image" Target="../media/image14.png"/><Relationship Id="rId64" Type="http://schemas.openxmlformats.org/officeDocument/2006/relationships/image" Target="../media/image35.png"/><Relationship Id="rId118" Type="http://schemas.openxmlformats.org/officeDocument/2006/relationships/image" Target="../media/image61.png"/><Relationship Id="rId325" Type="http://schemas.openxmlformats.org/officeDocument/2006/relationships/customXml" Target="../ink/ink166.xml"/><Relationship Id="rId367" Type="http://schemas.openxmlformats.org/officeDocument/2006/relationships/image" Target="../media/image178.png"/><Relationship Id="rId171" Type="http://schemas.openxmlformats.org/officeDocument/2006/relationships/customXml" Target="../ink/ink85.xml"/><Relationship Id="rId227" Type="http://schemas.openxmlformats.org/officeDocument/2006/relationships/image" Target="../media/image113.png"/><Relationship Id="rId269" Type="http://schemas.openxmlformats.org/officeDocument/2006/relationships/image" Target="../media/image133.png"/><Relationship Id="rId33" Type="http://schemas.openxmlformats.org/officeDocument/2006/relationships/customXml" Target="../ink/ink14.xml"/><Relationship Id="rId129" Type="http://schemas.openxmlformats.org/officeDocument/2006/relationships/customXml" Target="../ink/ink63.xml"/><Relationship Id="rId280" Type="http://schemas.openxmlformats.org/officeDocument/2006/relationships/image" Target="../media/image138.png"/><Relationship Id="rId336" Type="http://schemas.openxmlformats.org/officeDocument/2006/relationships/image" Target="../media/image164.png"/><Relationship Id="rId75" Type="http://schemas.openxmlformats.org/officeDocument/2006/relationships/image" Target="../media/image40.png"/><Relationship Id="rId140" Type="http://schemas.openxmlformats.org/officeDocument/2006/relationships/image" Target="../media/image72.png"/><Relationship Id="rId182" Type="http://schemas.openxmlformats.org/officeDocument/2006/relationships/image" Target="../media/image92.png"/><Relationship Id="rId378" Type="http://schemas.openxmlformats.org/officeDocument/2006/relationships/customXml" Target="../ink/ink196.xml"/><Relationship Id="rId403" Type="http://schemas.openxmlformats.org/officeDocument/2006/relationships/image" Target="../media/image195.png"/><Relationship Id="rId6" Type="http://schemas.openxmlformats.org/officeDocument/2006/relationships/image" Target="../media/image6.png"/><Relationship Id="rId238" Type="http://schemas.openxmlformats.org/officeDocument/2006/relationships/customXml" Target="../ink/ink120.xml"/><Relationship Id="rId291" Type="http://schemas.openxmlformats.org/officeDocument/2006/relationships/customXml" Target="../ink/ink148.xml"/><Relationship Id="rId305" Type="http://schemas.openxmlformats.org/officeDocument/2006/relationships/image" Target="../media/image150.png"/><Relationship Id="rId347" Type="http://schemas.openxmlformats.org/officeDocument/2006/relationships/customXml" Target="../ink/ink179.xml"/><Relationship Id="rId44" Type="http://schemas.openxmlformats.org/officeDocument/2006/relationships/image" Target="../media/image25.png"/><Relationship Id="rId86" Type="http://schemas.openxmlformats.org/officeDocument/2006/relationships/image" Target="../media/image45.png"/><Relationship Id="rId151" Type="http://schemas.openxmlformats.org/officeDocument/2006/relationships/image" Target="../media/image77.png"/><Relationship Id="rId389" Type="http://schemas.openxmlformats.org/officeDocument/2006/relationships/image" Target="../media/image188.png"/><Relationship Id="rId193" Type="http://schemas.openxmlformats.org/officeDocument/2006/relationships/customXml" Target="../ink/ink97.xml"/><Relationship Id="rId207" Type="http://schemas.openxmlformats.org/officeDocument/2006/relationships/image" Target="../media/image103.png"/><Relationship Id="rId249" Type="http://schemas.openxmlformats.org/officeDocument/2006/relationships/customXml" Target="../ink/ink126.xml"/><Relationship Id="rId13" Type="http://schemas.openxmlformats.org/officeDocument/2006/relationships/customXml" Target="../ink/ink4.xml"/><Relationship Id="rId109" Type="http://schemas.openxmlformats.org/officeDocument/2006/relationships/customXml" Target="../ink/ink53.xml"/><Relationship Id="rId260" Type="http://schemas.openxmlformats.org/officeDocument/2006/relationships/image" Target="../media/image129.png"/><Relationship Id="rId316" Type="http://schemas.openxmlformats.org/officeDocument/2006/relationships/customXml" Target="../ink/ink161.xml"/><Relationship Id="rId55" Type="http://schemas.openxmlformats.org/officeDocument/2006/relationships/customXml" Target="../ink/ink25.xml"/><Relationship Id="rId97" Type="http://schemas.openxmlformats.org/officeDocument/2006/relationships/customXml" Target="../ink/ink47.xml"/><Relationship Id="rId120" Type="http://schemas.openxmlformats.org/officeDocument/2006/relationships/image" Target="../media/image62.png"/><Relationship Id="rId358" Type="http://schemas.openxmlformats.org/officeDocument/2006/relationships/customXml" Target="../ink/ink185.xml"/><Relationship Id="rId162" Type="http://schemas.openxmlformats.org/officeDocument/2006/relationships/image" Target="../media/image82.png"/><Relationship Id="rId218" Type="http://schemas.openxmlformats.org/officeDocument/2006/relationships/customXml" Target="../ink/ink110.xml"/><Relationship Id="rId271" Type="http://schemas.openxmlformats.org/officeDocument/2006/relationships/image" Target="../media/image134.png"/><Relationship Id="rId24" Type="http://schemas.openxmlformats.org/officeDocument/2006/relationships/image" Target="../media/image15.png"/><Relationship Id="rId66" Type="http://schemas.openxmlformats.org/officeDocument/2006/relationships/customXml" Target="../ink/ink31.xml"/><Relationship Id="rId131" Type="http://schemas.openxmlformats.org/officeDocument/2006/relationships/customXml" Target="../ink/ink64.xml"/><Relationship Id="rId327" Type="http://schemas.openxmlformats.org/officeDocument/2006/relationships/customXml" Target="../ink/ink167.xml"/><Relationship Id="rId369" Type="http://schemas.openxmlformats.org/officeDocument/2006/relationships/image" Target="../media/image179.png"/><Relationship Id="rId173" Type="http://schemas.openxmlformats.org/officeDocument/2006/relationships/customXml" Target="../ink/ink86.xml"/><Relationship Id="rId229" Type="http://schemas.openxmlformats.org/officeDocument/2006/relationships/image" Target="../media/image114.png"/><Relationship Id="rId380" Type="http://schemas.openxmlformats.org/officeDocument/2006/relationships/customXml" Target="../ink/ink197.xml"/><Relationship Id="rId240" Type="http://schemas.openxmlformats.org/officeDocument/2006/relationships/image" Target="../media/image119.png"/><Relationship Id="rId35" Type="http://schemas.openxmlformats.org/officeDocument/2006/relationships/customXml" Target="../ink/ink15.xml"/><Relationship Id="rId77" Type="http://schemas.openxmlformats.org/officeDocument/2006/relationships/image" Target="../media/image41.png"/><Relationship Id="rId100" Type="http://schemas.openxmlformats.org/officeDocument/2006/relationships/image" Target="../media/image52.png"/><Relationship Id="rId282" Type="http://schemas.openxmlformats.org/officeDocument/2006/relationships/image" Target="../media/image139.png"/><Relationship Id="rId338" Type="http://schemas.openxmlformats.org/officeDocument/2006/relationships/image" Target="../media/image165.png"/><Relationship Id="rId8" Type="http://schemas.openxmlformats.org/officeDocument/2006/relationships/image" Target="../media/image7.png"/><Relationship Id="rId142" Type="http://schemas.openxmlformats.org/officeDocument/2006/relationships/image" Target="../media/image73.png"/><Relationship Id="rId184" Type="http://schemas.openxmlformats.org/officeDocument/2006/relationships/image" Target="../media/image93.png"/><Relationship Id="rId391" Type="http://schemas.openxmlformats.org/officeDocument/2006/relationships/image" Target="../media/image189.png"/><Relationship Id="rId405" Type="http://schemas.openxmlformats.org/officeDocument/2006/relationships/image" Target="../media/image196.png"/><Relationship Id="rId251" Type="http://schemas.openxmlformats.org/officeDocument/2006/relationships/customXml" Target="../ink/ink127.xml"/><Relationship Id="rId46" Type="http://schemas.openxmlformats.org/officeDocument/2006/relationships/image" Target="../media/image26.png"/><Relationship Id="rId293" Type="http://schemas.openxmlformats.org/officeDocument/2006/relationships/customXml" Target="../ink/ink149.xml"/><Relationship Id="rId307" Type="http://schemas.openxmlformats.org/officeDocument/2006/relationships/image" Target="../media/image151.png"/><Relationship Id="rId349" Type="http://schemas.openxmlformats.org/officeDocument/2006/relationships/customXml" Target="../ink/ink180.xml"/><Relationship Id="rId88" Type="http://schemas.openxmlformats.org/officeDocument/2006/relationships/image" Target="../media/image46.png"/><Relationship Id="rId111" Type="http://schemas.openxmlformats.org/officeDocument/2006/relationships/customXml" Target="../ink/ink54.xml"/><Relationship Id="rId153" Type="http://schemas.openxmlformats.org/officeDocument/2006/relationships/image" Target="../media/image78.png"/><Relationship Id="rId195" Type="http://schemas.openxmlformats.org/officeDocument/2006/relationships/customXml" Target="../ink/ink98.xml"/><Relationship Id="rId209" Type="http://schemas.openxmlformats.org/officeDocument/2006/relationships/image" Target="../media/image104.png"/><Relationship Id="rId360" Type="http://schemas.openxmlformats.org/officeDocument/2006/relationships/customXml" Target="../ink/ink186.xml"/><Relationship Id="rId220" Type="http://schemas.openxmlformats.org/officeDocument/2006/relationships/customXml" Target="../ink/ink111.xml"/><Relationship Id="rId15" Type="http://schemas.openxmlformats.org/officeDocument/2006/relationships/customXml" Target="../ink/ink5.xml"/><Relationship Id="rId57" Type="http://schemas.openxmlformats.org/officeDocument/2006/relationships/customXml" Target="../ink/ink26.xml"/><Relationship Id="rId262" Type="http://schemas.openxmlformats.org/officeDocument/2006/relationships/customXml" Target="../ink/ink133.xml"/><Relationship Id="rId318" Type="http://schemas.openxmlformats.org/officeDocument/2006/relationships/image" Target="../media/image156.png"/><Relationship Id="rId99" Type="http://schemas.openxmlformats.org/officeDocument/2006/relationships/customXml" Target="../ink/ink48.xml"/><Relationship Id="rId122" Type="http://schemas.openxmlformats.org/officeDocument/2006/relationships/image" Target="../media/image63.png"/><Relationship Id="rId164" Type="http://schemas.openxmlformats.org/officeDocument/2006/relationships/image" Target="../media/image83.png"/><Relationship Id="rId371" Type="http://schemas.openxmlformats.org/officeDocument/2006/relationships/customXml" Target="../ink/ink192.xml"/><Relationship Id="rId26" Type="http://schemas.openxmlformats.org/officeDocument/2006/relationships/image" Target="../media/image16.png"/><Relationship Id="rId231" Type="http://schemas.openxmlformats.org/officeDocument/2006/relationships/image" Target="../media/image115.png"/><Relationship Id="rId273" Type="http://schemas.openxmlformats.org/officeDocument/2006/relationships/image" Target="../media/image135.png"/><Relationship Id="rId329" Type="http://schemas.openxmlformats.org/officeDocument/2006/relationships/image" Target="../media/image161.png"/><Relationship Id="rId68" Type="http://schemas.openxmlformats.org/officeDocument/2006/relationships/customXml" Target="../ink/ink32.xml"/><Relationship Id="rId133" Type="http://schemas.openxmlformats.org/officeDocument/2006/relationships/customXml" Target="../ink/ink65.xml"/><Relationship Id="rId175" Type="http://schemas.openxmlformats.org/officeDocument/2006/relationships/customXml" Target="../ink/ink87.xml"/><Relationship Id="rId340" Type="http://schemas.openxmlformats.org/officeDocument/2006/relationships/image" Target="../media/image166.png"/><Relationship Id="rId200" Type="http://schemas.openxmlformats.org/officeDocument/2006/relationships/image" Target="../media/image100.png"/><Relationship Id="rId382" Type="http://schemas.openxmlformats.org/officeDocument/2006/relationships/customXml" Target="../ink/ink198.xml"/><Relationship Id="rId242" Type="http://schemas.openxmlformats.org/officeDocument/2006/relationships/image" Target="../media/image120.png"/><Relationship Id="rId284" Type="http://schemas.openxmlformats.org/officeDocument/2006/relationships/image" Target="../media/image140.png"/><Relationship Id="rId37" Type="http://schemas.openxmlformats.org/officeDocument/2006/relationships/customXml" Target="../ink/ink16.xml"/><Relationship Id="rId79" Type="http://schemas.openxmlformats.org/officeDocument/2006/relationships/image" Target="../media/image42.png"/><Relationship Id="rId102" Type="http://schemas.openxmlformats.org/officeDocument/2006/relationships/image" Target="../media/image53.png"/><Relationship Id="rId144" Type="http://schemas.openxmlformats.org/officeDocument/2006/relationships/image" Target="../media/image74.png"/><Relationship Id="rId90" Type="http://schemas.openxmlformats.org/officeDocument/2006/relationships/image" Target="../media/image47.png"/><Relationship Id="rId186" Type="http://schemas.openxmlformats.org/officeDocument/2006/relationships/image" Target="../media/image94.png"/><Relationship Id="rId351" Type="http://schemas.openxmlformats.org/officeDocument/2006/relationships/customXml" Target="../ink/ink181.xml"/><Relationship Id="rId393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19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tags" Target="../tags/tag6.xml"/><Relationship Id="rId21" Type="http://schemas.openxmlformats.org/officeDocument/2006/relationships/image" Target="../media/image209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tags" Target="../tags/tag13.xml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223.png"/><Relationship Id="rId26" Type="http://schemas.openxmlformats.org/officeDocument/2006/relationships/image" Target="../media/image229.png"/><Relationship Id="rId3" Type="http://schemas.openxmlformats.org/officeDocument/2006/relationships/tags" Target="../tags/tag21.xml"/><Relationship Id="rId21" Type="http://schemas.openxmlformats.org/officeDocument/2006/relationships/image" Target="../media/image225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222.png"/><Relationship Id="rId25" Type="http://schemas.openxmlformats.org/officeDocument/2006/relationships/image" Target="../media/image210.png"/><Relationship Id="rId2" Type="http://schemas.openxmlformats.org/officeDocument/2006/relationships/tags" Target="../tags/tag20.xml"/><Relationship Id="rId16" Type="http://schemas.openxmlformats.org/officeDocument/2006/relationships/image" Target="../media/image221.png"/><Relationship Id="rId20" Type="http://schemas.openxmlformats.org/officeDocument/2006/relationships/image" Target="../media/image211.png"/><Relationship Id="rId29" Type="http://schemas.openxmlformats.org/officeDocument/2006/relationships/image" Target="../media/image205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228.png"/><Relationship Id="rId5" Type="http://schemas.openxmlformats.org/officeDocument/2006/relationships/tags" Target="../tags/tag2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27.png"/><Relationship Id="rId28" Type="http://schemas.openxmlformats.org/officeDocument/2006/relationships/image" Target="../media/image207.png"/><Relationship Id="rId10" Type="http://schemas.openxmlformats.org/officeDocument/2006/relationships/tags" Target="../tags/tag28.xml"/><Relationship Id="rId19" Type="http://schemas.openxmlformats.org/officeDocument/2006/relationships/image" Target="../media/image22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226.png"/><Relationship Id="rId27" Type="http://schemas.openxmlformats.org/officeDocument/2006/relationships/image" Target="../media/image230.png"/><Relationship Id="rId30" Type="http://schemas.openxmlformats.org/officeDocument/2006/relationships/image" Target="../media/image20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1.png"/><Relationship Id="rId3" Type="http://schemas.openxmlformats.org/officeDocument/2006/relationships/tags" Target="../tags/tag35.xml"/><Relationship Id="rId21" Type="http://schemas.openxmlformats.org/officeDocument/2006/relationships/image" Target="../media/image233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207.png"/><Relationship Id="rId25" Type="http://schemas.openxmlformats.org/officeDocument/2006/relationships/image" Target="../media/image237.png"/><Relationship Id="rId2" Type="http://schemas.openxmlformats.org/officeDocument/2006/relationships/tags" Target="../tags/tag34.xml"/><Relationship Id="rId16" Type="http://schemas.openxmlformats.org/officeDocument/2006/relationships/image" Target="../media/image230.png"/><Relationship Id="rId20" Type="http://schemas.openxmlformats.org/officeDocument/2006/relationships/image" Target="../media/image205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236.png"/><Relationship Id="rId5" Type="http://schemas.openxmlformats.org/officeDocument/2006/relationships/tags" Target="../tags/tag37.xml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tags" Target="../tags/tag42.xml"/><Relationship Id="rId19" Type="http://schemas.openxmlformats.org/officeDocument/2006/relationships/image" Target="../media/image232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224.png"/><Relationship Id="rId22" Type="http://schemas.openxmlformats.org/officeDocument/2006/relationships/image" Target="../media/image2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42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24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240.png"/><Relationship Id="rId5" Type="http://schemas.openxmlformats.org/officeDocument/2006/relationships/tags" Target="../tags/tag49.xml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tags" Target="../tags/tag48.xml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6527ED-309A-4229-A3BC-2D222B99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2" y="1117986"/>
            <a:ext cx="5787097" cy="187843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4C9A8D-05AA-A925-C70C-5E610E346032}"/>
              </a:ext>
            </a:extLst>
          </p:cNvPr>
          <p:cNvGrpSpPr/>
          <p:nvPr/>
        </p:nvGrpSpPr>
        <p:grpSpPr>
          <a:xfrm>
            <a:off x="228113" y="121186"/>
            <a:ext cx="9450284" cy="713897"/>
            <a:chOff x="228113" y="121186"/>
            <a:chExt cx="9450284" cy="7138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AC5AB2-BB81-7273-FB68-4E725A28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113" y="200050"/>
              <a:ext cx="9450284" cy="63503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FD230E-D3B1-16F6-649D-74142D8BCABC}"/>
                </a:ext>
              </a:extLst>
            </p:cNvPr>
            <p:cNvSpPr/>
            <p:nvPr/>
          </p:nvSpPr>
          <p:spPr>
            <a:xfrm>
              <a:off x="228113" y="121186"/>
              <a:ext cx="1126962" cy="352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4CB46B6-0820-12A1-B741-59F4D2D14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92" y="913948"/>
            <a:ext cx="5905804" cy="22865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51233F-3335-7FD8-D0E6-DAA86FE7B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12" y="3279321"/>
            <a:ext cx="5091073" cy="24292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C07681-E95B-0145-9D43-A9C17E1E9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29" y="3429000"/>
            <a:ext cx="4153359" cy="1570011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7570DA5-FA15-54E7-FE3B-525FACADA682}"/>
              </a:ext>
            </a:extLst>
          </p:cNvPr>
          <p:cNvGrpSpPr/>
          <p:nvPr/>
        </p:nvGrpSpPr>
        <p:grpSpPr>
          <a:xfrm>
            <a:off x="844274" y="4633404"/>
            <a:ext cx="21960" cy="82080"/>
            <a:chOff x="844274" y="4633404"/>
            <a:chExt cx="21960" cy="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9BABFE-2220-CB26-EB9C-93CB32FED945}"/>
                    </a:ext>
                  </a:extLst>
                </p14:cNvPr>
                <p14:cNvContentPartPr/>
                <p14:nvPr/>
              </p14:nvContentPartPr>
              <p14:xfrm>
                <a:off x="850034" y="4633404"/>
                <a:ext cx="16200" cy="1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9BABFE-2220-CB26-EB9C-93CB32FED9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5714" y="4629084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955BE0-E545-CC65-5819-8510F9FA7265}"/>
                    </a:ext>
                  </a:extLst>
                </p14:cNvPr>
                <p14:cNvContentPartPr/>
                <p14:nvPr/>
              </p14:nvContentPartPr>
              <p14:xfrm>
                <a:off x="844274" y="4643124"/>
                <a:ext cx="16920" cy="7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955BE0-E545-CC65-5819-8510F9FA72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9954" y="4638804"/>
                  <a:ext cx="255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FA2EAB-716E-6AC4-A675-0573879BB373}"/>
                  </a:ext>
                </a:extLst>
              </p14:cNvPr>
              <p14:cNvContentPartPr/>
              <p14:nvPr/>
            </p14:nvContentPartPr>
            <p14:xfrm>
              <a:off x="10073594" y="5137044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FA2EAB-716E-6AC4-A675-0573879BB3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9274" y="513272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0F227C8-86B2-361E-B2C4-C2BBF4AEBB3A}"/>
                  </a:ext>
                </a:extLst>
              </p14:cNvPr>
              <p14:cNvContentPartPr/>
              <p14:nvPr/>
            </p14:nvContentPartPr>
            <p14:xfrm>
              <a:off x="9068148" y="5716721"/>
              <a:ext cx="88920" cy="122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0F227C8-86B2-361E-B2C4-C2BBF4AEBB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63828" y="5712401"/>
                <a:ext cx="97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1AC0EAC-5C54-8AB7-8EF6-82098CFD0F11}"/>
                  </a:ext>
                </a:extLst>
              </p14:cNvPr>
              <p14:cNvContentPartPr/>
              <p14:nvPr/>
            </p14:nvContentPartPr>
            <p14:xfrm>
              <a:off x="9528588" y="5395241"/>
              <a:ext cx="37080" cy="644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1AC0EAC-5C54-8AB7-8EF6-82098CFD0F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24268" y="5390921"/>
                <a:ext cx="45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578F26B-E878-494D-9546-F591A055F544}"/>
                  </a:ext>
                </a:extLst>
              </p14:cNvPr>
              <p14:cNvContentPartPr/>
              <p14:nvPr/>
            </p14:nvContentPartPr>
            <p14:xfrm>
              <a:off x="9351108" y="5418281"/>
              <a:ext cx="161280" cy="136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578F26B-E878-494D-9546-F591A055F5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46788" y="5413961"/>
                <a:ext cx="169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7C7960D-D5B1-E027-7DAF-6FE7EBD711A3}"/>
                  </a:ext>
                </a:extLst>
              </p14:cNvPr>
              <p14:cNvContentPartPr/>
              <p14:nvPr/>
            </p14:nvContentPartPr>
            <p14:xfrm>
              <a:off x="9609948" y="5405321"/>
              <a:ext cx="5400" cy="334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7C7960D-D5B1-E027-7DAF-6FE7EBD711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05628" y="5401001"/>
                <a:ext cx="14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7136EAA-1C68-4E8B-BFE8-676E533D1893}"/>
                  </a:ext>
                </a:extLst>
              </p14:cNvPr>
              <p14:cNvContentPartPr/>
              <p14:nvPr/>
            </p14:nvContentPartPr>
            <p14:xfrm>
              <a:off x="9596268" y="5425841"/>
              <a:ext cx="27360" cy="4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7136EAA-1C68-4E8B-BFE8-676E533D18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91948" y="5421521"/>
                <a:ext cx="36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ABE7DCF-43F4-8B92-DE87-9A7BD28BF7A5}"/>
                  </a:ext>
                </a:extLst>
              </p14:cNvPr>
              <p14:cNvContentPartPr/>
              <p14:nvPr/>
            </p14:nvContentPartPr>
            <p14:xfrm>
              <a:off x="9571788" y="5380121"/>
              <a:ext cx="97920" cy="770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ABE7DCF-43F4-8B92-DE87-9A7BD28BF7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67468" y="5375801"/>
                <a:ext cx="106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64F3E1D-703E-071D-8A83-64F16B062334}"/>
                  </a:ext>
                </a:extLst>
              </p14:cNvPr>
              <p14:cNvContentPartPr/>
              <p14:nvPr/>
            </p14:nvContentPartPr>
            <p14:xfrm>
              <a:off x="9510228" y="5417561"/>
              <a:ext cx="47520" cy="28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64F3E1D-703E-071D-8A83-64F16B0623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05908" y="5413241"/>
                <a:ext cx="561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89E3D8F-190C-8575-6127-7994DC8E6A70}"/>
                  </a:ext>
                </a:extLst>
              </p14:cNvPr>
              <p14:cNvContentPartPr/>
              <p14:nvPr/>
            </p14:nvContentPartPr>
            <p14:xfrm>
              <a:off x="9412308" y="5629961"/>
              <a:ext cx="182520" cy="424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89E3D8F-190C-8575-6127-7994DC8E6A7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07988" y="5625641"/>
                <a:ext cx="191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79E658F-898B-BF51-FB0B-7D9ED5E18813}"/>
                  </a:ext>
                </a:extLst>
              </p14:cNvPr>
              <p14:cNvContentPartPr/>
              <p14:nvPr/>
            </p14:nvContentPartPr>
            <p14:xfrm>
              <a:off x="9628308" y="5457161"/>
              <a:ext cx="22320" cy="172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79E658F-898B-BF51-FB0B-7D9ED5E1881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23988" y="5452841"/>
                <a:ext cx="309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C5DC2E3-7D4E-7261-4533-81DE075C4523}"/>
                  </a:ext>
                </a:extLst>
              </p14:cNvPr>
              <p14:cNvContentPartPr/>
              <p14:nvPr/>
            </p14:nvContentPartPr>
            <p14:xfrm>
              <a:off x="9586548" y="5622041"/>
              <a:ext cx="69480" cy="147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C5DC2E3-7D4E-7261-4533-81DE075C452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82228" y="5617721"/>
                <a:ext cx="78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A9E2FF1-7DD7-C5C6-5E9B-671E48D56D9F}"/>
                  </a:ext>
                </a:extLst>
              </p14:cNvPr>
              <p14:cNvContentPartPr/>
              <p14:nvPr/>
            </p14:nvContentPartPr>
            <p14:xfrm>
              <a:off x="9595188" y="5623841"/>
              <a:ext cx="51840" cy="133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A9E2FF1-7DD7-C5C6-5E9B-671E48D56D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90868" y="5619521"/>
                <a:ext cx="604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6CC8C61-EBE7-32C1-2169-D7528FFAE50B}"/>
                  </a:ext>
                </a:extLst>
              </p14:cNvPr>
              <p14:cNvContentPartPr/>
              <p14:nvPr/>
            </p14:nvContentPartPr>
            <p14:xfrm>
              <a:off x="9592668" y="5621321"/>
              <a:ext cx="46440" cy="129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6CC8C61-EBE7-32C1-2169-D7528FFAE5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88348" y="5617001"/>
                <a:ext cx="55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CD192B4-B69F-1C5B-7A34-BB76457B11FA}"/>
                  </a:ext>
                </a:extLst>
              </p14:cNvPr>
              <p14:cNvContentPartPr/>
              <p14:nvPr/>
            </p14:nvContentPartPr>
            <p14:xfrm>
              <a:off x="9607788" y="5620961"/>
              <a:ext cx="40320" cy="97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CD192B4-B69F-1C5B-7A34-BB76457B11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03468" y="5616641"/>
                <a:ext cx="489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B81A408-377E-CFE7-C86B-D79E3EA0B098}"/>
                  </a:ext>
                </a:extLst>
              </p14:cNvPr>
              <p14:cNvContentPartPr/>
              <p14:nvPr/>
            </p14:nvContentPartPr>
            <p14:xfrm>
              <a:off x="9527508" y="5399921"/>
              <a:ext cx="27360" cy="655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B81A408-377E-CFE7-C86B-D79E3EA0B0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23188" y="5395601"/>
                <a:ext cx="36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8494FE9-3663-2717-2BED-F761D078D6DD}"/>
                  </a:ext>
                </a:extLst>
              </p14:cNvPr>
              <p14:cNvContentPartPr/>
              <p14:nvPr/>
            </p14:nvContentPartPr>
            <p14:xfrm>
              <a:off x="9606348" y="5461841"/>
              <a:ext cx="27360" cy="374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8494FE9-3663-2717-2BED-F761D078D6D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02028" y="5457521"/>
                <a:ext cx="36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AD068C9-2436-50AD-2B59-2EEBC967152E}"/>
                  </a:ext>
                </a:extLst>
              </p14:cNvPr>
              <p14:cNvContentPartPr/>
              <p14:nvPr/>
            </p14:nvContentPartPr>
            <p14:xfrm>
              <a:off x="9643428" y="5461121"/>
              <a:ext cx="22680" cy="237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AD068C9-2436-50AD-2B59-2EEBC967152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39108" y="5456801"/>
                <a:ext cx="31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FD17D16-8FA7-639E-5885-6E9A9BDBA8E1}"/>
                  </a:ext>
                </a:extLst>
              </p14:cNvPr>
              <p14:cNvContentPartPr/>
              <p14:nvPr/>
            </p14:nvContentPartPr>
            <p14:xfrm>
              <a:off x="8973828" y="5344481"/>
              <a:ext cx="637920" cy="302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FD17D16-8FA7-639E-5885-6E9A9BDBA8E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9508" y="5340161"/>
                <a:ext cx="646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3A017BDB-3D51-1CD6-6944-5B62D8131251}"/>
                  </a:ext>
                </a:extLst>
              </p14:cNvPr>
              <p14:cNvContentPartPr/>
              <p14:nvPr/>
            </p14:nvContentPartPr>
            <p14:xfrm>
              <a:off x="9591948" y="5369681"/>
              <a:ext cx="18000" cy="86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3A017BDB-3D51-1CD6-6944-5B62D813125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87628" y="5365361"/>
                <a:ext cx="266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43C74AC-946C-9705-2A11-E07F618C433B}"/>
                  </a:ext>
                </a:extLst>
              </p14:cNvPr>
              <p14:cNvContentPartPr/>
              <p14:nvPr/>
            </p14:nvContentPartPr>
            <p14:xfrm>
              <a:off x="9607068" y="5367881"/>
              <a:ext cx="17280" cy="126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43C74AC-946C-9705-2A11-E07F618C433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02748" y="5363561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A3A97CD-18A0-AD50-2B65-7D9D9E42A298}"/>
                  </a:ext>
                </a:extLst>
              </p14:cNvPr>
              <p14:cNvContentPartPr/>
              <p14:nvPr/>
            </p14:nvContentPartPr>
            <p14:xfrm>
              <a:off x="9641268" y="5464721"/>
              <a:ext cx="9360" cy="61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A3A97CD-18A0-AD50-2B65-7D9D9E42A29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636948" y="5460401"/>
                <a:ext cx="18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86A948D-E171-4D79-A908-AAE1160EF672}"/>
                  </a:ext>
                </a:extLst>
              </p14:cNvPr>
              <p14:cNvContentPartPr/>
              <p14:nvPr/>
            </p14:nvContentPartPr>
            <p14:xfrm>
              <a:off x="9525348" y="5388041"/>
              <a:ext cx="43200" cy="277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86A948D-E171-4D79-A908-AAE1160EF6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21028" y="5383721"/>
                <a:ext cx="51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247238AA-5531-A879-E906-FB89C71CB4EC}"/>
                  </a:ext>
                </a:extLst>
              </p14:cNvPr>
              <p14:cNvContentPartPr/>
              <p14:nvPr/>
            </p14:nvContentPartPr>
            <p14:xfrm>
              <a:off x="9669708" y="5397761"/>
              <a:ext cx="96120" cy="194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247238AA-5531-A879-E906-FB89C71CB4E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65388" y="5393441"/>
                <a:ext cx="104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BDAC94B-240E-2630-75F4-09782F45D6DF}"/>
                  </a:ext>
                </a:extLst>
              </p14:cNvPr>
              <p14:cNvContentPartPr/>
              <p14:nvPr/>
            </p14:nvContentPartPr>
            <p14:xfrm>
              <a:off x="9855108" y="5364281"/>
              <a:ext cx="15120" cy="414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BDAC94B-240E-2630-75F4-09782F45D6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50788" y="5359961"/>
                <a:ext cx="23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15E177F-8868-4B02-998C-CA00928FA8D5}"/>
                  </a:ext>
                </a:extLst>
              </p14:cNvPr>
              <p14:cNvContentPartPr/>
              <p14:nvPr/>
            </p14:nvContentPartPr>
            <p14:xfrm>
              <a:off x="9834948" y="5379401"/>
              <a:ext cx="28800" cy="86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15E177F-8868-4B02-998C-CA00928FA8D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830628" y="5375081"/>
                <a:ext cx="3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72C17EC7-4A2E-433D-218D-7DC86A89F1CC}"/>
                  </a:ext>
                </a:extLst>
              </p14:cNvPr>
              <p14:cNvContentPartPr/>
              <p14:nvPr/>
            </p14:nvContentPartPr>
            <p14:xfrm>
              <a:off x="9906228" y="5363921"/>
              <a:ext cx="14040" cy="295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72C17EC7-4A2E-433D-218D-7DC86A89F1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901908" y="5359601"/>
                <a:ext cx="226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FC5935A-A068-A5B6-F119-810863D87E89}"/>
                  </a:ext>
                </a:extLst>
              </p14:cNvPr>
              <p14:cNvContentPartPr/>
              <p14:nvPr/>
            </p14:nvContentPartPr>
            <p14:xfrm>
              <a:off x="9941148" y="5363921"/>
              <a:ext cx="36720" cy="241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FC5935A-A068-A5B6-F119-810863D87E8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936828" y="5359601"/>
                <a:ext cx="453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D14957C-1691-2EAC-1C11-2EE7BF6DE66B}"/>
                  </a:ext>
                </a:extLst>
              </p14:cNvPr>
              <p14:cNvContentPartPr/>
              <p14:nvPr/>
            </p14:nvContentPartPr>
            <p14:xfrm>
              <a:off x="9950148" y="5372921"/>
              <a:ext cx="25920" cy="68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D14957C-1691-2EAC-1C11-2EE7BF6DE6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45828" y="5368601"/>
                <a:ext cx="345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A48A00A-B8F9-3985-7735-5C27192B5416}"/>
                  </a:ext>
                </a:extLst>
              </p14:cNvPr>
              <p14:cNvContentPartPr/>
              <p14:nvPr/>
            </p14:nvContentPartPr>
            <p14:xfrm>
              <a:off x="10001268" y="5353481"/>
              <a:ext cx="29160" cy="460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A48A00A-B8F9-3985-7735-5C27192B54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96948" y="5349161"/>
                <a:ext cx="37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E75D42E-079A-F4D9-8E1F-1B3DFCCD43AF}"/>
                  </a:ext>
                </a:extLst>
              </p14:cNvPr>
              <p14:cNvContentPartPr/>
              <p14:nvPr/>
            </p14:nvContentPartPr>
            <p14:xfrm>
              <a:off x="8893188" y="5443121"/>
              <a:ext cx="24840" cy="568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E75D42E-079A-F4D9-8E1F-1B3DFCCD43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8868" y="5438801"/>
                <a:ext cx="334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970B115-31BB-16EE-60F4-707167E53A06}"/>
              </a:ext>
            </a:extLst>
          </p:cNvPr>
          <p:cNvGrpSpPr/>
          <p:nvPr/>
        </p:nvGrpSpPr>
        <p:grpSpPr>
          <a:xfrm>
            <a:off x="8742708" y="5294801"/>
            <a:ext cx="732960" cy="533520"/>
            <a:chOff x="6291608" y="3233773"/>
            <a:chExt cx="73296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EDC08F0-962D-AB66-2671-519E20FC404B}"/>
                    </a:ext>
                  </a:extLst>
                </p14:cNvPr>
                <p14:cNvContentPartPr/>
                <p14:nvPr/>
              </p14:nvContentPartPr>
              <p14:xfrm>
                <a:off x="6803168" y="3272653"/>
                <a:ext cx="20520" cy="414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EDC08F0-962D-AB66-2671-519E20FC40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98848" y="3268333"/>
                  <a:ext cx="29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05E358D-B1AB-AB41-CB2A-E28E2BE657D1}"/>
                    </a:ext>
                  </a:extLst>
                </p14:cNvPr>
                <p14:cNvContentPartPr/>
                <p14:nvPr/>
              </p14:nvContentPartPr>
              <p14:xfrm>
                <a:off x="6860408" y="3250693"/>
                <a:ext cx="32040" cy="4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05E358D-B1AB-AB41-CB2A-E28E2BE657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56088" y="3246373"/>
                  <a:ext cx="40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37E4226-0750-5192-A787-7C6AEE6D963B}"/>
                    </a:ext>
                  </a:extLst>
                </p14:cNvPr>
                <p14:cNvContentPartPr/>
                <p14:nvPr/>
              </p14:nvContentPartPr>
              <p14:xfrm>
                <a:off x="6915128" y="3233773"/>
                <a:ext cx="25920" cy="26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37E4226-0750-5192-A787-7C6AEE6D96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10808" y="3229453"/>
                  <a:ext cx="34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81617B1-16DC-E44B-2391-DD9C0BB399FC}"/>
                    </a:ext>
                  </a:extLst>
                </p14:cNvPr>
                <p14:cNvContentPartPr/>
                <p14:nvPr/>
              </p14:nvContentPartPr>
              <p14:xfrm>
                <a:off x="6503288" y="3311533"/>
                <a:ext cx="32400" cy="3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81617B1-16DC-E44B-2391-DD9C0BB399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98968" y="3307213"/>
                  <a:ext cx="410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8D20DB-0424-CC70-AC77-9306CE79594F}"/>
                    </a:ext>
                  </a:extLst>
                </p14:cNvPr>
                <p14:cNvContentPartPr/>
                <p14:nvPr/>
              </p14:nvContentPartPr>
              <p14:xfrm>
                <a:off x="6736928" y="3371653"/>
                <a:ext cx="163440" cy="4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8D20DB-0424-CC70-AC77-9306CE7959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32608" y="3367333"/>
                  <a:ext cx="172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53F957-42DB-2DF8-84A1-C1544F667A3B}"/>
                    </a:ext>
                  </a:extLst>
                </p14:cNvPr>
                <p14:cNvContentPartPr/>
                <p14:nvPr/>
              </p14:nvContentPartPr>
              <p14:xfrm>
                <a:off x="6903608" y="3375253"/>
                <a:ext cx="36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53F957-42DB-2DF8-84A1-C1544F667A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99288" y="33709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66C246C-036D-BB28-56DB-C98E21F190D0}"/>
                    </a:ext>
                  </a:extLst>
                </p14:cNvPr>
                <p14:cNvContentPartPr/>
                <p14:nvPr/>
              </p14:nvContentPartPr>
              <p14:xfrm>
                <a:off x="6690848" y="3356893"/>
                <a:ext cx="2520" cy="36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66C246C-036D-BB28-56DB-C98E21F190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86528" y="3352573"/>
                  <a:ext cx="11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16FFEED-74B2-FFB3-D85E-C4D2429A3BAF}"/>
                    </a:ext>
                  </a:extLst>
                </p14:cNvPr>
                <p14:cNvContentPartPr/>
                <p14:nvPr/>
              </p14:nvContentPartPr>
              <p14:xfrm>
                <a:off x="6667448" y="3381013"/>
                <a:ext cx="33840" cy="3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16FFEED-74B2-FFB3-D85E-C4D2429A3B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63128" y="3376693"/>
                  <a:ext cx="42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62C36A4-8B8D-8F66-1551-A411C7E15337}"/>
                    </a:ext>
                  </a:extLst>
                </p14:cNvPr>
                <p14:cNvContentPartPr/>
                <p14:nvPr/>
              </p14:nvContentPartPr>
              <p14:xfrm>
                <a:off x="6655208" y="3345733"/>
                <a:ext cx="75960" cy="63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62C36A4-8B8D-8F66-1551-A411C7E1533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50888" y="3341413"/>
                  <a:ext cx="84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ABAE561-ED0F-7470-43E3-34CCB6255782}"/>
                    </a:ext>
                  </a:extLst>
                </p14:cNvPr>
                <p14:cNvContentPartPr/>
                <p14:nvPr/>
              </p14:nvContentPartPr>
              <p14:xfrm>
                <a:off x="6902528" y="3377773"/>
                <a:ext cx="3600" cy="26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ABAE561-ED0F-7470-43E3-34CCB625578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98208" y="3373453"/>
                  <a:ext cx="12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55B0093-6D17-F6B2-58A5-B02D3F2D90F8}"/>
                    </a:ext>
                  </a:extLst>
                </p14:cNvPr>
                <p14:cNvContentPartPr/>
                <p14:nvPr/>
              </p14:nvContentPartPr>
              <p14:xfrm>
                <a:off x="6867248" y="3405133"/>
                <a:ext cx="86760" cy="11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55B0093-6D17-F6B2-58A5-B02D3F2D90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62928" y="3400813"/>
                  <a:ext cx="95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ABEA4E-ADD2-EF63-D49B-A19A969F0DD2}"/>
                    </a:ext>
                  </a:extLst>
                </p14:cNvPr>
                <p14:cNvContentPartPr/>
                <p14:nvPr/>
              </p14:nvContentPartPr>
              <p14:xfrm>
                <a:off x="6892808" y="3430693"/>
                <a:ext cx="16920" cy="24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ABEA4E-ADD2-EF63-D49B-A19A969F0D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88488" y="3426373"/>
                  <a:ext cx="25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817D04-18FF-F414-BFC9-1B3164C28654}"/>
                    </a:ext>
                  </a:extLst>
                </p14:cNvPr>
                <p14:cNvContentPartPr/>
                <p14:nvPr/>
              </p14:nvContentPartPr>
              <p14:xfrm>
                <a:off x="6887408" y="3443653"/>
                <a:ext cx="20160" cy="2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817D04-18FF-F414-BFC9-1B3164C2865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83088" y="3439333"/>
                  <a:ext cx="288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B645784-E3F5-E363-4CC2-BB5B50C17601}"/>
                    </a:ext>
                  </a:extLst>
                </p14:cNvPr>
                <p14:cNvContentPartPr/>
                <p14:nvPr/>
              </p14:nvContentPartPr>
              <p14:xfrm>
                <a:off x="6918368" y="3431413"/>
                <a:ext cx="9360" cy="2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B645784-E3F5-E363-4CC2-BB5B50C1760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14048" y="3427093"/>
                  <a:ext cx="18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8111A9A-BF39-C816-ECBA-A0C338520DDE}"/>
                    </a:ext>
                  </a:extLst>
                </p14:cNvPr>
                <p14:cNvContentPartPr/>
                <p14:nvPr/>
              </p14:nvContentPartPr>
              <p14:xfrm>
                <a:off x="6934568" y="3427093"/>
                <a:ext cx="2880" cy="8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8111A9A-BF39-C816-ECBA-A0C338520D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30248" y="3422773"/>
                  <a:ext cx="115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BBB638A-6BEA-4F23-9E12-D8D965E179A0}"/>
                    </a:ext>
                  </a:extLst>
                </p14:cNvPr>
                <p14:cNvContentPartPr/>
                <p14:nvPr/>
              </p14:nvContentPartPr>
              <p14:xfrm>
                <a:off x="6860408" y="3416293"/>
                <a:ext cx="5040" cy="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BBB638A-6BEA-4F23-9E12-D8D965E179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56088" y="3411973"/>
                  <a:ext cx="1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50691B-9747-FE76-A586-13C827B325FE}"/>
                    </a:ext>
                  </a:extLst>
                </p14:cNvPr>
                <p14:cNvContentPartPr/>
                <p14:nvPr/>
              </p14:nvContentPartPr>
              <p14:xfrm>
                <a:off x="6859688" y="3415573"/>
                <a:ext cx="118080" cy="69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50691B-9747-FE76-A586-13C827B325F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55368" y="3411253"/>
                  <a:ext cx="126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0AD1EEE-EDD1-8AF2-CA12-F4ADF57A0840}"/>
                    </a:ext>
                  </a:extLst>
                </p14:cNvPr>
                <p14:cNvContentPartPr/>
                <p14:nvPr/>
              </p14:nvContentPartPr>
              <p14:xfrm>
                <a:off x="6956168" y="3409093"/>
                <a:ext cx="11880" cy="55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0AD1EEE-EDD1-8AF2-CA12-F4ADF57A084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51848" y="3404773"/>
                  <a:ext cx="20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374CB25-DD47-9E9D-5029-20E893D0FFB8}"/>
                    </a:ext>
                  </a:extLst>
                </p14:cNvPr>
                <p14:cNvContentPartPr/>
                <p14:nvPr/>
              </p14:nvContentPartPr>
              <p14:xfrm>
                <a:off x="6695168" y="3413773"/>
                <a:ext cx="3600" cy="35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374CB25-DD47-9E9D-5029-20E893D0FFB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90848" y="3409453"/>
                  <a:ext cx="12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B220CE8-7527-9051-8401-C2AF56346E5F}"/>
                    </a:ext>
                  </a:extLst>
                </p14:cNvPr>
                <p14:cNvContentPartPr/>
                <p14:nvPr/>
              </p14:nvContentPartPr>
              <p14:xfrm>
                <a:off x="6685448" y="3411973"/>
                <a:ext cx="14040" cy="10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B220CE8-7527-9051-8401-C2AF56346E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81128" y="3407653"/>
                  <a:ext cx="2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0557025-610E-1848-AC10-13AAD3C708E2}"/>
                    </a:ext>
                  </a:extLst>
                </p14:cNvPr>
                <p14:cNvContentPartPr/>
                <p14:nvPr/>
              </p14:nvContentPartPr>
              <p14:xfrm>
                <a:off x="6700568" y="3408373"/>
                <a:ext cx="22320" cy="6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0557025-610E-1848-AC10-13AAD3C708E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96248" y="3404053"/>
                  <a:ext cx="30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9BB04FC-FFF9-85F9-5AF2-F44AB09FDD9D}"/>
                    </a:ext>
                  </a:extLst>
                </p14:cNvPr>
                <p14:cNvContentPartPr/>
                <p14:nvPr/>
              </p14:nvContentPartPr>
              <p14:xfrm>
                <a:off x="6699488" y="3446173"/>
                <a:ext cx="247680" cy="104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9BB04FC-FFF9-85F9-5AF2-F44AB09FDD9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95168" y="3441853"/>
                  <a:ext cx="256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EE7D906-04E2-64AC-559E-BC47493BBA1F}"/>
                    </a:ext>
                  </a:extLst>
                </p14:cNvPr>
                <p14:cNvContentPartPr/>
                <p14:nvPr/>
              </p14:nvContentPartPr>
              <p14:xfrm>
                <a:off x="6929528" y="3478213"/>
                <a:ext cx="10440" cy="45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EE7D906-04E2-64AC-559E-BC47493BBA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25208" y="3473893"/>
                  <a:ext cx="19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081882-3928-B2BA-8441-A043F6CDBE4A}"/>
                    </a:ext>
                  </a:extLst>
                </p14:cNvPr>
                <p14:cNvContentPartPr/>
                <p14:nvPr/>
              </p14:nvContentPartPr>
              <p14:xfrm>
                <a:off x="6796688" y="3513853"/>
                <a:ext cx="41040" cy="38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081882-3928-B2BA-8441-A043F6CDBE4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92368" y="3509533"/>
                  <a:ext cx="49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FE1FA2E-70CC-E327-9F9D-15EE33CC130B}"/>
                    </a:ext>
                  </a:extLst>
                </p14:cNvPr>
                <p14:cNvContentPartPr/>
                <p14:nvPr/>
              </p14:nvContentPartPr>
              <p14:xfrm>
                <a:off x="6520568" y="3384973"/>
                <a:ext cx="131760" cy="11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FE1FA2E-70CC-E327-9F9D-15EE33CC13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16248" y="3380653"/>
                  <a:ext cx="140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56EBA7D-9E76-3E25-85CF-879E8ED74FA8}"/>
                    </a:ext>
                  </a:extLst>
                </p14:cNvPr>
                <p14:cNvContentPartPr/>
                <p14:nvPr/>
              </p14:nvContentPartPr>
              <p14:xfrm>
                <a:off x="6743408" y="3482893"/>
                <a:ext cx="14040" cy="14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56EBA7D-9E76-3E25-85CF-879E8ED74F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39088" y="3478573"/>
                  <a:ext cx="22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7E1B58-42B8-4216-4722-8AE1C8D7FA4D}"/>
                    </a:ext>
                  </a:extLst>
                </p14:cNvPr>
                <p14:cNvContentPartPr/>
                <p14:nvPr/>
              </p14:nvContentPartPr>
              <p14:xfrm>
                <a:off x="6768608" y="3488293"/>
                <a:ext cx="1800" cy="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7E1B58-42B8-4216-4722-8AE1C8D7FA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64288" y="3483973"/>
                  <a:ext cx="104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4514319-CC3A-06DD-D90C-E2F9604E5FED}"/>
                    </a:ext>
                  </a:extLst>
                </p14:cNvPr>
                <p14:cNvContentPartPr/>
                <p14:nvPr/>
              </p14:nvContentPartPr>
              <p14:xfrm>
                <a:off x="6795248" y="3473533"/>
                <a:ext cx="6120" cy="21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4514319-CC3A-06DD-D90C-E2F9604E5FE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90928" y="3469213"/>
                  <a:ext cx="1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5D33E89-E76D-088C-D830-45D6599AB439}"/>
                    </a:ext>
                  </a:extLst>
                </p14:cNvPr>
                <p14:cNvContentPartPr/>
                <p14:nvPr/>
              </p14:nvContentPartPr>
              <p14:xfrm>
                <a:off x="6789488" y="3473893"/>
                <a:ext cx="32400" cy="14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5D33E89-E76D-088C-D830-45D6599AB43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85168" y="3469573"/>
                  <a:ext cx="41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E149921-DCF4-0D6D-7075-B0D236750179}"/>
                    </a:ext>
                  </a:extLst>
                </p14:cNvPr>
                <p14:cNvContentPartPr/>
                <p14:nvPr/>
              </p14:nvContentPartPr>
              <p14:xfrm>
                <a:off x="6507248" y="3316933"/>
                <a:ext cx="115560" cy="360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E149921-DCF4-0D6D-7075-B0D23675017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02928" y="3312613"/>
                  <a:ext cx="124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4BCC905-1F4B-DA2A-B782-FCB1906452E3}"/>
                    </a:ext>
                  </a:extLst>
                </p14:cNvPr>
                <p14:cNvContentPartPr/>
                <p14:nvPr/>
              </p14:nvContentPartPr>
              <p14:xfrm>
                <a:off x="6335888" y="3397213"/>
                <a:ext cx="186480" cy="20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4BCC905-1F4B-DA2A-B782-FCB1906452E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31568" y="3392893"/>
                  <a:ext cx="195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C4A985F-0AA6-3BB3-6101-8D87E6670CFD}"/>
                    </a:ext>
                  </a:extLst>
                </p14:cNvPr>
                <p14:cNvContentPartPr/>
                <p14:nvPr/>
              </p14:nvContentPartPr>
              <p14:xfrm>
                <a:off x="6304928" y="3323413"/>
                <a:ext cx="27720" cy="36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C4A985F-0AA6-3BB3-6101-8D87E6670CF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00608" y="3319093"/>
                  <a:ext cx="36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F598D1D-AA0D-783B-C8E9-F11DFB43D928}"/>
                    </a:ext>
                  </a:extLst>
                </p14:cNvPr>
                <p14:cNvContentPartPr/>
                <p14:nvPr/>
              </p14:nvContentPartPr>
              <p14:xfrm>
                <a:off x="6291608" y="3336733"/>
                <a:ext cx="44640" cy="16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F598D1D-AA0D-783B-C8E9-F11DFB43D9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87288" y="3332413"/>
                  <a:ext cx="53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BD52C94-55B5-5D34-1398-B79162C03847}"/>
                    </a:ext>
                  </a:extLst>
                </p14:cNvPr>
                <p14:cNvContentPartPr/>
                <p14:nvPr/>
              </p14:nvContentPartPr>
              <p14:xfrm>
                <a:off x="6352808" y="3316573"/>
                <a:ext cx="13680" cy="25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BD52C94-55B5-5D34-1398-B79162C0384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48488" y="3312253"/>
                  <a:ext cx="22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796F9A9-EB04-A2DA-459E-106E48B4C69F}"/>
                    </a:ext>
                  </a:extLst>
                </p14:cNvPr>
                <p14:cNvContentPartPr/>
                <p14:nvPr/>
              </p14:nvContentPartPr>
              <p14:xfrm>
                <a:off x="6378008" y="3308653"/>
                <a:ext cx="27720" cy="25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796F9A9-EB04-A2DA-459E-106E48B4C69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73688" y="3304333"/>
                  <a:ext cx="36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9523CCD-E238-60E0-39E4-0787581F23C6}"/>
                    </a:ext>
                  </a:extLst>
                </p14:cNvPr>
                <p14:cNvContentPartPr/>
                <p14:nvPr/>
              </p14:nvContentPartPr>
              <p14:xfrm>
                <a:off x="6390248" y="3317653"/>
                <a:ext cx="14760" cy="8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9523CCD-E238-60E0-39E4-0787581F23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85928" y="3313333"/>
                  <a:ext cx="234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5342F3A-9E0C-6B8F-7FF6-7A7DC21DBA24}"/>
                    </a:ext>
                  </a:extLst>
                </p14:cNvPr>
                <p14:cNvContentPartPr/>
                <p14:nvPr/>
              </p14:nvContentPartPr>
              <p14:xfrm>
                <a:off x="6414728" y="3293893"/>
                <a:ext cx="40680" cy="53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5342F3A-9E0C-6B8F-7FF6-7A7DC21DBA2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0408" y="3289573"/>
                  <a:ext cx="4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B7DFF51-8D67-6F0C-F6E3-9233E388567C}"/>
                    </a:ext>
                  </a:extLst>
                </p14:cNvPr>
                <p14:cNvContentPartPr/>
                <p14:nvPr/>
              </p14:nvContentPartPr>
              <p14:xfrm>
                <a:off x="6592928" y="3374893"/>
                <a:ext cx="18360" cy="52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B7DFF51-8D67-6F0C-F6E3-9233E388567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88608" y="3370573"/>
                  <a:ext cx="27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D6AC37-D99E-4D22-0898-91ABC1996847}"/>
                    </a:ext>
                  </a:extLst>
                </p14:cNvPr>
                <p14:cNvContentPartPr/>
                <p14:nvPr/>
              </p14:nvContentPartPr>
              <p14:xfrm>
                <a:off x="6735128" y="3651013"/>
                <a:ext cx="360" cy="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D6AC37-D99E-4D22-0898-91ABC19968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30808" y="36466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CCDADD9-6283-1490-35CA-D047FE611D92}"/>
                    </a:ext>
                  </a:extLst>
                </p14:cNvPr>
                <p14:cNvContentPartPr/>
                <p14:nvPr/>
              </p14:nvContentPartPr>
              <p14:xfrm>
                <a:off x="6738368" y="3642373"/>
                <a:ext cx="7920" cy="26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CCDADD9-6283-1490-35CA-D047FE611D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34048" y="3638053"/>
                  <a:ext cx="16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06480EC-FE25-559F-CEFA-8021A4E62EF1}"/>
                    </a:ext>
                  </a:extLst>
                </p14:cNvPr>
                <p14:cNvContentPartPr/>
                <p14:nvPr/>
              </p14:nvContentPartPr>
              <p14:xfrm>
                <a:off x="6725048" y="3651733"/>
                <a:ext cx="33120" cy="12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06480EC-FE25-559F-CEFA-8021A4E62E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20728" y="3647413"/>
                  <a:ext cx="41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EE75942-A2D3-1613-D985-623FBCD791F7}"/>
                    </a:ext>
                  </a:extLst>
                </p14:cNvPr>
                <p14:cNvContentPartPr/>
                <p14:nvPr/>
              </p14:nvContentPartPr>
              <p14:xfrm>
                <a:off x="6704168" y="3620413"/>
                <a:ext cx="73440" cy="66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EE75942-A2D3-1613-D985-623FBCD791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99488" y="3616093"/>
                  <a:ext cx="82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521010F-17C4-0AE8-2567-27E10F88886F}"/>
                    </a:ext>
                  </a:extLst>
                </p14:cNvPr>
                <p14:cNvContentPartPr/>
                <p14:nvPr/>
              </p14:nvContentPartPr>
              <p14:xfrm>
                <a:off x="6782648" y="3608173"/>
                <a:ext cx="186840" cy="40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521010F-17C4-0AE8-2567-27E10F8888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78328" y="3603853"/>
                  <a:ext cx="195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E9933A0-7BE3-8C39-F886-F907273509EA}"/>
                    </a:ext>
                  </a:extLst>
                </p14:cNvPr>
                <p14:cNvContentPartPr/>
                <p14:nvPr/>
              </p14:nvContentPartPr>
              <p14:xfrm>
                <a:off x="6942488" y="3621853"/>
                <a:ext cx="13680" cy="29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E9933A0-7BE3-8C39-F886-F907273509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38168" y="3617533"/>
                  <a:ext cx="22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28F05A8-2F4B-937D-78CF-871472388ADD}"/>
                    </a:ext>
                  </a:extLst>
                </p14:cNvPr>
                <p14:cNvContentPartPr/>
                <p14:nvPr/>
              </p14:nvContentPartPr>
              <p14:xfrm>
                <a:off x="6907208" y="3644893"/>
                <a:ext cx="84240" cy="18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28F05A8-2F4B-937D-78CF-871472388AD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02888" y="3640573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17BAC78-E048-734D-0418-316E1F0C408C}"/>
                    </a:ext>
                  </a:extLst>
                </p14:cNvPr>
                <p14:cNvContentPartPr/>
                <p14:nvPr/>
              </p14:nvContentPartPr>
              <p14:xfrm>
                <a:off x="6931328" y="3679453"/>
                <a:ext cx="32760" cy="23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17BAC78-E048-734D-0418-316E1F0C40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27008" y="3675133"/>
                  <a:ext cx="41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4C1BB41-3F25-0AF3-BF6B-4E93B3DDB186}"/>
                    </a:ext>
                  </a:extLst>
                </p14:cNvPr>
                <p14:cNvContentPartPr/>
                <p14:nvPr/>
              </p14:nvContentPartPr>
              <p14:xfrm>
                <a:off x="6930248" y="3688453"/>
                <a:ext cx="18360" cy="10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4C1BB41-3F25-0AF3-BF6B-4E93B3DDB1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25928" y="3684133"/>
                  <a:ext cx="27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94717DE-822E-1287-4EAC-30BEA01F9F4A}"/>
                    </a:ext>
                  </a:extLst>
                </p14:cNvPr>
                <p14:cNvContentPartPr/>
                <p14:nvPr/>
              </p14:nvContentPartPr>
              <p14:xfrm>
                <a:off x="6961208" y="3671173"/>
                <a:ext cx="7920" cy="3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94717DE-822E-1287-4EAC-30BEA01F9F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56888" y="3666853"/>
                  <a:ext cx="16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8D9747D-4FFD-1975-6D8C-CA0071D41F15}"/>
                    </a:ext>
                  </a:extLst>
                </p14:cNvPr>
                <p14:cNvContentPartPr/>
                <p14:nvPr/>
              </p14:nvContentPartPr>
              <p14:xfrm>
                <a:off x="6985328" y="3660013"/>
                <a:ext cx="3600" cy="11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8D9747D-4FFD-1975-6D8C-CA0071D41F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81008" y="3655693"/>
                  <a:ext cx="12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81AC73-E86D-3E2D-E019-EA0D2F12D5A2}"/>
                    </a:ext>
                  </a:extLst>
                </p14:cNvPr>
                <p14:cNvContentPartPr/>
                <p14:nvPr/>
              </p14:nvContentPartPr>
              <p14:xfrm>
                <a:off x="6910808" y="3668293"/>
                <a:ext cx="111600" cy="58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C81AC73-E86D-3E2D-E019-EA0D2F12D5A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06488" y="3663973"/>
                  <a:ext cx="120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0EC82A3-CD03-AC35-54BB-A9130A109FE6}"/>
                    </a:ext>
                  </a:extLst>
                </p14:cNvPr>
                <p14:cNvContentPartPr/>
                <p14:nvPr/>
              </p14:nvContentPartPr>
              <p14:xfrm>
                <a:off x="6990728" y="3643813"/>
                <a:ext cx="33840" cy="59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0EC82A3-CD03-AC35-54BB-A9130A109F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86408" y="3639493"/>
                  <a:ext cx="42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4B467E2-7A3B-C0A2-C447-4291476BB7F2}"/>
                    </a:ext>
                  </a:extLst>
                </p14:cNvPr>
                <p14:cNvContentPartPr/>
                <p14:nvPr/>
              </p14:nvContentPartPr>
              <p14:xfrm>
                <a:off x="6990008" y="3714373"/>
                <a:ext cx="7200" cy="37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4B467E2-7A3B-C0A2-C447-4291476BB7F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85688" y="3710053"/>
                  <a:ext cx="15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944C4FC-1897-20FA-D55B-8959F0E6A0A1}"/>
                    </a:ext>
                  </a:extLst>
                </p14:cNvPr>
                <p14:cNvContentPartPr/>
                <p14:nvPr/>
              </p14:nvContentPartPr>
              <p14:xfrm>
                <a:off x="6766088" y="3745693"/>
                <a:ext cx="227160" cy="20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944C4FC-1897-20FA-D55B-8959F0E6A0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61768" y="3741373"/>
                  <a:ext cx="235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2519D1-6D15-60F6-474C-494D297DF689}"/>
                    </a:ext>
                  </a:extLst>
                </p14:cNvPr>
                <p14:cNvContentPartPr/>
                <p14:nvPr/>
              </p14:nvContentPartPr>
              <p14:xfrm>
                <a:off x="6848888" y="3739933"/>
                <a:ext cx="30240" cy="27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2519D1-6D15-60F6-474C-494D297DF68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44568" y="3735613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E7A2FF4-8045-8CFB-EB26-5740EBF96258}"/>
                    </a:ext>
                  </a:extLst>
                </p14:cNvPr>
                <p14:cNvContentPartPr/>
                <p14:nvPr/>
              </p14:nvContentPartPr>
              <p14:xfrm>
                <a:off x="6748808" y="3690973"/>
                <a:ext cx="15480" cy="74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E7A2FF4-8045-8CFB-EB26-5740EBF9625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744488" y="3686653"/>
                  <a:ext cx="24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FA4FAEA-3FBE-AA00-A12C-9EEE671FC023}"/>
                    </a:ext>
                  </a:extLst>
                </p14:cNvPr>
                <p14:cNvContentPartPr/>
                <p14:nvPr/>
              </p14:nvContentPartPr>
              <p14:xfrm>
                <a:off x="6734048" y="3680893"/>
                <a:ext cx="12600" cy="29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FA4FAEA-3FBE-AA00-A12C-9EEE671FC02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29728" y="3676573"/>
                  <a:ext cx="21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FE42114-6BDD-2746-BCF5-C06F393DA2CE}"/>
                    </a:ext>
                  </a:extLst>
                </p14:cNvPr>
                <p14:cNvContentPartPr/>
                <p14:nvPr/>
              </p14:nvContentPartPr>
              <p14:xfrm>
                <a:off x="6752768" y="3684493"/>
                <a:ext cx="16560" cy="8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FE42114-6BDD-2746-BCF5-C06F393DA2C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48448" y="3680173"/>
                  <a:ext cx="25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E70F9F4-9FBC-988A-1584-C2C4A701D0B0}"/>
                    </a:ext>
                  </a:extLst>
                </p14:cNvPr>
                <p14:cNvContentPartPr/>
                <p14:nvPr/>
              </p14:nvContentPartPr>
              <p14:xfrm>
                <a:off x="6784448" y="3723013"/>
                <a:ext cx="17280" cy="7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E70F9F4-9FBC-988A-1584-C2C4A701D0B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80128" y="3718693"/>
                  <a:ext cx="259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9A01C6C-7C02-7F7F-664E-66DA79A7E4FF}"/>
                    </a:ext>
                  </a:extLst>
                </p14:cNvPr>
                <p14:cNvContentPartPr/>
                <p14:nvPr/>
              </p14:nvContentPartPr>
              <p14:xfrm>
                <a:off x="6825848" y="3711133"/>
                <a:ext cx="20160" cy="151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9A01C6C-7C02-7F7F-664E-66DA79A7E4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21528" y="3706813"/>
                  <a:ext cx="28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4D24CE8-2EB2-727A-CF8C-B3BC3428B064}"/>
                    </a:ext>
                  </a:extLst>
                </p14:cNvPr>
                <p14:cNvContentPartPr/>
                <p14:nvPr/>
              </p14:nvContentPartPr>
              <p14:xfrm>
                <a:off x="6860768" y="3717613"/>
                <a:ext cx="1080" cy="21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4D24CE8-2EB2-727A-CF8C-B3BC3428B06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56448" y="3713293"/>
                  <a:ext cx="97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47BFE9A-3483-DF22-B914-559B61DC8AD8}"/>
                    </a:ext>
                  </a:extLst>
                </p14:cNvPr>
                <p14:cNvContentPartPr/>
                <p14:nvPr/>
              </p14:nvContentPartPr>
              <p14:xfrm>
                <a:off x="6876608" y="3707533"/>
                <a:ext cx="1440" cy="4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47BFE9A-3483-DF22-B914-559B61DC8AD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72288" y="3703213"/>
                  <a:ext cx="100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C0AE101-4B34-4B69-1027-76A4D28F8AF8}"/>
                    </a:ext>
                  </a:extLst>
                </p14:cNvPr>
                <p14:cNvContentPartPr/>
                <p14:nvPr/>
              </p14:nvContentPartPr>
              <p14:xfrm>
                <a:off x="6879128" y="3699253"/>
                <a:ext cx="9000" cy="39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C0AE101-4B34-4B69-1027-76A4D28F8AF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74808" y="3695293"/>
                  <a:ext cx="176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C22EFDF-67CC-F88A-C927-687FCBB781E4}"/>
                    </a:ext>
                  </a:extLst>
                </p14:cNvPr>
                <p14:cNvContentPartPr/>
                <p14:nvPr/>
              </p14:nvContentPartPr>
              <p14:xfrm>
                <a:off x="6876968" y="3712213"/>
                <a:ext cx="16200" cy="129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C22EFDF-67CC-F88A-C927-687FCBB781E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72648" y="3707893"/>
                  <a:ext cx="24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EF63D44-7BC1-9492-7B96-ABA5937B1D2D}"/>
                    </a:ext>
                  </a:extLst>
                </p14:cNvPr>
                <p14:cNvContentPartPr/>
                <p14:nvPr/>
              </p14:nvContentPartPr>
              <p14:xfrm>
                <a:off x="6606248" y="3643813"/>
                <a:ext cx="36000" cy="46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EF63D44-7BC1-9492-7B96-ABA5937B1D2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01928" y="3639493"/>
                  <a:ext cx="44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CA25AEB-D203-70C2-FBB9-32BFDDFC8FC5}"/>
                    </a:ext>
                  </a:extLst>
                </p14:cNvPr>
                <p14:cNvContentPartPr/>
                <p14:nvPr/>
              </p14:nvContentPartPr>
              <p14:xfrm>
                <a:off x="6541448" y="3344293"/>
                <a:ext cx="18360" cy="27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CA25AEB-D203-70C2-FBB9-32BFDDFC8FC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37128" y="3339973"/>
                  <a:ext cx="27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5FEB8C-C488-4AF3-B6A8-02FDE7C12B75}"/>
                    </a:ext>
                  </a:extLst>
                </p14:cNvPr>
                <p14:cNvContentPartPr/>
                <p14:nvPr/>
              </p14:nvContentPartPr>
              <p14:xfrm>
                <a:off x="6546488" y="3356893"/>
                <a:ext cx="30960" cy="7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5FEB8C-C488-4AF3-B6A8-02FDE7C12B7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542168" y="3352573"/>
                  <a:ext cx="39600" cy="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4538C559-36A7-DC65-927A-0269230DF86D}"/>
                  </a:ext>
                </a:extLst>
              </p14:cNvPr>
              <p14:cNvContentPartPr/>
              <p14:nvPr/>
            </p14:nvContentPartPr>
            <p14:xfrm>
              <a:off x="1885464" y="4422528"/>
              <a:ext cx="16920" cy="687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4538C559-36A7-DC65-927A-0269230DF86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881144" y="4418208"/>
                <a:ext cx="255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6E5D72B-39E4-3A8B-E8B7-CC66DB25A73C}"/>
                  </a:ext>
                </a:extLst>
              </p14:cNvPr>
              <p14:cNvContentPartPr/>
              <p14:nvPr/>
            </p14:nvContentPartPr>
            <p14:xfrm>
              <a:off x="1875744" y="4648968"/>
              <a:ext cx="18000" cy="496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6E5D72B-39E4-3A8B-E8B7-CC66DB25A73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871424" y="4644648"/>
                <a:ext cx="26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DA5DE78-F739-8D62-E841-F39E97F81E79}"/>
                  </a:ext>
                </a:extLst>
              </p14:cNvPr>
              <p14:cNvContentPartPr/>
              <p14:nvPr/>
            </p14:nvContentPartPr>
            <p14:xfrm>
              <a:off x="1836864" y="5066208"/>
              <a:ext cx="23760" cy="932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DA5DE78-F739-8D62-E841-F39E97F81E7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832544" y="5061888"/>
                <a:ext cx="324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716F390-B919-606F-F08F-F53730C57387}"/>
                  </a:ext>
                </a:extLst>
              </p14:cNvPr>
              <p14:cNvContentPartPr/>
              <p14:nvPr/>
            </p14:nvContentPartPr>
            <p14:xfrm>
              <a:off x="1421424" y="3352608"/>
              <a:ext cx="10080" cy="781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716F390-B919-606F-F08F-F53730C5738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417104" y="3348288"/>
                <a:ext cx="1872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0FE38DD-A938-D275-9941-AB07D01DD55F}"/>
              </a:ext>
            </a:extLst>
          </p:cNvPr>
          <p:cNvGrpSpPr/>
          <p:nvPr/>
        </p:nvGrpSpPr>
        <p:grpSpPr>
          <a:xfrm>
            <a:off x="2018664" y="3336048"/>
            <a:ext cx="22680" cy="87120"/>
            <a:chOff x="2018664" y="3336048"/>
            <a:chExt cx="2268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32D3EA2-E896-4356-5C54-9E3BB8FCA77A}"/>
                    </a:ext>
                  </a:extLst>
                </p14:cNvPr>
                <p14:cNvContentPartPr/>
                <p14:nvPr/>
              </p14:nvContentPartPr>
              <p14:xfrm>
                <a:off x="2019024" y="3354408"/>
                <a:ext cx="14040" cy="79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32D3EA2-E896-4356-5C54-9E3BB8FCA77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14704" y="3350088"/>
                  <a:ext cx="22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F56CC1A-D0C5-63FD-A515-CF7B88E91EF0}"/>
                    </a:ext>
                  </a:extLst>
                </p14:cNvPr>
                <p14:cNvContentPartPr/>
                <p14:nvPr/>
              </p14:nvContentPartPr>
              <p14:xfrm>
                <a:off x="2018664" y="3336048"/>
                <a:ext cx="22680" cy="871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F56CC1A-D0C5-63FD-A515-CF7B88E91E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4344" y="3331728"/>
                  <a:ext cx="313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6F19A70-879F-087A-552F-F6261E27072F}"/>
              </a:ext>
            </a:extLst>
          </p:cNvPr>
          <p:cNvGrpSpPr/>
          <p:nvPr/>
        </p:nvGrpSpPr>
        <p:grpSpPr>
          <a:xfrm>
            <a:off x="2122344" y="3765888"/>
            <a:ext cx="23040" cy="81720"/>
            <a:chOff x="2122344" y="3765888"/>
            <a:chExt cx="2304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93F9217-CA7E-461F-E0EE-FBC597567EE6}"/>
                    </a:ext>
                  </a:extLst>
                </p14:cNvPr>
                <p14:cNvContentPartPr/>
                <p14:nvPr/>
              </p14:nvContentPartPr>
              <p14:xfrm>
                <a:off x="2122344" y="3775608"/>
                <a:ext cx="3960" cy="259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93F9217-CA7E-461F-E0EE-FBC597567E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18024" y="3771288"/>
                  <a:ext cx="12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7D5E09C-4416-E14E-2B29-C75611E0AE53}"/>
                    </a:ext>
                  </a:extLst>
                </p14:cNvPr>
                <p14:cNvContentPartPr/>
                <p14:nvPr/>
              </p14:nvContentPartPr>
              <p14:xfrm>
                <a:off x="2136744" y="3765888"/>
                <a:ext cx="8640" cy="81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7D5E09C-4416-E14E-2B29-C75611E0AE5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32424" y="3761568"/>
                  <a:ext cx="1728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310D0CE-2587-21EC-1E82-C2682CCC1B8E}"/>
                  </a:ext>
                </a:extLst>
              </p14:cNvPr>
              <p14:cNvContentPartPr/>
              <p14:nvPr/>
            </p14:nvContentPartPr>
            <p14:xfrm>
              <a:off x="1623384" y="3799368"/>
              <a:ext cx="11880" cy="540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310D0CE-2587-21EC-1E82-C2682CCC1B8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19064" y="3795048"/>
                <a:ext cx="20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94FD66DA-41B8-7176-DAB7-1867B87789A5}"/>
                  </a:ext>
                </a:extLst>
              </p14:cNvPr>
              <p14:cNvContentPartPr/>
              <p14:nvPr/>
            </p14:nvContentPartPr>
            <p14:xfrm>
              <a:off x="1437264" y="3565368"/>
              <a:ext cx="10800" cy="640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94FD66DA-41B8-7176-DAB7-1867B87789A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432944" y="3561048"/>
                <a:ext cx="19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E351D0F-8FC3-C473-60BE-34474B907E22}"/>
                  </a:ext>
                </a:extLst>
              </p14:cNvPr>
              <p14:cNvContentPartPr/>
              <p14:nvPr/>
            </p14:nvContentPartPr>
            <p14:xfrm>
              <a:off x="1994544" y="3559968"/>
              <a:ext cx="7920" cy="6624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E351D0F-8FC3-C473-60BE-34474B907E2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990224" y="3555648"/>
                <a:ext cx="16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32E03BE-AA8C-63DC-8B99-81DEAF87CBB1}"/>
                  </a:ext>
                </a:extLst>
              </p14:cNvPr>
              <p14:cNvContentPartPr/>
              <p14:nvPr/>
            </p14:nvContentPartPr>
            <p14:xfrm>
              <a:off x="896904" y="5296608"/>
              <a:ext cx="104760" cy="622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32E03BE-AA8C-63DC-8B99-81DEAF87CBB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92584" y="5292288"/>
                <a:ext cx="1134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384383CD-8D27-C082-5446-102E6765B592}"/>
                  </a:ext>
                </a:extLst>
              </p14:cNvPr>
              <p14:cNvContentPartPr/>
              <p14:nvPr/>
            </p14:nvContentPartPr>
            <p14:xfrm>
              <a:off x="5867473" y="3698151"/>
              <a:ext cx="299880" cy="403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384383CD-8D27-C082-5446-102E6765B59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863153" y="3693831"/>
                <a:ext cx="308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4E5AFA90-E659-7C2C-9B04-3B5A85C0E3E0}"/>
                  </a:ext>
                </a:extLst>
              </p14:cNvPr>
              <p14:cNvContentPartPr/>
              <p14:nvPr/>
            </p14:nvContentPartPr>
            <p14:xfrm>
              <a:off x="6038113" y="3695631"/>
              <a:ext cx="20160" cy="4860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4E5AFA90-E659-7C2C-9B04-3B5A85C0E3E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33793" y="3691311"/>
                <a:ext cx="28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C03032FA-303B-3F6B-8CA5-4974456D6EDC}"/>
                  </a:ext>
                </a:extLst>
              </p14:cNvPr>
              <p14:cNvContentPartPr/>
              <p14:nvPr/>
            </p14:nvContentPartPr>
            <p14:xfrm>
              <a:off x="6169153" y="3474231"/>
              <a:ext cx="216360" cy="2808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C03032FA-303B-3F6B-8CA5-4974456D6ED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64833" y="3469911"/>
                <a:ext cx="225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7D4B935B-285D-CAE0-EF9E-B2193DC009CB}"/>
                  </a:ext>
                </a:extLst>
              </p14:cNvPr>
              <p14:cNvContentPartPr/>
              <p14:nvPr/>
            </p14:nvContentPartPr>
            <p14:xfrm>
              <a:off x="6839473" y="3397911"/>
              <a:ext cx="25920" cy="5040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7D4B935B-285D-CAE0-EF9E-B2193DC009C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35153" y="3393591"/>
                <a:ext cx="345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AD0AB0F-1686-896A-A755-48572E3EDA33}"/>
              </a:ext>
            </a:extLst>
          </p:cNvPr>
          <p:cNvGrpSpPr/>
          <p:nvPr/>
        </p:nvGrpSpPr>
        <p:grpSpPr>
          <a:xfrm>
            <a:off x="5409913" y="3377751"/>
            <a:ext cx="751680" cy="396360"/>
            <a:chOff x="5409913" y="3377751"/>
            <a:chExt cx="75168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3014556-1A7C-54B0-7E37-E8FECC415B23}"/>
                    </a:ext>
                  </a:extLst>
                </p14:cNvPr>
                <p14:cNvContentPartPr/>
                <p14:nvPr/>
              </p14:nvContentPartPr>
              <p14:xfrm>
                <a:off x="5639953" y="3521031"/>
                <a:ext cx="208080" cy="489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3014556-1A7C-54B0-7E37-E8FECC415B2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35633" y="3516711"/>
                  <a:ext cx="21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1329F60-6B7E-756F-693E-B51F95E55945}"/>
                    </a:ext>
                  </a:extLst>
                </p14:cNvPr>
                <p14:cNvContentPartPr/>
                <p14:nvPr/>
              </p14:nvContentPartPr>
              <p14:xfrm>
                <a:off x="5808073" y="3573951"/>
                <a:ext cx="68040" cy="61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1329F60-6B7E-756F-693E-B51F95E5594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03753" y="3569631"/>
                  <a:ext cx="76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28005E4-78BF-744B-52F2-44FF536D212C}"/>
                    </a:ext>
                  </a:extLst>
                </p14:cNvPr>
                <p14:cNvContentPartPr/>
                <p14:nvPr/>
              </p14:nvContentPartPr>
              <p14:xfrm>
                <a:off x="5813113" y="3607071"/>
                <a:ext cx="27720" cy="334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28005E4-78BF-744B-52F2-44FF536D21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08793" y="3602751"/>
                  <a:ext cx="36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4A87D5B-3DF9-3D4C-D42A-970066F0800F}"/>
                    </a:ext>
                  </a:extLst>
                </p14:cNvPr>
                <p14:cNvContentPartPr/>
                <p14:nvPr/>
              </p14:nvContentPartPr>
              <p14:xfrm>
                <a:off x="5807353" y="3624711"/>
                <a:ext cx="20160" cy="57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4A87D5B-3DF9-3D4C-D42A-970066F080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03033" y="3620391"/>
                  <a:ext cx="28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5ECBE00-D3F1-F6DD-B283-77FF6D91ADA1}"/>
                    </a:ext>
                  </a:extLst>
                </p14:cNvPr>
                <p14:cNvContentPartPr/>
                <p14:nvPr/>
              </p14:nvContentPartPr>
              <p14:xfrm>
                <a:off x="5846233" y="3604551"/>
                <a:ext cx="15120" cy="28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5ECBE00-D3F1-F6DD-B283-77FF6D91AD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41913" y="3600231"/>
                  <a:ext cx="23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7E090E8-5001-A8F3-61D6-032C14B6B487}"/>
                    </a:ext>
                  </a:extLst>
                </p14:cNvPr>
                <p14:cNvContentPartPr/>
                <p14:nvPr/>
              </p14:nvContentPartPr>
              <p14:xfrm>
                <a:off x="5880433" y="3598791"/>
                <a:ext cx="3240" cy="144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7E090E8-5001-A8F3-61D6-032C14B6B48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76113" y="3594471"/>
                  <a:ext cx="1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990779D-E5C1-0702-61E3-77D081F3C4C6}"/>
                    </a:ext>
                  </a:extLst>
                </p14:cNvPr>
                <p14:cNvContentPartPr/>
                <p14:nvPr/>
              </p14:nvContentPartPr>
              <p14:xfrm>
                <a:off x="5769913" y="3582951"/>
                <a:ext cx="59400" cy="25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990779D-E5C1-0702-61E3-77D081F3C4C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65593" y="3578631"/>
                  <a:ext cx="680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2A82706-174D-EE59-0720-3EFAE6691A9F}"/>
                    </a:ext>
                  </a:extLst>
                </p14:cNvPr>
                <p14:cNvContentPartPr/>
                <p14:nvPr/>
              </p14:nvContentPartPr>
              <p14:xfrm>
                <a:off x="5798353" y="3572151"/>
                <a:ext cx="108720" cy="122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2A82706-174D-EE59-0720-3EFAE6691A9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94033" y="3567831"/>
                  <a:ext cx="117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D5D1356-AFEC-3B16-10F2-D92B0BC477E6}"/>
                    </a:ext>
                  </a:extLst>
                </p14:cNvPr>
                <p14:cNvContentPartPr/>
                <p14:nvPr/>
              </p14:nvContentPartPr>
              <p14:xfrm>
                <a:off x="5770993" y="3574671"/>
                <a:ext cx="121680" cy="97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D5D1356-AFEC-3B16-10F2-D92B0BC477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66673" y="3570351"/>
                  <a:ext cx="130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BBF6DF4-4F50-2964-7335-7066A6EAB305}"/>
                    </a:ext>
                  </a:extLst>
                </p14:cNvPr>
                <p14:cNvContentPartPr/>
                <p14:nvPr/>
              </p14:nvContentPartPr>
              <p14:xfrm>
                <a:off x="5773873" y="3582951"/>
                <a:ext cx="179640" cy="957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BBF6DF4-4F50-2964-7335-7066A6EAB30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69553" y="3578631"/>
                  <a:ext cx="188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61021A4-6B79-7DE8-C074-6EF5C98334CD}"/>
                    </a:ext>
                  </a:extLst>
                </p14:cNvPr>
                <p14:cNvContentPartPr/>
                <p14:nvPr/>
              </p14:nvContentPartPr>
              <p14:xfrm>
                <a:off x="5901673" y="3575031"/>
                <a:ext cx="38880" cy="817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61021A4-6B79-7DE8-C074-6EF5C98334C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897353" y="3570711"/>
                  <a:ext cx="47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9A56677-5FD6-4027-6E30-58D66315B38E}"/>
                    </a:ext>
                  </a:extLst>
                </p14:cNvPr>
                <p14:cNvContentPartPr/>
                <p14:nvPr/>
              </p14:nvContentPartPr>
              <p14:xfrm>
                <a:off x="5863153" y="3678711"/>
                <a:ext cx="3240" cy="586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9A56677-5FD6-4027-6E30-58D66315B38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58833" y="3674391"/>
                  <a:ext cx="11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72A31FC-98FD-DE5E-B25B-09991C3727C6}"/>
                    </a:ext>
                  </a:extLst>
                </p14:cNvPr>
                <p14:cNvContentPartPr/>
                <p14:nvPr/>
              </p14:nvContentPartPr>
              <p14:xfrm>
                <a:off x="5583793" y="3738471"/>
                <a:ext cx="274320" cy="352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72A31FC-98FD-DE5E-B25B-09991C3727C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579473" y="3734151"/>
                  <a:ext cx="28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76ABED4-658A-EBB6-A0D1-720F47655A26}"/>
                    </a:ext>
                  </a:extLst>
                </p14:cNvPr>
                <p14:cNvContentPartPr/>
                <p14:nvPr/>
              </p14:nvContentPartPr>
              <p14:xfrm>
                <a:off x="5448073" y="3526791"/>
                <a:ext cx="92520" cy="43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76ABED4-658A-EBB6-A0D1-720F47655A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443753" y="3522471"/>
                  <a:ext cx="1011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808B61E-1BA7-E68B-C86B-798DE7754915}"/>
                    </a:ext>
                  </a:extLst>
                </p14:cNvPr>
                <p14:cNvContentPartPr/>
                <p14:nvPr/>
              </p14:nvContentPartPr>
              <p14:xfrm>
                <a:off x="5573713" y="3504471"/>
                <a:ext cx="3240" cy="327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808B61E-1BA7-E68B-C86B-798DE775491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69393" y="3500151"/>
                  <a:ext cx="11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DA9D3D5-E007-0E45-8A59-19AC7521595F}"/>
                    </a:ext>
                  </a:extLst>
                </p14:cNvPr>
                <p14:cNvContentPartPr/>
                <p14:nvPr/>
              </p14:nvContentPartPr>
              <p14:xfrm>
                <a:off x="5563633" y="3523911"/>
                <a:ext cx="26280" cy="39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DA9D3D5-E007-0E45-8A59-19AC7521595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59313" y="3519591"/>
                  <a:ext cx="34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39D58A2-087F-D17D-F658-B437DBB79112}"/>
                    </a:ext>
                  </a:extLst>
                </p14:cNvPr>
                <p14:cNvContentPartPr/>
                <p14:nvPr/>
              </p14:nvContentPartPr>
              <p14:xfrm>
                <a:off x="5544913" y="3490431"/>
                <a:ext cx="93240" cy="684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39D58A2-087F-D17D-F658-B437DBB7911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40593" y="3486111"/>
                  <a:ext cx="101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7113634-0206-B6D9-50F4-1853CB5CB4F9}"/>
                    </a:ext>
                  </a:extLst>
                </p14:cNvPr>
                <p14:cNvContentPartPr/>
                <p14:nvPr/>
              </p14:nvContentPartPr>
              <p14:xfrm>
                <a:off x="5609713" y="3504111"/>
                <a:ext cx="5400" cy="28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7113634-0206-B6D9-50F4-1853CB5CB4F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05393" y="3499791"/>
                  <a:ext cx="140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0C2F657-90A3-9D0E-DC8C-E41F148106B0}"/>
                    </a:ext>
                  </a:extLst>
                </p14:cNvPr>
                <p14:cNvContentPartPr/>
                <p14:nvPr/>
              </p14:nvContentPartPr>
              <p14:xfrm>
                <a:off x="5563993" y="3559911"/>
                <a:ext cx="20520" cy="2142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0C2F657-90A3-9D0E-DC8C-E41F148106B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59673" y="3555591"/>
                  <a:ext cx="2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F297726-865A-7BDF-E6F3-B41F63A51E9B}"/>
                    </a:ext>
                  </a:extLst>
                </p14:cNvPr>
                <p14:cNvContentPartPr/>
                <p14:nvPr/>
              </p14:nvContentPartPr>
              <p14:xfrm>
                <a:off x="5551393" y="3569271"/>
                <a:ext cx="20880" cy="230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F297726-865A-7BDF-E6F3-B41F63A51E9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47073" y="3564951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7A07850-025B-7BAD-94DD-4443D2380372}"/>
                    </a:ext>
                  </a:extLst>
                </p14:cNvPr>
                <p14:cNvContentPartPr/>
                <p14:nvPr/>
              </p14:nvContentPartPr>
              <p14:xfrm>
                <a:off x="5575153" y="3560631"/>
                <a:ext cx="28080" cy="19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7A07850-025B-7BAD-94DD-4443D238037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70833" y="3556311"/>
                  <a:ext cx="36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5C74D8A-9A46-276F-0B22-45BEE89D0BCC}"/>
                    </a:ext>
                  </a:extLst>
                </p14:cNvPr>
                <p14:cNvContentPartPr/>
                <p14:nvPr/>
              </p14:nvContentPartPr>
              <p14:xfrm>
                <a:off x="5477953" y="3493311"/>
                <a:ext cx="27000" cy="759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5C74D8A-9A46-276F-0B22-45BEE89D0BC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73633" y="3488991"/>
                  <a:ext cx="35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27FDD0C0-9577-9A92-2887-3674D017333F}"/>
                    </a:ext>
                  </a:extLst>
                </p14:cNvPr>
                <p14:cNvContentPartPr/>
                <p14:nvPr/>
              </p14:nvContentPartPr>
              <p14:xfrm>
                <a:off x="5682433" y="3730551"/>
                <a:ext cx="31320" cy="428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27FDD0C0-9577-9A92-2887-3674D017333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78113" y="3726231"/>
                  <a:ext cx="39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C208E70-7074-B795-EE76-014377303100}"/>
                    </a:ext>
                  </a:extLst>
                </p14:cNvPr>
                <p14:cNvContentPartPr/>
                <p14:nvPr/>
              </p14:nvContentPartPr>
              <p14:xfrm>
                <a:off x="5608633" y="3686271"/>
                <a:ext cx="20880" cy="226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C208E70-7074-B795-EE76-0143773031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04313" y="3681951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AEE28FB-9B5F-F935-6118-9AE4EC9BC407}"/>
                    </a:ext>
                  </a:extLst>
                </p14:cNvPr>
                <p14:cNvContentPartPr/>
                <p14:nvPr/>
              </p14:nvContentPartPr>
              <p14:xfrm>
                <a:off x="5647153" y="3690591"/>
                <a:ext cx="2160" cy="25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AEE28FB-9B5F-F935-6118-9AE4EC9BC40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42833" y="3686271"/>
                  <a:ext cx="108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C079C06-2CB0-83C8-DB01-51869D2D4DB7}"/>
                    </a:ext>
                  </a:extLst>
                </p14:cNvPr>
                <p14:cNvContentPartPr/>
                <p14:nvPr/>
              </p14:nvContentPartPr>
              <p14:xfrm>
                <a:off x="5664793" y="3669351"/>
                <a:ext cx="14760" cy="144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C079C06-2CB0-83C8-DB01-51869D2D4DB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60473" y="3665031"/>
                  <a:ext cx="23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35FCC3C-8628-FB68-5D0F-D6DC6CAA7DBD}"/>
                    </a:ext>
                  </a:extLst>
                </p14:cNvPr>
                <p14:cNvContentPartPr/>
                <p14:nvPr/>
              </p14:nvContentPartPr>
              <p14:xfrm>
                <a:off x="5671993" y="3679791"/>
                <a:ext cx="24840" cy="226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35FCC3C-8628-FB68-5D0F-D6DC6CAA7DB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67673" y="3675471"/>
                  <a:ext cx="3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C8416ED-ACAE-37B0-7A4F-FBEED50E2EDF}"/>
                    </a:ext>
                  </a:extLst>
                </p14:cNvPr>
                <p14:cNvContentPartPr/>
                <p14:nvPr/>
              </p14:nvContentPartPr>
              <p14:xfrm>
                <a:off x="5587393" y="3701751"/>
                <a:ext cx="7560" cy="36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C8416ED-ACAE-37B0-7A4F-FBEED50E2ED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583073" y="3697431"/>
                  <a:ext cx="162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27E56A6-A812-88E8-6DAB-6341E1D77797}"/>
                    </a:ext>
                  </a:extLst>
                </p14:cNvPr>
                <p14:cNvContentPartPr/>
                <p14:nvPr/>
              </p14:nvContentPartPr>
              <p14:xfrm>
                <a:off x="5607913" y="3688431"/>
                <a:ext cx="19440" cy="183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27E56A6-A812-88E8-6DAB-6341E1D7779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603593" y="3684111"/>
                  <a:ext cx="28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33B2DCE-BE6C-0C2D-8EC4-789C14692D7A}"/>
                    </a:ext>
                  </a:extLst>
                </p14:cNvPr>
                <p14:cNvContentPartPr/>
                <p14:nvPr/>
              </p14:nvContentPartPr>
              <p14:xfrm>
                <a:off x="5675233" y="3679431"/>
                <a:ext cx="5040" cy="75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33B2DCE-BE6C-0C2D-8EC4-789C14692D7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70913" y="3675111"/>
                  <a:ext cx="13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590FF7A-6ED6-ADAC-77E8-ABEAD2558A4F}"/>
                    </a:ext>
                  </a:extLst>
                </p14:cNvPr>
                <p14:cNvContentPartPr/>
                <p14:nvPr/>
              </p14:nvContentPartPr>
              <p14:xfrm>
                <a:off x="5671993" y="3676191"/>
                <a:ext cx="3600" cy="115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590FF7A-6ED6-ADAC-77E8-ABEAD2558A4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67673" y="3671871"/>
                  <a:ext cx="12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881D531-9992-2409-1678-711623C1B5E1}"/>
                    </a:ext>
                  </a:extLst>
                </p14:cNvPr>
                <p14:cNvContentPartPr/>
                <p14:nvPr/>
              </p14:nvContentPartPr>
              <p14:xfrm>
                <a:off x="5671993" y="3660351"/>
                <a:ext cx="31320" cy="216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881D531-9992-2409-1678-711623C1B5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67673" y="3656031"/>
                  <a:ext cx="39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F7BC7BE-F720-7AA7-B574-9A5D28ED7FAD}"/>
                    </a:ext>
                  </a:extLst>
                </p14:cNvPr>
                <p14:cNvContentPartPr/>
                <p14:nvPr/>
              </p14:nvContentPartPr>
              <p14:xfrm>
                <a:off x="5844073" y="3496191"/>
                <a:ext cx="214200" cy="277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F7BC7BE-F720-7AA7-B574-9A5D28ED7FA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39753" y="3491871"/>
                  <a:ext cx="222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5279082-9EF0-04AC-A20A-C51EF0D17D52}"/>
                    </a:ext>
                  </a:extLst>
                </p14:cNvPr>
                <p14:cNvContentPartPr/>
                <p14:nvPr/>
              </p14:nvContentPartPr>
              <p14:xfrm>
                <a:off x="5940913" y="3484671"/>
                <a:ext cx="32400" cy="403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5279082-9EF0-04AC-A20A-C51EF0D17D5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36593" y="3480351"/>
                  <a:ext cx="41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3891645-7AD5-DA72-F7F6-A03CBDB3EEAF}"/>
                    </a:ext>
                  </a:extLst>
                </p14:cNvPr>
                <p14:cNvContentPartPr/>
                <p14:nvPr/>
              </p14:nvContentPartPr>
              <p14:xfrm>
                <a:off x="5994553" y="3427791"/>
                <a:ext cx="33120" cy="342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3891645-7AD5-DA72-F7F6-A03CBDB3EEA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90233" y="3423471"/>
                  <a:ext cx="4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E3FEC3C7-2ADE-9DAD-EC05-C040CBE18EFA}"/>
                    </a:ext>
                  </a:extLst>
                </p14:cNvPr>
                <p14:cNvContentPartPr/>
                <p14:nvPr/>
              </p14:nvContentPartPr>
              <p14:xfrm>
                <a:off x="6106873" y="3475671"/>
                <a:ext cx="7920" cy="374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E3FEC3C7-2ADE-9DAD-EC05-C040CBE18EF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02553" y="3471351"/>
                  <a:ext cx="16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83D0FED-FEF9-632A-1B3B-CA41B0617E8F}"/>
                    </a:ext>
                  </a:extLst>
                </p14:cNvPr>
                <p14:cNvContentPartPr/>
                <p14:nvPr/>
              </p14:nvContentPartPr>
              <p14:xfrm>
                <a:off x="6088513" y="3500511"/>
                <a:ext cx="21960" cy="97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83D0FED-FEF9-632A-1B3B-CA41B0617E8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84193" y="3496191"/>
                  <a:ext cx="30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9E465C9-B874-BA62-FC28-150A6B5DBF2A}"/>
                    </a:ext>
                  </a:extLst>
                </p14:cNvPr>
                <p14:cNvContentPartPr/>
                <p14:nvPr/>
              </p14:nvContentPartPr>
              <p14:xfrm>
                <a:off x="6062593" y="3460191"/>
                <a:ext cx="99000" cy="756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9E465C9-B874-BA62-FC28-150A6B5DBF2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58273" y="3455871"/>
                  <a:ext cx="107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8FDE807-CD15-B55E-2AF0-9E149C4E6986}"/>
                    </a:ext>
                  </a:extLst>
                </p14:cNvPr>
                <p14:cNvContentPartPr/>
                <p14:nvPr/>
              </p14:nvContentPartPr>
              <p14:xfrm>
                <a:off x="6088513" y="3505551"/>
                <a:ext cx="48960" cy="64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8FDE807-CD15-B55E-2AF0-9E149C4E698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84193" y="3501231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C1EB417-D726-540F-CF8B-18AB7FB209C6}"/>
                    </a:ext>
                  </a:extLst>
                </p14:cNvPr>
                <p14:cNvContentPartPr/>
                <p14:nvPr/>
              </p14:nvContentPartPr>
              <p14:xfrm>
                <a:off x="6124153" y="3474951"/>
                <a:ext cx="21240" cy="79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C1EB417-D726-540F-CF8B-18AB7FB209C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19833" y="3470631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B90970E-A442-68B9-74D8-8477BE924483}"/>
                    </a:ext>
                  </a:extLst>
                </p14:cNvPr>
                <p14:cNvContentPartPr/>
                <p14:nvPr/>
              </p14:nvContentPartPr>
              <p14:xfrm>
                <a:off x="6113713" y="3491511"/>
                <a:ext cx="4320" cy="381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B90970E-A442-68B9-74D8-8477BE92448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09393" y="3487191"/>
                  <a:ext cx="12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21E3E6A-3714-A399-8D4B-B8F8818EA99B}"/>
                    </a:ext>
                  </a:extLst>
                </p14:cNvPr>
                <p14:cNvContentPartPr/>
                <p14:nvPr/>
              </p14:nvContentPartPr>
              <p14:xfrm>
                <a:off x="6129193" y="3535791"/>
                <a:ext cx="21960" cy="1537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21E3E6A-3714-A399-8D4B-B8F8818EA99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124873" y="3531471"/>
                  <a:ext cx="30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30CFAFD-B989-4404-730F-A98C865AE76D}"/>
                    </a:ext>
                  </a:extLst>
                </p14:cNvPr>
                <p14:cNvContentPartPr/>
                <p14:nvPr/>
              </p14:nvContentPartPr>
              <p14:xfrm>
                <a:off x="6136033" y="3531111"/>
                <a:ext cx="13680" cy="1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30CFAFD-B989-4404-730F-A98C865AE76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131713" y="3526791"/>
                  <a:ext cx="223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33C4B9A-1A74-03B8-5D87-D4F18FBC5352}"/>
                    </a:ext>
                  </a:extLst>
                </p14:cNvPr>
                <p14:cNvContentPartPr/>
                <p14:nvPr/>
              </p14:nvContentPartPr>
              <p14:xfrm>
                <a:off x="6108673" y="3533631"/>
                <a:ext cx="24840" cy="356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33C4B9A-1A74-03B8-5D87-D4F18FBC53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04353" y="3529311"/>
                  <a:ext cx="33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AC16188-7D34-84F1-A9E1-FE263EA14553}"/>
                    </a:ext>
                  </a:extLst>
                </p14:cNvPr>
                <p14:cNvContentPartPr/>
                <p14:nvPr/>
              </p14:nvContentPartPr>
              <p14:xfrm>
                <a:off x="6130273" y="3538311"/>
                <a:ext cx="21600" cy="306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AC16188-7D34-84F1-A9E1-FE263EA1455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25953" y="3533991"/>
                  <a:ext cx="30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07E7D88A-C6DC-D7CE-5C87-B03C1512E2B8}"/>
                    </a:ext>
                  </a:extLst>
                </p14:cNvPr>
                <p14:cNvContentPartPr/>
                <p14:nvPr/>
              </p14:nvContentPartPr>
              <p14:xfrm>
                <a:off x="6002113" y="3641631"/>
                <a:ext cx="21240" cy="252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07E7D88A-C6DC-D7CE-5C87-B03C1512E2B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97793" y="3637311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48E7EA8-0C57-C7FE-97D3-6F9568230DE2}"/>
                    </a:ext>
                  </a:extLst>
                </p14:cNvPr>
                <p14:cNvContentPartPr/>
                <p14:nvPr/>
              </p14:nvContentPartPr>
              <p14:xfrm>
                <a:off x="6042793" y="3655671"/>
                <a:ext cx="2160" cy="18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48E7EA8-0C57-C7FE-97D3-6F9568230DE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38473" y="3651351"/>
                  <a:ext cx="108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A7B9D99-D3EA-FE41-995F-FD45A80AF4F3}"/>
                    </a:ext>
                  </a:extLst>
                </p14:cNvPr>
                <p14:cNvContentPartPr/>
                <p14:nvPr/>
              </p14:nvContentPartPr>
              <p14:xfrm>
                <a:off x="6069793" y="3628671"/>
                <a:ext cx="22320" cy="396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A7B9D99-D3EA-FE41-995F-FD45A80AF4F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065473" y="3624351"/>
                  <a:ext cx="30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8EC89E5-AAF1-5273-60B7-91CD0C5FE273}"/>
                    </a:ext>
                  </a:extLst>
                </p14:cNvPr>
                <p14:cNvContentPartPr/>
                <p14:nvPr/>
              </p14:nvContentPartPr>
              <p14:xfrm>
                <a:off x="5422873" y="3404751"/>
                <a:ext cx="32400" cy="3348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8EC89E5-AAF1-5273-60B7-91CD0C5FE27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418553" y="3400431"/>
                  <a:ext cx="4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3157B077-7357-D76C-F648-4B44E43D196E}"/>
                    </a:ext>
                  </a:extLst>
                </p14:cNvPr>
                <p14:cNvContentPartPr/>
                <p14:nvPr/>
              </p14:nvContentPartPr>
              <p14:xfrm>
                <a:off x="5409913" y="3420951"/>
                <a:ext cx="26280" cy="1368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3157B077-7357-D76C-F648-4B44E43D196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405593" y="3416631"/>
                  <a:ext cx="34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2D7CD203-AEA6-9A5F-EA9F-691762CA24C1}"/>
                    </a:ext>
                  </a:extLst>
                </p14:cNvPr>
                <p14:cNvContentPartPr/>
                <p14:nvPr/>
              </p14:nvContentPartPr>
              <p14:xfrm>
                <a:off x="5472193" y="3402231"/>
                <a:ext cx="6120" cy="255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2D7CD203-AEA6-9A5F-EA9F-691762CA24C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67873" y="3397911"/>
                  <a:ext cx="14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2A4C6FC5-9631-2162-5AC1-E474B9939C92}"/>
                    </a:ext>
                  </a:extLst>
                </p14:cNvPr>
                <p14:cNvContentPartPr/>
                <p14:nvPr/>
              </p14:nvContentPartPr>
              <p14:xfrm>
                <a:off x="5498833" y="3401871"/>
                <a:ext cx="36000" cy="259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2A4C6FC5-9631-2162-5AC1-E474B9939C9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94513" y="3397551"/>
                  <a:ext cx="44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4923E22-19D1-E5D4-00C3-D4AA923CA28A}"/>
                    </a:ext>
                  </a:extLst>
                </p14:cNvPr>
                <p14:cNvContentPartPr/>
                <p14:nvPr/>
              </p14:nvContentPartPr>
              <p14:xfrm>
                <a:off x="5509993" y="3410151"/>
                <a:ext cx="16920" cy="1044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4923E22-19D1-E5D4-00C3-D4AA923CA28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05673" y="3405831"/>
                  <a:ext cx="25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5BA3196-4E95-6DBD-36D4-7206CADAF173}"/>
                    </a:ext>
                  </a:extLst>
                </p14:cNvPr>
                <p14:cNvContentPartPr/>
                <p14:nvPr/>
              </p14:nvContentPartPr>
              <p14:xfrm>
                <a:off x="5551033" y="3377751"/>
                <a:ext cx="35280" cy="306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5BA3196-4E95-6DBD-36D4-7206CADAF17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546713" y="3373431"/>
                  <a:ext cx="43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658DDE66-E817-7D90-BE95-F836EBB89846}"/>
                    </a:ext>
                  </a:extLst>
                </p14:cNvPr>
                <p14:cNvContentPartPr/>
                <p14:nvPr/>
              </p14:nvContentPartPr>
              <p14:xfrm>
                <a:off x="5695753" y="3506991"/>
                <a:ext cx="18360" cy="507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658DDE66-E817-7D90-BE95-F836EBB8984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691433" y="3502671"/>
                  <a:ext cx="2700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3E4B0610-3B72-CB6C-65B3-41A5836C47ED}"/>
              </a:ext>
            </a:extLst>
          </p:cNvPr>
          <p:cNvGrpSpPr/>
          <p:nvPr/>
        </p:nvGrpSpPr>
        <p:grpSpPr>
          <a:xfrm>
            <a:off x="6404233" y="3301071"/>
            <a:ext cx="1056600" cy="453600"/>
            <a:chOff x="6404233" y="3301071"/>
            <a:chExt cx="105660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14BC8749-1661-0F6B-1A9D-F75EFA9B153D}"/>
                    </a:ext>
                  </a:extLst>
                </p14:cNvPr>
                <p14:cNvContentPartPr/>
                <p14:nvPr/>
              </p14:nvContentPartPr>
              <p14:xfrm>
                <a:off x="6449953" y="3456951"/>
                <a:ext cx="5040" cy="370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14BC8749-1661-0F6B-1A9D-F75EFA9B15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45633" y="3452631"/>
                  <a:ext cx="13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F6808B4-8FE0-A8A9-D17A-41B99CA1FDCB}"/>
                    </a:ext>
                  </a:extLst>
                </p14:cNvPr>
                <p14:cNvContentPartPr/>
                <p14:nvPr/>
              </p14:nvContentPartPr>
              <p14:xfrm>
                <a:off x="6427273" y="3470631"/>
                <a:ext cx="36720" cy="104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F6808B4-8FE0-A8A9-D17A-41B99CA1FDC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422953" y="3466311"/>
                  <a:ext cx="45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685B94D-E851-F614-4992-D51D1A8F7952}"/>
                    </a:ext>
                  </a:extLst>
                </p14:cNvPr>
                <p14:cNvContentPartPr/>
                <p14:nvPr/>
              </p14:nvContentPartPr>
              <p14:xfrm>
                <a:off x="6404233" y="3423831"/>
                <a:ext cx="104400" cy="846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685B94D-E851-F614-4992-D51D1A8F79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399913" y="3419511"/>
                  <a:ext cx="113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50BDE07-9A50-5332-3EB1-367E8A967308}"/>
                    </a:ext>
                  </a:extLst>
                </p14:cNvPr>
                <p14:cNvContentPartPr/>
                <p14:nvPr/>
              </p14:nvContentPartPr>
              <p14:xfrm>
                <a:off x="6516193" y="3445791"/>
                <a:ext cx="154800" cy="612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D50BDE07-9A50-5332-3EB1-367E8A96730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511873" y="3441471"/>
                  <a:ext cx="163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EA2A84D-DE40-D738-2EE4-083CE76E7BFE}"/>
                    </a:ext>
                  </a:extLst>
                </p14:cNvPr>
                <p14:cNvContentPartPr/>
                <p14:nvPr/>
              </p14:nvContentPartPr>
              <p14:xfrm>
                <a:off x="6632833" y="3506991"/>
                <a:ext cx="81720" cy="158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EA2A84D-DE40-D738-2EE4-083CE76E7BF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28513" y="3502671"/>
                  <a:ext cx="90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7DD318F8-AC51-5255-76FD-EC4DB5C1B1D5}"/>
                    </a:ext>
                  </a:extLst>
                </p14:cNvPr>
                <p14:cNvContentPartPr/>
                <p14:nvPr/>
              </p14:nvContentPartPr>
              <p14:xfrm>
                <a:off x="6669193" y="3549471"/>
                <a:ext cx="18360" cy="2700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7DD318F8-AC51-5255-76FD-EC4DB5C1B1D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664873" y="3545151"/>
                  <a:ext cx="27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189BE24-B629-EF93-DD33-7E0F8E10356A}"/>
                    </a:ext>
                  </a:extLst>
                </p14:cNvPr>
                <p14:cNvContentPartPr/>
                <p14:nvPr/>
              </p14:nvContentPartPr>
              <p14:xfrm>
                <a:off x="6667393" y="3565671"/>
                <a:ext cx="13320" cy="64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189BE24-B629-EF93-DD33-7E0F8E10356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63073" y="3561351"/>
                  <a:ext cx="21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1010692-49E8-1AFD-6846-D1DA03AD868F}"/>
                    </a:ext>
                  </a:extLst>
                </p14:cNvPr>
                <p14:cNvContentPartPr/>
                <p14:nvPr/>
              </p14:nvContentPartPr>
              <p14:xfrm>
                <a:off x="6698713" y="3548751"/>
                <a:ext cx="13320" cy="468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1010692-49E8-1AFD-6846-D1DA03AD86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94393" y="3544431"/>
                  <a:ext cx="21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4A4CC1E-C6F6-8538-8F4A-FBFE2A43A794}"/>
                    </a:ext>
                  </a:extLst>
                </p14:cNvPr>
                <p14:cNvContentPartPr/>
                <p14:nvPr/>
              </p14:nvContentPartPr>
              <p14:xfrm>
                <a:off x="6726793" y="3535071"/>
                <a:ext cx="3240" cy="97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4A4CC1E-C6F6-8538-8F4A-FBFE2A43A7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22473" y="3530751"/>
                  <a:ext cx="11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1E499595-BCAE-E391-F748-4B507AB68CEC}"/>
                    </a:ext>
                  </a:extLst>
                </p14:cNvPr>
                <p14:cNvContentPartPr/>
                <p14:nvPr/>
              </p14:nvContentPartPr>
              <p14:xfrm>
                <a:off x="6637873" y="3524991"/>
                <a:ext cx="123120" cy="900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1E499595-BCAE-E391-F748-4B507AB68CE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633553" y="3520671"/>
                  <a:ext cx="131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F97853F-0C32-32C0-DC4E-C242A38B4B1F}"/>
                    </a:ext>
                  </a:extLst>
                </p14:cNvPr>
                <p14:cNvContentPartPr/>
                <p14:nvPr/>
              </p14:nvContentPartPr>
              <p14:xfrm>
                <a:off x="6712393" y="3501231"/>
                <a:ext cx="73080" cy="954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F97853F-0C32-32C0-DC4E-C242A38B4B1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708073" y="3496911"/>
                  <a:ext cx="81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53891FA-7EF4-8529-545A-F2B0D49F17C5}"/>
                    </a:ext>
                  </a:extLst>
                </p14:cNvPr>
                <p14:cNvContentPartPr/>
                <p14:nvPr/>
              </p14:nvContentPartPr>
              <p14:xfrm>
                <a:off x="6756673" y="3599871"/>
                <a:ext cx="30240" cy="28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53891FA-7EF4-8529-545A-F2B0D49F17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2353" y="3595551"/>
                  <a:ext cx="38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5865EFF-4C93-18B7-5D0B-A534CB3531D8}"/>
                    </a:ext>
                  </a:extLst>
                </p14:cNvPr>
                <p14:cNvContentPartPr/>
                <p14:nvPr/>
              </p14:nvContentPartPr>
              <p14:xfrm>
                <a:off x="6712393" y="3614271"/>
                <a:ext cx="263880" cy="392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5865EFF-4C93-18B7-5D0B-A534CB3531D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708073" y="3609951"/>
                  <a:ext cx="272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31F633EC-7515-DA87-E134-D89D0A9BAAD6}"/>
                    </a:ext>
                  </a:extLst>
                </p14:cNvPr>
                <p14:cNvContentPartPr/>
                <p14:nvPr/>
              </p14:nvContentPartPr>
              <p14:xfrm>
                <a:off x="6986713" y="3461271"/>
                <a:ext cx="32760" cy="1508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31F633EC-7515-DA87-E134-D89D0A9BAAD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82393" y="3456951"/>
                  <a:ext cx="41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6CC1F82-1D29-2E33-2F82-7F5317B72DB8}"/>
                    </a:ext>
                  </a:extLst>
                </p14:cNvPr>
                <p14:cNvContentPartPr/>
                <p14:nvPr/>
              </p14:nvContentPartPr>
              <p14:xfrm>
                <a:off x="6955753" y="3607071"/>
                <a:ext cx="68760" cy="104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6CC1F82-1D29-2E33-2F82-7F5317B72DB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951433" y="3602751"/>
                  <a:ext cx="77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E4BB191-9BCF-5A09-94B0-6CD93034169F}"/>
                    </a:ext>
                  </a:extLst>
                </p14:cNvPr>
                <p14:cNvContentPartPr/>
                <p14:nvPr/>
              </p14:nvContentPartPr>
              <p14:xfrm>
                <a:off x="6933793" y="3598071"/>
                <a:ext cx="25920" cy="4500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E4BB191-9BCF-5A09-94B0-6CD93034169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29473" y="3593751"/>
                  <a:ext cx="34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87324DB1-EB2F-D790-F467-134D6C351483}"/>
                    </a:ext>
                  </a:extLst>
                </p14:cNvPr>
                <p14:cNvContentPartPr/>
                <p14:nvPr/>
              </p14:nvContentPartPr>
              <p14:xfrm>
                <a:off x="6459313" y="3517071"/>
                <a:ext cx="250200" cy="1753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87324DB1-EB2F-D790-F467-134D6C35148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54993" y="3512751"/>
                  <a:ext cx="258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267834DF-2D20-317B-A85C-38E2632E85A1}"/>
                    </a:ext>
                  </a:extLst>
                </p14:cNvPr>
                <p14:cNvContentPartPr/>
                <p14:nvPr/>
              </p14:nvContentPartPr>
              <p14:xfrm>
                <a:off x="6448513" y="3521031"/>
                <a:ext cx="19080" cy="3204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267834DF-2D20-317B-A85C-38E2632E85A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44193" y="3516711"/>
                  <a:ext cx="27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595BC84-5D4B-894D-B506-3B4E79532D63}"/>
                    </a:ext>
                  </a:extLst>
                </p14:cNvPr>
                <p14:cNvContentPartPr/>
                <p14:nvPr/>
              </p14:nvContentPartPr>
              <p14:xfrm>
                <a:off x="6474073" y="3520311"/>
                <a:ext cx="24480" cy="2772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595BC84-5D4B-894D-B506-3B4E79532D6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469753" y="3515991"/>
                  <a:ext cx="3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A16363F-CF1C-3C2D-97E0-E018F3AC5FAF}"/>
                    </a:ext>
                  </a:extLst>
                </p14:cNvPr>
                <p14:cNvContentPartPr/>
                <p14:nvPr/>
              </p14:nvContentPartPr>
              <p14:xfrm>
                <a:off x="6613393" y="3649911"/>
                <a:ext cx="43200" cy="3708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A16363F-CF1C-3C2D-97E0-E018F3AC5FA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609073" y="3645591"/>
                  <a:ext cx="51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D7772DC-A6F5-61BD-2A28-B76E67C4A7CB}"/>
                    </a:ext>
                  </a:extLst>
                </p14:cNvPr>
                <p14:cNvContentPartPr/>
                <p14:nvPr/>
              </p14:nvContentPartPr>
              <p14:xfrm>
                <a:off x="6584953" y="3737751"/>
                <a:ext cx="28080" cy="169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D7772DC-A6F5-61BD-2A28-B76E67C4A7C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80633" y="3733431"/>
                  <a:ext cx="3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07F8654-A7F8-1032-28DA-7E7C5ED9D241}"/>
                    </a:ext>
                  </a:extLst>
                </p14:cNvPr>
                <p14:cNvContentPartPr/>
                <p14:nvPr/>
              </p14:nvContentPartPr>
              <p14:xfrm>
                <a:off x="6642193" y="3749991"/>
                <a:ext cx="5040" cy="14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07F8654-A7F8-1032-28DA-7E7C5ED9D24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37873" y="3745671"/>
                  <a:ext cx="136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70E05A23-A33D-DA37-2F5A-528BAC52F13E}"/>
                    </a:ext>
                  </a:extLst>
                </p14:cNvPr>
                <p14:cNvContentPartPr/>
                <p14:nvPr/>
              </p14:nvContentPartPr>
              <p14:xfrm>
                <a:off x="6682873" y="3724791"/>
                <a:ext cx="7560" cy="2664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70E05A23-A33D-DA37-2F5A-528BAC52F13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78553" y="3720471"/>
                  <a:ext cx="16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0C34D871-65CA-F43A-6A93-BF88F1B4CFC0}"/>
                    </a:ext>
                  </a:extLst>
                </p14:cNvPr>
                <p14:cNvContentPartPr/>
                <p14:nvPr/>
              </p14:nvContentPartPr>
              <p14:xfrm>
                <a:off x="6678553" y="3716511"/>
                <a:ext cx="54360" cy="162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0C34D871-65CA-F43A-6A93-BF88F1B4CFC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674233" y="3712191"/>
                  <a:ext cx="63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C68DE80-26B2-B05D-D551-79D836936256}"/>
                    </a:ext>
                  </a:extLst>
                </p14:cNvPr>
                <p14:cNvContentPartPr/>
                <p14:nvPr/>
              </p14:nvContentPartPr>
              <p14:xfrm>
                <a:off x="6701953" y="3657111"/>
                <a:ext cx="37080" cy="68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C68DE80-26B2-B05D-D551-79D83693625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697633" y="3652791"/>
                  <a:ext cx="45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1E38C1A-BD2C-51D6-2E65-A513CC018D8B}"/>
                    </a:ext>
                  </a:extLst>
                </p14:cNvPr>
                <p14:cNvContentPartPr/>
                <p14:nvPr/>
              </p14:nvContentPartPr>
              <p14:xfrm>
                <a:off x="6715633" y="3621831"/>
                <a:ext cx="7200" cy="396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1E38C1A-BD2C-51D6-2E65-A513CC018D8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711313" y="3617511"/>
                  <a:ext cx="1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73E0FF8-D095-8065-14E8-C30AD3F7D091}"/>
                    </a:ext>
                  </a:extLst>
                </p14:cNvPr>
                <p14:cNvContentPartPr/>
                <p14:nvPr/>
              </p14:nvContentPartPr>
              <p14:xfrm>
                <a:off x="6671713" y="3417351"/>
                <a:ext cx="200520" cy="3132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73E0FF8-D095-8065-14E8-C30AD3F7D0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667393" y="3413031"/>
                  <a:ext cx="209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65040F3-0B11-BFA7-B28C-8ECA4FC91273}"/>
                    </a:ext>
                  </a:extLst>
                </p14:cNvPr>
                <p14:cNvContentPartPr/>
                <p14:nvPr/>
              </p14:nvContentPartPr>
              <p14:xfrm>
                <a:off x="6974833" y="3391431"/>
                <a:ext cx="12240" cy="428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65040F3-0B11-BFA7-B28C-8ECA4FC9127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970513" y="3387111"/>
                  <a:ext cx="20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BB72DC1-BAFD-F2E5-985F-72B2803D7139}"/>
                    </a:ext>
                  </a:extLst>
                </p14:cNvPr>
                <p14:cNvContentPartPr/>
                <p14:nvPr/>
              </p14:nvContentPartPr>
              <p14:xfrm>
                <a:off x="6962953" y="3412671"/>
                <a:ext cx="42480" cy="1296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BB72DC1-BAFD-F2E5-985F-72B2803D71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958633" y="3408351"/>
                  <a:ext cx="51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955A975-A571-A71F-C9AB-20DCABD4B682}"/>
                    </a:ext>
                  </a:extLst>
                </p14:cNvPr>
                <p14:cNvContentPartPr/>
                <p14:nvPr/>
              </p14:nvContentPartPr>
              <p14:xfrm>
                <a:off x="6927673" y="3364071"/>
                <a:ext cx="92160" cy="914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955A975-A571-A71F-C9AB-20DCABD4B68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923353" y="3359751"/>
                  <a:ext cx="100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5A44E6D1-C48A-5518-6941-815229C4FF01}"/>
                    </a:ext>
                  </a:extLst>
                </p14:cNvPr>
                <p14:cNvContentPartPr/>
                <p14:nvPr/>
              </p14:nvContentPartPr>
              <p14:xfrm>
                <a:off x="6873313" y="3414471"/>
                <a:ext cx="63000" cy="108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5A44E6D1-C48A-5518-6941-815229C4FF0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868993" y="3410151"/>
                  <a:ext cx="71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C8B442D-251D-5A93-E987-0243429E0662}"/>
                    </a:ext>
                  </a:extLst>
                </p14:cNvPr>
                <p14:cNvContentPartPr/>
                <p14:nvPr/>
              </p14:nvContentPartPr>
              <p14:xfrm>
                <a:off x="6991753" y="3368751"/>
                <a:ext cx="22320" cy="198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C8B442D-251D-5A93-E987-0243429E066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87433" y="3364431"/>
                  <a:ext cx="30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5BB45463-DC03-0098-2B7F-3D2BAAC446BD}"/>
                    </a:ext>
                  </a:extLst>
                </p14:cNvPr>
                <p14:cNvContentPartPr/>
                <p14:nvPr/>
              </p14:nvContentPartPr>
              <p14:xfrm>
                <a:off x="7023433" y="3396111"/>
                <a:ext cx="210600" cy="241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5BB45463-DC03-0098-2B7F-3D2BAAC446B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019113" y="3391791"/>
                  <a:ext cx="219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9BD093AF-0ADB-CFDB-8321-A5EADBE6B34D}"/>
                    </a:ext>
                  </a:extLst>
                </p14:cNvPr>
                <p14:cNvContentPartPr/>
                <p14:nvPr/>
              </p14:nvContentPartPr>
              <p14:xfrm>
                <a:off x="7281913" y="3301431"/>
                <a:ext cx="37440" cy="478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9BD093AF-0ADB-CFDB-8321-A5EADBE6B34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277593" y="3297111"/>
                  <a:ext cx="46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5527789-5339-F25F-EC47-3C5A7CF1BEC4}"/>
                    </a:ext>
                  </a:extLst>
                </p14:cNvPr>
                <p14:cNvContentPartPr/>
                <p14:nvPr/>
              </p14:nvContentPartPr>
              <p14:xfrm>
                <a:off x="7259233" y="3315111"/>
                <a:ext cx="32040" cy="147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5527789-5339-F25F-EC47-3C5A7CF1BEC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54913" y="3310791"/>
                  <a:ext cx="40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3651CC2-BF30-1756-A1F0-9A863987651D}"/>
                    </a:ext>
                  </a:extLst>
                </p14:cNvPr>
                <p14:cNvContentPartPr/>
                <p14:nvPr/>
              </p14:nvContentPartPr>
              <p14:xfrm>
                <a:off x="7343473" y="3301071"/>
                <a:ext cx="11520" cy="349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3651CC2-BF30-1756-A1F0-9A863987651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339153" y="3296751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8E5687F-D7C4-44FA-26F6-51DC187AD7B9}"/>
                    </a:ext>
                  </a:extLst>
                </p14:cNvPr>
                <p14:cNvContentPartPr/>
                <p14:nvPr/>
              </p14:nvContentPartPr>
              <p14:xfrm>
                <a:off x="7379833" y="3309351"/>
                <a:ext cx="23760" cy="331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E8E5687F-D7C4-44FA-26F6-51DC187AD7B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75513" y="3305031"/>
                  <a:ext cx="3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CB1DB79-E1EB-7315-601F-7C5AB1AC5F9C}"/>
                    </a:ext>
                  </a:extLst>
                </p14:cNvPr>
                <p14:cNvContentPartPr/>
                <p14:nvPr/>
              </p14:nvContentPartPr>
              <p14:xfrm>
                <a:off x="7385953" y="3320151"/>
                <a:ext cx="23400" cy="68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CB1DB79-E1EB-7315-601F-7C5AB1AC5F9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381633" y="3315831"/>
                  <a:ext cx="320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9B643AE-E865-1E5C-2E4B-BD6A4521FB69}"/>
                    </a:ext>
                  </a:extLst>
                </p14:cNvPr>
                <p14:cNvContentPartPr/>
                <p14:nvPr/>
              </p14:nvContentPartPr>
              <p14:xfrm>
                <a:off x="7426273" y="3306831"/>
                <a:ext cx="34560" cy="406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9B643AE-E865-1E5C-2E4B-BD6A4521FB6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421953" y="3302511"/>
                  <a:ext cx="43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8F047632-4819-2ADE-0313-D4C7B6F6C14F}"/>
                    </a:ext>
                  </a:extLst>
                </p14:cNvPr>
                <p14:cNvContentPartPr/>
                <p14:nvPr/>
              </p14:nvContentPartPr>
              <p14:xfrm>
                <a:off x="6565153" y="3434271"/>
                <a:ext cx="19080" cy="406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F047632-4819-2ADE-0313-D4C7B6F6C14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560833" y="3429951"/>
                  <a:ext cx="27720" cy="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75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A1CA9-445A-9224-5CFC-3A982231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4" y="102482"/>
            <a:ext cx="7588640" cy="1663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F49C6-FA89-6387-A4F8-F1745B30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7" y="2072603"/>
            <a:ext cx="7169518" cy="183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B03E5-47E1-E62D-55FC-111A9E8F6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6032"/>
            <a:ext cx="4953255" cy="596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363D-0348-0B6B-CF24-5B9A47364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3" y="3552953"/>
            <a:ext cx="6129691" cy="28184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 descr="\documentclass{article}&#10;\usepackage{amsmath}&#10;\usepackage{amssymb}&#10;\pagestyle{empty}&#10;\usepackage{xcolor}&#10;\begin{document}&#10;&#10;\color{red}&#10;\bf Pair complex pole with complex one&#10;&#10;\end{document}" title="IguanaTex Bitmap Display">
            <a:extLst>
              <a:ext uri="{FF2B5EF4-FFF2-40B4-BE49-F238E27FC236}">
                <a16:creationId xmlns:a16="http://schemas.microsoft.com/office/drawing/2014/main" id="{23D931AD-9D4C-68FF-2412-6B922542C5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4" y="3499322"/>
            <a:ext cx="2776684" cy="1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A1CA9-445A-9224-5CFC-3A982231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8" y="174761"/>
            <a:ext cx="7588640" cy="1926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6CA74B-0FF3-0832-8E47-E2866A01D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8" y="2758575"/>
            <a:ext cx="7360028" cy="27115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39DE97-B101-F92A-1405-52BB7E553096}"/>
              </a:ext>
            </a:extLst>
          </p:cNvPr>
          <p:cNvGrpSpPr/>
          <p:nvPr/>
        </p:nvGrpSpPr>
        <p:grpSpPr>
          <a:xfrm>
            <a:off x="6835806" y="1243081"/>
            <a:ext cx="5167400" cy="4361483"/>
            <a:chOff x="6835806" y="1243081"/>
            <a:chExt cx="5167400" cy="43614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4656FB-F951-8480-BC0B-B74BE5C48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5806" y="1243081"/>
              <a:ext cx="5167400" cy="436148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2D36B40-D761-74CA-F3E0-B6643E51F14D}"/>
                </a:ext>
              </a:extLst>
            </p:cNvPr>
            <p:cNvSpPr/>
            <p:nvPr/>
          </p:nvSpPr>
          <p:spPr>
            <a:xfrm>
              <a:off x="10378440" y="3502152"/>
              <a:ext cx="201168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" name="Picture 5" descr="\documentclass{article}&#10;\usepackage{amsmath}&#10;\usepackage{amssymb}&#10;\pagestyle{empty}&#10;\usepackage{xcolor}&#10;\begin{document}&#10;&#10;\color{blue}&#10;\bf Pair complex zeros with complex one&#10;&#10;\end{document}" title="IguanaTex Bitmap Display">
            <a:extLst>
              <a:ext uri="{FF2B5EF4-FFF2-40B4-BE49-F238E27FC236}">
                <a16:creationId xmlns:a16="http://schemas.microsoft.com/office/drawing/2014/main" id="{48677960-FC34-FFD3-7E20-4646A0AC5C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91" y="4868802"/>
            <a:ext cx="2844342" cy="1344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symb}&#10;\pagestyle{empty}&#10;\usepackage{xcolor}&#10;\begin{document}&#10;&#10;\color{red}&#10;\bf Pair complex pole with complex one&#10;&#10;\end{document}" title="IguanaTex Bitmap Display">
            <a:extLst>
              <a:ext uri="{FF2B5EF4-FFF2-40B4-BE49-F238E27FC236}">
                <a16:creationId xmlns:a16="http://schemas.microsoft.com/office/drawing/2014/main" id="{295C448C-7D8F-5947-12D5-106CB85694E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35" y="5470164"/>
            <a:ext cx="2776684" cy="1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5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\documentclass{article}&#10;\usepackage{amsmath}&#10;\usepackage{amssymb}&#10;\pagestyle{empty}&#10;\usepackage{xcolor}&#10;\begin{document}&#10;&#10;&#10; $\displaystyle&#10;\bf &#10;\phi_k = \frac{\pi}{2} + \frac{ (2k+1)\pi} {2N}&#10;$&#10;&#10;\end{document}" title="IguanaTex Bitmap Display">
            <a:extLst>
              <a:ext uri="{FF2B5EF4-FFF2-40B4-BE49-F238E27FC236}">
                <a16:creationId xmlns:a16="http://schemas.microsoft.com/office/drawing/2014/main" id="{549E36FD-82B6-6DEF-6899-28107F17C1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3792329"/>
            <a:ext cx="2267429" cy="534858"/>
          </a:xfrm>
          <a:prstGeom prst="rect">
            <a:avLst/>
          </a:prstGeom>
        </p:spPr>
      </p:pic>
      <p:pic>
        <p:nvPicPr>
          <p:cNvPr id="96" name="Picture 95" descr="\documentclass{article}&#10;\usepackage{amsmath}&#10;\usepackage{amssymb}&#10;\pagestyle{empty}&#10;\usepackage{xcolor}&#10;\begin{document}&#10;&#10;&#10; $\displaystyle&#10;\bf &#10;k = 0,\dots, N-1&#10;$&#10;&#10;\end{document}" title="IguanaTex Bitmap Display">
            <a:extLst>
              <a:ext uri="{FF2B5EF4-FFF2-40B4-BE49-F238E27FC236}">
                <a16:creationId xmlns:a16="http://schemas.microsoft.com/office/drawing/2014/main" id="{8F8F0F2E-D2AA-6252-320C-B1FEDA110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57" y="3947758"/>
            <a:ext cx="1851430" cy="224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AA97527-E28D-FF3C-4ADE-99D2BB98FA29}"/>
              </a:ext>
            </a:extLst>
          </p:cNvPr>
          <p:cNvGrpSpPr/>
          <p:nvPr/>
        </p:nvGrpSpPr>
        <p:grpSpPr>
          <a:xfrm>
            <a:off x="291880" y="2971887"/>
            <a:ext cx="11455227" cy="525716"/>
            <a:chOff x="291880" y="2082436"/>
            <a:chExt cx="11455227" cy="525716"/>
          </a:xfrm>
        </p:grpSpPr>
        <p:pic>
          <p:nvPicPr>
            <p:cNvPr id="38" name="Picture 37" descr="\documentclass{article}&#10;\usepackage{amsmath}&#10;\usepackage{amssymb}&#10;\pagestyle{empty}&#10;\usepackage{xcolor}&#10;\begin{document}&#10;&#10;&#10; $\bf&#10;s_k = r_2 cos( \phi_k) + j r_1 sin(\phi_k)&#10;$&#10;&#10;\end{document}" title="IguanaTex Bitmap Display">
              <a:extLst>
                <a:ext uri="{FF2B5EF4-FFF2-40B4-BE49-F238E27FC236}">
                  <a16:creationId xmlns:a16="http://schemas.microsoft.com/office/drawing/2014/main" id="{D23F7152-1D72-46F0-71F5-393C9B9B622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0" y="2131661"/>
              <a:ext cx="3152765" cy="254477"/>
            </a:xfrm>
            <a:prstGeom prst="rect">
              <a:avLst/>
            </a:prstGeom>
          </p:spPr>
        </p:pic>
        <p:pic>
          <p:nvPicPr>
            <p:cNvPr id="41" name="Picture 40" descr="\documentclass{article}&#10;\usepackage{amsmath}&#10;\usepackage{amssymb}&#10;\pagestyle{empty}&#10;\usepackage{xcolor}&#10;\begin{document}&#10;&#10;&#10; $\bf&#10; r_1 = \Omega_p \frac{\beta^2 + 1}{2 \beta}&#10;$&#10;&#10;\end{document}" title="IguanaTex Bitmap Display">
              <a:extLst>
                <a:ext uri="{FF2B5EF4-FFF2-40B4-BE49-F238E27FC236}">
                  <a16:creationId xmlns:a16="http://schemas.microsoft.com/office/drawing/2014/main" id="{99A3C40E-37A0-B774-07D7-2BC65A89AAF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425" y="2154809"/>
              <a:ext cx="1458287" cy="396192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usepackage{amssymb}&#10;\pagestyle{empty}&#10;\usepackage{xcolor}&#10;\begin{document}&#10;&#10;&#10; $\bf&#10; r_2 = \Omega_p \frac{\beta^2 - 1}{2 \beta}&#10;$&#10;&#10;\end{document}" title="IguanaTex Bitmap Display">
              <a:extLst>
                <a:ext uri="{FF2B5EF4-FFF2-40B4-BE49-F238E27FC236}">
                  <a16:creationId xmlns:a16="http://schemas.microsoft.com/office/drawing/2014/main" id="{BC437300-B0A3-5C2B-620C-61365BA59E4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436" y="2131661"/>
              <a:ext cx="1461334" cy="396192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usepackage{amssymb}&#10;\pagestyle{empty}&#10;\usepackage{xcolor}&#10;\begin{document}&#10;&#10;&#10; $\bf&#10;\beta = &#10;\left[&#10;\frac{\sqrt{1+ \epsilon^2}+1}&#10;{\epsilon}&#10;\right]^{1/N}&#10;$&#10;&#10;\end{document}" title="IguanaTex Bitmap Display">
              <a:extLst>
                <a:ext uri="{FF2B5EF4-FFF2-40B4-BE49-F238E27FC236}">
                  <a16:creationId xmlns:a16="http://schemas.microsoft.com/office/drawing/2014/main" id="{3D140713-1801-CB1A-2327-1382E43E92BB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25" y="2082436"/>
              <a:ext cx="2072382" cy="52571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A12E13-5146-8C69-1F3B-DA2650C24D46}"/>
              </a:ext>
            </a:extLst>
          </p:cNvPr>
          <p:cNvGrpSpPr/>
          <p:nvPr/>
        </p:nvGrpSpPr>
        <p:grpSpPr>
          <a:xfrm>
            <a:off x="302851" y="1161922"/>
            <a:ext cx="11444256" cy="1135238"/>
            <a:chOff x="302851" y="393111"/>
            <a:chExt cx="11444256" cy="1135238"/>
          </a:xfrm>
        </p:grpSpPr>
        <p:pic>
          <p:nvPicPr>
            <p:cNvPr id="13" name="Picture 12" descr="\documentclass{article}&#10;\usepackage{amsmath}&#10;\usepackage{amssymb}&#10;\pagestyle{empty}&#10;\usepackage{xcolor}&#10;\begin{document}&#10;&#10;&#10; $\displaystyle\bf N \ge \frac{ cosh^{-1}  &#10;\left[ &#10;\frac{\left(  1/A_s^2 \right)-1}&#10;{\left(1/A_p^2 \right)-1}&#10;\right]   } &#10;{cosh^{-1} &#10;\left(&#10;\frac{\Omega_s} {\Omega_p}&#10;\right)} $&#10;&#10;\end{document}" title="IguanaTex Bitmap Display">
              <a:extLst>
                <a:ext uri="{FF2B5EF4-FFF2-40B4-BE49-F238E27FC236}">
                  <a16:creationId xmlns:a16="http://schemas.microsoft.com/office/drawing/2014/main" id="{F02649F0-05F2-FDAB-EB1A-6A2B3D44936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51" y="393111"/>
              <a:ext cx="2771809" cy="1135238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usepackage{amssymb}&#10;\pagestyle{empty}&#10;\usepackage{xcolor}&#10;\begin{document}&#10;&#10;&#10; $A_p = \displaystyle\bf \frac{1} {1+\epsilon^2}&#10;~\text{or}~&#10;\epsilon = &#10;\left[&#10;\frac{1} {A^2_p}-1&#10;\right]^{1/2}&#10;$&#10;&#10;\end{document}" title="IguanaTex Bitmap Display">
              <a:extLst>
                <a:ext uri="{FF2B5EF4-FFF2-40B4-BE49-F238E27FC236}">
                  <a16:creationId xmlns:a16="http://schemas.microsoft.com/office/drawing/2014/main" id="{02BA9E69-D67F-C92E-1931-7D83B200742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7103" y="428620"/>
              <a:ext cx="3680004" cy="708573"/>
            </a:xfrm>
            <a:prstGeom prst="rect">
              <a:avLst/>
            </a:prstGeom>
          </p:spPr>
        </p:pic>
        <p:pic>
          <p:nvPicPr>
            <p:cNvPr id="55" name="Picture 54" descr="\documentclass{article}&#10;\usepackage{amsmath}&#10;\usepackage{amssymb}&#10;\pagestyle{empty}&#10;\usepackage{xcolor}&#10;\begin{document}&#10;&#10;&#10; $ \bf \Omega_c = &#10;\frac{\Omega_p}{&#10;\left[&#10;\frac{1} {A^2_p}-1&#10;\right]^{1/2N}}&#10;$&#10;&#10;\end{document}" title="IguanaTex Bitmap Display">
              <a:extLst>
                <a:ext uri="{FF2B5EF4-FFF2-40B4-BE49-F238E27FC236}">
                  <a16:creationId xmlns:a16="http://schemas.microsoft.com/office/drawing/2014/main" id="{6D1BB4E4-FC80-C3C5-967E-D2BD98AA087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449" y="596487"/>
              <a:ext cx="1936764" cy="659811"/>
            </a:xfrm>
            <a:prstGeom prst="rect">
              <a:avLst/>
            </a:prstGeom>
          </p:spPr>
        </p:pic>
      </p:grpSp>
      <p:pic>
        <p:nvPicPr>
          <p:cNvPr id="73" name="Picture 72" descr="\documentclass{article}&#10;\usepackage{amsmath}&#10;\usepackage{amssymb}&#10;\pagestyle{empty}&#10;\usepackage{xcolor}&#10;\begin{document}&#10;&#10;&#10; $\bf \displaystyle&#10;H(s)= \frac{N(s)} {D(s)} &#10;$&#10;&#10;\end{document}" title="IguanaTex Bitmap Display">
            <a:extLst>
              <a:ext uri="{FF2B5EF4-FFF2-40B4-BE49-F238E27FC236}">
                <a16:creationId xmlns:a16="http://schemas.microsoft.com/office/drawing/2014/main" id="{65E45CFB-5093-AEAE-9A11-BBB301BE68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522" y="6055539"/>
            <a:ext cx="1436955" cy="59885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DF58DD32-F6EF-7394-52AB-BBF467900FDE}"/>
              </a:ext>
            </a:extLst>
          </p:cNvPr>
          <p:cNvGrpSpPr/>
          <p:nvPr/>
        </p:nvGrpSpPr>
        <p:grpSpPr>
          <a:xfrm>
            <a:off x="379908" y="4725227"/>
            <a:ext cx="10979300" cy="862829"/>
            <a:chOff x="379908" y="4284891"/>
            <a:chExt cx="10979300" cy="862829"/>
          </a:xfrm>
        </p:grpSpPr>
        <p:pic>
          <p:nvPicPr>
            <p:cNvPr id="75" name="Picture 74" descr="\documentclass{article}&#10;\usepackage{amsmath}&#10;\usepackage{amssymb}&#10;\pagestyle{empty}&#10;\usepackage{xcolor}&#10;\begin{document}&#10;&#10;&#10; $\bf \displaystyle&#10;D(s)= &#10;\prod^{N-1}_{k=0} (s-s_k) &#10;$&#10;&#10;\end{document}" title="IguanaTex Bitmap Display">
              <a:extLst>
                <a:ext uri="{FF2B5EF4-FFF2-40B4-BE49-F238E27FC236}">
                  <a16:creationId xmlns:a16="http://schemas.microsoft.com/office/drawing/2014/main" id="{42395B57-9209-0635-8581-13A35E87831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08" y="4344496"/>
              <a:ext cx="2156194" cy="743621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F50BCFF-14EF-03FB-C76F-9F3E9CD952D0}"/>
                </a:ext>
              </a:extLst>
            </p:cNvPr>
            <p:cNvGrpSpPr/>
            <p:nvPr/>
          </p:nvGrpSpPr>
          <p:grpSpPr>
            <a:xfrm>
              <a:off x="5192279" y="4344496"/>
              <a:ext cx="2058670" cy="553907"/>
              <a:chOff x="9803690" y="4726194"/>
              <a:chExt cx="2058670" cy="553907"/>
            </a:xfrm>
          </p:grpSpPr>
          <p:pic>
            <p:nvPicPr>
              <p:cNvPr id="67" name="Picture 66" descr="\documentclass{article}&#10;\usepackage{amsmath}&#10;\usepackage{amssymb}&#10;\pagestyle{empty}&#10;\usepackage{xcolor}&#10;\begin{document}&#10;&#10;&#10; $\bf \displaystyle&#10;N(s)= &#10;D(s)|s=0    &#10;$&#10;&#10;\end{document}" title="IguanaTex Bitmap Display">
                <a:extLst>
                  <a:ext uri="{FF2B5EF4-FFF2-40B4-BE49-F238E27FC236}">
                    <a16:creationId xmlns:a16="http://schemas.microsoft.com/office/drawing/2014/main" id="{9CD13147-C57D-4E4E-3363-8E09F8E186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3690" y="5025624"/>
                <a:ext cx="2058670" cy="254477"/>
              </a:xfrm>
              <a:prstGeom prst="rect">
                <a:avLst/>
              </a:prstGeom>
            </p:spPr>
          </p:pic>
          <p:pic>
            <p:nvPicPr>
              <p:cNvPr id="81" name="Picture 80" descr="\documentclass{article}&#10;\usepackage{amsmath}&#10;\usepackage{amssymb}&#10;\pagestyle{empty}&#10;\usepackage{xcolor}&#10;\begin{document}&#10;&#10;\color{red}&#10;    For odd $\bf N$&#10;&#10;\end{document}" title="IguanaTex Bitmap Display">
                <a:extLst>
                  <a:ext uri="{FF2B5EF4-FFF2-40B4-BE49-F238E27FC236}">
                    <a16:creationId xmlns:a16="http://schemas.microsoft.com/office/drawing/2014/main" id="{6453FF63-2D0A-D86A-8FC2-4B2374B5487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7025" y="4726194"/>
                <a:ext cx="872000" cy="13371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1476FBC-55BA-3486-226E-1666961BC293}"/>
                </a:ext>
              </a:extLst>
            </p:cNvPr>
            <p:cNvGrpSpPr/>
            <p:nvPr/>
          </p:nvGrpSpPr>
          <p:grpSpPr>
            <a:xfrm>
              <a:off x="9259394" y="4284891"/>
              <a:ext cx="2099814" cy="862829"/>
              <a:chOff x="9803690" y="5745690"/>
              <a:chExt cx="2099814" cy="862829"/>
            </a:xfrm>
          </p:grpSpPr>
          <p:pic>
            <p:nvPicPr>
              <p:cNvPr id="70" name="Picture 69" descr="\documentclass{article}&#10;\usepackage{amsmath}&#10;\usepackage{amssymb}&#10;\pagestyle{empty}&#10;\usepackage{xcolor}&#10;\begin{document}&#10;&#10;&#10; $\bf \displaystyle&#10;N(s)= &#10;\frac{ D(s)|s=0 } {\sqrt{1+\epsilon^2}}    &#10;$&#10;&#10;\end{document}" title="IguanaTex Bitmap Display">
                <a:extLst>
                  <a:ext uri="{FF2B5EF4-FFF2-40B4-BE49-F238E27FC236}">
                    <a16:creationId xmlns:a16="http://schemas.microsoft.com/office/drawing/2014/main" id="{A97461ED-45F5-9477-539C-6DB39CAB69A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3690" y="6009660"/>
                <a:ext cx="2099814" cy="598859"/>
              </a:xfrm>
              <a:prstGeom prst="rect">
                <a:avLst/>
              </a:prstGeom>
            </p:spPr>
          </p:pic>
          <p:pic>
            <p:nvPicPr>
              <p:cNvPr id="85" name="Picture 84" descr="\documentclass{article}&#10;\usepackage{amsmath}&#10;\usepackage{amssymb}&#10;\pagestyle{empty}&#10;\usepackage{xcolor}&#10;\begin{document}&#10;&#10;\color{red}&#10;    For even $\bf N$&#10;&#10;\end{document}" title="IguanaTex Bitmap Display">
                <a:extLst>
                  <a:ext uri="{FF2B5EF4-FFF2-40B4-BE49-F238E27FC236}">
                    <a16:creationId xmlns:a16="http://schemas.microsoft.com/office/drawing/2014/main" id="{43D94BB4-2457-3787-E54C-1AB54E76E0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0547" y="5745690"/>
                <a:ext cx="930286" cy="132571"/>
              </a:xfrm>
              <a:prstGeom prst="rect">
                <a:avLst/>
              </a:prstGeom>
            </p:spPr>
          </p:pic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4EF001C-8A77-6570-E47B-A2315991D587}"/>
              </a:ext>
            </a:extLst>
          </p:cNvPr>
          <p:cNvSpPr/>
          <p:nvPr/>
        </p:nvSpPr>
        <p:spPr>
          <a:xfrm>
            <a:off x="119867" y="2689926"/>
            <a:ext cx="11851690" cy="902703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510032-C9FD-3FC3-2400-77B8D15308EC}"/>
              </a:ext>
            </a:extLst>
          </p:cNvPr>
          <p:cNvSpPr/>
          <p:nvPr/>
        </p:nvSpPr>
        <p:spPr>
          <a:xfrm>
            <a:off x="55087" y="3732977"/>
            <a:ext cx="5173493" cy="77040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12B3D45-BF12-0D9F-FE29-5560911F063A}"/>
              </a:ext>
            </a:extLst>
          </p:cNvPr>
          <p:cNvSpPr/>
          <p:nvPr/>
        </p:nvSpPr>
        <p:spPr>
          <a:xfrm>
            <a:off x="119867" y="4667447"/>
            <a:ext cx="11851690" cy="1015449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83732E-9BDB-820A-91A5-89D4D8EAA22B}"/>
              </a:ext>
            </a:extLst>
          </p:cNvPr>
          <p:cNvSpPr/>
          <p:nvPr/>
        </p:nvSpPr>
        <p:spPr>
          <a:xfrm>
            <a:off x="5002158" y="5926510"/>
            <a:ext cx="2334278" cy="856918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733836-4928-F7B6-B17D-6D92F6FAAB06}"/>
              </a:ext>
            </a:extLst>
          </p:cNvPr>
          <p:cNvSpPr/>
          <p:nvPr/>
        </p:nvSpPr>
        <p:spPr>
          <a:xfrm>
            <a:off x="146211" y="1065320"/>
            <a:ext cx="11825345" cy="1307566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E284-1B6F-EFD2-EF0D-C942D31EE652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t="14235"/>
          <a:stretch/>
        </p:blipFill>
        <p:spPr>
          <a:xfrm>
            <a:off x="4791186" y="162854"/>
            <a:ext cx="2609628" cy="4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551BF-B459-2FF5-662B-E4B0B0B85B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7451" y="85652"/>
            <a:ext cx="10649497" cy="2230827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pagestyle{empty}&#10;\usepackage{xcolor}&#10;\begin{document}&#10;&#10;&#10; $\displaystyle \bf A_p = 10^{-2.5/20}= 0.7499$&#10;&#10;\end{document}" title="IguanaTex Bitmap Display">
            <a:extLst>
              <a:ext uri="{FF2B5EF4-FFF2-40B4-BE49-F238E27FC236}">
                <a16:creationId xmlns:a16="http://schemas.microsoft.com/office/drawing/2014/main" id="{E0CDEFFB-BE8F-E125-2E46-041BF18427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93" y="2592968"/>
            <a:ext cx="2604344" cy="27977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begin{document}&#10;&#10;&#10; $\displaystyle \bf A_s = 10^{-30/20}= 0.0316$&#10;&#10;\end{document}" title="IguanaTex Bitmap Display">
            <a:extLst>
              <a:ext uri="{FF2B5EF4-FFF2-40B4-BE49-F238E27FC236}">
                <a16:creationId xmlns:a16="http://schemas.microsoft.com/office/drawing/2014/main" id="{39254670-EF2C-BC95-1811-F64062BAC1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11" y="2607880"/>
            <a:ext cx="2517944" cy="2496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symb}&#10;\pagestyle{empty}&#10;\usepackage{xcolor}&#10;\begin{document}&#10;&#10;&#10; $\displaystyle \bf Solution: $&#10;&#10;\end{document}" title="IguanaTex Bitmap Display">
            <a:extLst>
              <a:ext uri="{FF2B5EF4-FFF2-40B4-BE49-F238E27FC236}">
                <a16:creationId xmlns:a16="http://schemas.microsoft.com/office/drawing/2014/main" id="{64609760-42C6-1C5F-54E7-0B929DF37A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5" y="2628311"/>
            <a:ext cx="1155048" cy="17981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B2034C-8CCD-39D8-B055-2B1E06386AD0}"/>
              </a:ext>
            </a:extLst>
          </p:cNvPr>
          <p:cNvGrpSpPr/>
          <p:nvPr/>
        </p:nvGrpSpPr>
        <p:grpSpPr>
          <a:xfrm>
            <a:off x="294666" y="3429000"/>
            <a:ext cx="7514844" cy="1583430"/>
            <a:chOff x="375946" y="3170904"/>
            <a:chExt cx="7514844" cy="1583430"/>
          </a:xfrm>
        </p:grpSpPr>
        <p:pic>
          <p:nvPicPr>
            <p:cNvPr id="17" name="Picture 16" descr="\documentclass{article}&#10;\usepackage{amsmath}&#10;\usepackage{amssymb}&#10;\pagestyle{empty}&#10;\usepackage{xcolor}&#10;\begin{document}&#10;&#10;&#10; $\displaystyle\bf N \ge \frac{ cosh^{-1}  &#10;\left[ &#10;\frac{\left(  1/A_s^2 \right)-1}&#10;{\left(1/A_p^2 \right)-1}&#10;\right]   } &#10;{cosh^{-1} &#10;\left(&#10;\frac{\Omega_s} {\Omega_p}&#10;\right)} $&#10;&#10;\end{document}" title="IguanaTex Bitmap Display">
              <a:extLst>
                <a:ext uri="{FF2B5EF4-FFF2-40B4-BE49-F238E27FC236}">
                  <a16:creationId xmlns:a16="http://schemas.microsoft.com/office/drawing/2014/main" id="{2794A9DF-2E4F-204C-4D7A-28557BB7940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46" y="3170904"/>
              <a:ext cx="2771809" cy="1583430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amssymb}&#10;\pagestyle{empty}&#10;\usepackage{xcolor}&#10;\begin{document}&#10;&#10;&#10; $\displaystyle\bf = \frac{ cosh^{-1}  &#10;\left[ &#10;\frac{\left(  1/0.7499^2 \right)-1}&#10;{\left(1/0.0316^2 \right)-1}&#10;\right]   } &#10;{cosh^{-1} &#10;\left(&#10;\frac{50} {20}&#10;\right)} $&#10;&#10;\end{document}" title="IguanaTex Bitmap Display">
              <a:extLst>
                <a:ext uri="{FF2B5EF4-FFF2-40B4-BE49-F238E27FC236}">
                  <a16:creationId xmlns:a16="http://schemas.microsoft.com/office/drawing/2014/main" id="{4195FFF9-6941-B0D1-639E-A864F737A81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843" y="3200683"/>
              <a:ext cx="2919620" cy="1373016"/>
            </a:xfrm>
            <a:prstGeom prst="rect">
              <a:avLst/>
            </a:prstGeom>
          </p:spPr>
        </p:pic>
        <p:pic>
          <p:nvPicPr>
            <p:cNvPr id="23" name="Picture 22" descr="\documentclass{article}&#10;\usepackage{amsmath}&#10;\usepackage{amssymb}&#10;\pagestyle{empty}&#10;\usepackage{xcolor}&#10;\begin{document}&#10;&#10;&#10; $\displaystyle\bf = 2.73 = 3$&#10;&#10;\end{document}" title="IguanaTex Bitmap Display">
              <a:extLst>
                <a:ext uri="{FF2B5EF4-FFF2-40B4-BE49-F238E27FC236}">
                  <a16:creationId xmlns:a16="http://schemas.microsoft.com/office/drawing/2014/main" id="{A74960FC-D19F-FA58-6484-A7509BA6A17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551" y="3880538"/>
              <a:ext cx="1231239" cy="244422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90C633A-7D72-5284-FE33-E73D1184FA6C}"/>
              </a:ext>
            </a:extLst>
          </p:cNvPr>
          <p:cNvSpPr/>
          <p:nvPr/>
        </p:nvSpPr>
        <p:spPr>
          <a:xfrm>
            <a:off x="48235" y="2464844"/>
            <a:ext cx="6880885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020F2-5337-9860-968D-DC510A653E0B}"/>
              </a:ext>
            </a:extLst>
          </p:cNvPr>
          <p:cNvSpPr/>
          <p:nvPr/>
        </p:nvSpPr>
        <p:spPr>
          <a:xfrm>
            <a:off x="48235" y="3429000"/>
            <a:ext cx="7968005" cy="1671319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 descr="\documentclass{article}&#10;\usepackage{amsmath}&#10;\usepackage{amssymb}&#10;\pagestyle{empty}&#10;\usepackage{xcolor}&#10;\begin{document}&#10;&#10;&#10; $\bf&#10; r_1 = \Omega_p \frac{\beta^2 + 1}{2 \beta} = 20 \frac{1.38^2+1}{2*1.38}&#10;=21.0605&#10;$&#10;&#10;\end{document}" title="IguanaTex Bitmap Display">
            <a:extLst>
              <a:ext uri="{FF2B5EF4-FFF2-40B4-BE49-F238E27FC236}">
                <a16:creationId xmlns:a16="http://schemas.microsoft.com/office/drawing/2014/main" id="{EDD6006D-62A8-18F7-2E21-E129DCAFE9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7" y="5458507"/>
            <a:ext cx="4224003" cy="396192"/>
          </a:xfrm>
          <a:prstGeom prst="rect">
            <a:avLst/>
          </a:prstGeom>
        </p:spPr>
      </p:pic>
      <p:pic>
        <p:nvPicPr>
          <p:cNvPr id="35" name="Picture 34" descr="\documentclass{article}&#10;\usepackage{amsmath}&#10;\usepackage{amssymb}&#10;\pagestyle{empty}&#10;\usepackage{xcolor}&#10;\begin{document}&#10;&#10;&#10; $\bf&#10;= &#10;\left[&#10;\frac{\sqrt{1+ 0.882^2}+1}&#10;{0.882}&#10;\right]^{1/3}&#10;=1.38&#10;$&#10;&#10;\end{document}" title="IguanaTex Bitmap Display">
            <a:extLst>
              <a:ext uri="{FF2B5EF4-FFF2-40B4-BE49-F238E27FC236}">
                <a16:creationId xmlns:a16="http://schemas.microsoft.com/office/drawing/2014/main" id="{08C85199-B453-EA16-DEE9-8C03735BE03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34" y="4306079"/>
            <a:ext cx="3062860" cy="5257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65658D7-99E1-D570-8FD7-9650326E087F}"/>
              </a:ext>
            </a:extLst>
          </p:cNvPr>
          <p:cNvSpPr/>
          <p:nvPr/>
        </p:nvSpPr>
        <p:spPr>
          <a:xfrm>
            <a:off x="8464320" y="3458779"/>
            <a:ext cx="3582515" cy="1448501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3" name="Picture 32" descr="\documentclass{article}&#10;\usepackage{amsmath}&#10;\usepackage{amssymb}&#10;\pagestyle{empty}&#10;\usepackage{xcolor}&#10;\begin{document}&#10;&#10;&#10; $\bf&#10;\beta = &#10;\left[&#10;\frac{\sqrt{1+ \epsilon^2}+1}&#10;{\epsilon}&#10;\right]^{1/N}&#10;$&#10;&#10;\end{document}" title="IguanaTex Bitmap Display">
            <a:extLst>
              <a:ext uri="{FF2B5EF4-FFF2-40B4-BE49-F238E27FC236}">
                <a16:creationId xmlns:a16="http://schemas.microsoft.com/office/drawing/2014/main" id="{94B3CAE3-0E8B-AB9B-9139-DB703354B66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27" y="3612918"/>
            <a:ext cx="2072382" cy="525716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amssymb}&#10;\pagestyle{empty}&#10;\usepackage{xcolor}&#10;\begin{document}&#10;&#10;&#10; $\displaystyle\bf &#10;\epsilon = &#10;\left[&#10;\frac{1} {A^2_p}-1&#10;\right]^{1/2}&#10;= \left[&#10;\frac{1} {0.7499^2}-1&#10;\right]^{1/2}&#10;=0.8822&#10;$&#10;&#10;\end{document}" title="IguanaTex Bitmap Display">
            <a:extLst>
              <a:ext uri="{FF2B5EF4-FFF2-40B4-BE49-F238E27FC236}">
                <a16:creationId xmlns:a16="http://schemas.microsoft.com/office/drawing/2014/main" id="{BF7E9389-ACC4-37DA-BE7E-7BB5B762A03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29" y="2448983"/>
            <a:ext cx="4883655" cy="6377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97DCE99-B8B0-808A-8833-4EE0EEA69D00}"/>
              </a:ext>
            </a:extLst>
          </p:cNvPr>
          <p:cNvSpPr/>
          <p:nvPr/>
        </p:nvSpPr>
        <p:spPr>
          <a:xfrm>
            <a:off x="6995570" y="2391830"/>
            <a:ext cx="5071122" cy="771949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562CAA-B5B0-B7C2-0F8A-028017AE7B06}"/>
              </a:ext>
            </a:extLst>
          </p:cNvPr>
          <p:cNvSpPr/>
          <p:nvPr/>
        </p:nvSpPr>
        <p:spPr>
          <a:xfrm>
            <a:off x="119765" y="5353607"/>
            <a:ext cx="4797676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 descr="\documentclass{article}&#10;\usepackage{amsmath}&#10;\usepackage{amssymb}&#10;\pagestyle{empty}&#10;\usepackage{xcolor}&#10;\begin{document}&#10;&#10;&#10; $\bf&#10; r_2 = \Omega_p \frac{\beta^2 - 1}{2 \beta} = 20 \frac{1.38^2+1}{2*1.38}&#10;=6.5990&#10;$&#10;&#10;\end{document}" title="IguanaTex Bitmap Display">
            <a:extLst>
              <a:ext uri="{FF2B5EF4-FFF2-40B4-BE49-F238E27FC236}">
                <a16:creationId xmlns:a16="http://schemas.microsoft.com/office/drawing/2014/main" id="{E3173FA8-C017-6D77-9CFA-23789FFE226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29" y="5421005"/>
            <a:ext cx="4083813" cy="39619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8AD96D2-BCE5-6C89-61F5-9CD42B11C18D}"/>
              </a:ext>
            </a:extLst>
          </p:cNvPr>
          <p:cNvSpPr/>
          <p:nvPr/>
        </p:nvSpPr>
        <p:spPr>
          <a:xfrm>
            <a:off x="6874769" y="5382904"/>
            <a:ext cx="4797676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" name="Picture 50" descr="\documentclass{article}&#10;\usepackage{amsmath}&#10;\usepackage{amssymb}&#10;\pagestyle{empty}&#10;\usepackage{xcolor}&#10;\begin{document}&#10;&#10;&#10; $\bf&#10;s_k = r_2 cos( \phi_k) + j r_1 sin(\phi_k)&#10;$&#10;&#10;\end{document}" title="IguanaTex Bitmap Display">
            <a:extLst>
              <a:ext uri="{FF2B5EF4-FFF2-40B4-BE49-F238E27FC236}">
                <a16:creationId xmlns:a16="http://schemas.microsoft.com/office/drawing/2014/main" id="{C87521EE-90A4-769A-7F16-64996977570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2" y="6307421"/>
            <a:ext cx="3152765" cy="254477"/>
          </a:xfrm>
          <a:prstGeom prst="rect">
            <a:avLst/>
          </a:prstGeom>
        </p:spPr>
      </p:pic>
      <p:pic>
        <p:nvPicPr>
          <p:cNvPr id="52" name="Picture 51" descr="\documentclass{article}&#10;\usepackage{amsmath}&#10;\usepackage{amssymb}&#10;\pagestyle{empty}&#10;\usepackage{xcolor}&#10;\begin{document}&#10;&#10;&#10; $\displaystyle&#10;\bf &#10;\phi_k = \frac{\pi}{2} + \frac{ (2k+1)\pi} {2N}&#10;$&#10;&#10;\end{document}" title="IguanaTex Bitmap Display">
            <a:extLst>
              <a:ext uri="{FF2B5EF4-FFF2-40B4-BE49-F238E27FC236}">
                <a16:creationId xmlns:a16="http://schemas.microsoft.com/office/drawing/2014/main" id="{82181F47-0EB7-7495-2F6B-06508DAEFE5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69" y="6212840"/>
            <a:ext cx="2267429" cy="534858"/>
          </a:xfrm>
          <a:prstGeom prst="rect">
            <a:avLst/>
          </a:prstGeom>
        </p:spPr>
      </p:pic>
      <p:pic>
        <p:nvPicPr>
          <p:cNvPr id="55" name="Picture 54" descr="\documentclass{article}&#10;\usepackage{amsmath}&#10;\usepackage{amssymb}&#10;\pagestyle{empty}&#10;\usepackage{xcolor}&#10;\begin{document}&#10;&#10;&#10; $\displaystyle&#10;\bf &#10;k = 0,\dots, N-1&#10;$&#10;&#10;\end{document}" title="IguanaTex Bitmap Display">
            <a:extLst>
              <a:ext uri="{FF2B5EF4-FFF2-40B4-BE49-F238E27FC236}">
                <a16:creationId xmlns:a16="http://schemas.microsoft.com/office/drawing/2014/main" id="{6374A7AC-6430-F4C6-3DCB-5DA195CC22F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10" y="6368269"/>
            <a:ext cx="1851430" cy="224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14032CA-CD59-B502-0D95-4EDBEC4BDBB4}"/>
              </a:ext>
            </a:extLst>
          </p:cNvPr>
          <p:cNvSpPr/>
          <p:nvPr/>
        </p:nvSpPr>
        <p:spPr>
          <a:xfrm>
            <a:off x="4724401" y="6141705"/>
            <a:ext cx="5171440" cy="605993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39F23D-58EA-13B6-B662-FB9677496C0A}"/>
              </a:ext>
            </a:extLst>
          </p:cNvPr>
          <p:cNvSpPr/>
          <p:nvPr/>
        </p:nvSpPr>
        <p:spPr>
          <a:xfrm>
            <a:off x="144345" y="6161260"/>
            <a:ext cx="3655495" cy="605993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8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\documentclass{article}&#10;\usepackage{amsmath}&#10;\usepackage{amssymb}&#10;\pagestyle{empty}&#10;\usepackage{xcolor}&#10;\begin{document}&#10;&#10;&#10; $\displaystyle \bf Solution: $&#10;&#10;\end{document}" title="IguanaTex Bitmap Display">
            <a:extLst>
              <a:ext uri="{FF2B5EF4-FFF2-40B4-BE49-F238E27FC236}">
                <a16:creationId xmlns:a16="http://schemas.microsoft.com/office/drawing/2014/main" id="{64609760-42C6-1C5F-54E7-0B929DF37A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" y="296102"/>
            <a:ext cx="1155048" cy="17981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usepackage{amssymb}&#10;\pagestyle{empty}&#10;\usepackage{xcolor}&#10;\begin{document}&#10;&#10;&#10; $\bf&#10; r_1 = \Omega_p \frac{\beta^2 + 1}{2 \beta} = 20 \frac{1.38^2+1}{2*1.38}&#10;=21.0605&#10;$&#10;&#10;\end{document}" title="IguanaTex Bitmap Display">
            <a:extLst>
              <a:ext uri="{FF2B5EF4-FFF2-40B4-BE49-F238E27FC236}">
                <a16:creationId xmlns:a16="http://schemas.microsoft.com/office/drawing/2014/main" id="{EDD6006D-62A8-18F7-2E21-E129DCAFE9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04" y="277816"/>
            <a:ext cx="4224003" cy="3961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3562CAA-B5B0-B7C2-0F8A-028017AE7B06}"/>
              </a:ext>
            </a:extLst>
          </p:cNvPr>
          <p:cNvSpPr/>
          <p:nvPr/>
        </p:nvSpPr>
        <p:spPr>
          <a:xfrm>
            <a:off x="1401002" y="172916"/>
            <a:ext cx="4481638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 descr="\documentclass{article}&#10;\usepackage{amsmath}&#10;\usepackage{amssymb}&#10;\pagestyle{empty}&#10;\usepackage{xcolor}&#10;\begin{document}&#10;&#10;&#10; $\bf&#10; r_2 = \Omega_p \frac{\beta^2 - 1}{2 \beta} = 20 \frac{1.38^2+1}{2*1.38}&#10;=6.5990&#10;$&#10;&#10;\end{document}" title="IguanaTex Bitmap Display">
            <a:extLst>
              <a:ext uri="{FF2B5EF4-FFF2-40B4-BE49-F238E27FC236}">
                <a16:creationId xmlns:a16="http://schemas.microsoft.com/office/drawing/2014/main" id="{E3173FA8-C017-6D77-9CFA-23789FFE22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06" y="240314"/>
            <a:ext cx="4083813" cy="39619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8AD96D2-BCE5-6C89-61F5-9CD42B11C18D}"/>
              </a:ext>
            </a:extLst>
          </p:cNvPr>
          <p:cNvSpPr/>
          <p:nvPr/>
        </p:nvSpPr>
        <p:spPr>
          <a:xfrm>
            <a:off x="6977446" y="202213"/>
            <a:ext cx="4481638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" name="Picture 50" descr="\documentclass{article}&#10;\usepackage{amsmath}&#10;\usepackage{amssymb}&#10;\pagestyle{empty}&#10;\usepackage{xcolor}&#10;\begin{document}&#10;&#10;&#10; $\bf&#10;s_k = r_2 cos( \phi_k) + j r_1 sin(\phi_k)&#10;$&#10;&#10;\end{document}" title="IguanaTex Bitmap Display">
            <a:extLst>
              <a:ext uri="{FF2B5EF4-FFF2-40B4-BE49-F238E27FC236}">
                <a16:creationId xmlns:a16="http://schemas.microsoft.com/office/drawing/2014/main" id="{C87521EE-90A4-769A-7F16-6499697757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2" y="1603341"/>
            <a:ext cx="3152765" cy="254477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symb}&#10;\pagestyle{empty}&#10;\usepackage{xcolor}&#10;\begin{document}&#10;&#10;&#10; $\displaystyle&#10;\bf &#10;\phi_0 = \frac{\pi}{2} + \frac{\pi} {6}= \frac{2\pi}{3}&#10;$&#10;&#10;\end{document}" title="IguanaTex Bitmap Display">
            <a:extLst>
              <a:ext uri="{FF2B5EF4-FFF2-40B4-BE49-F238E27FC236}">
                <a16:creationId xmlns:a16="http://schemas.microsoft.com/office/drawing/2014/main" id="{66E311CA-61BB-665F-358D-D3968D5060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" y="2755901"/>
            <a:ext cx="2008382" cy="51352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14032CA-CD59-B502-0D95-4EDBEC4BDBB4}"/>
              </a:ext>
            </a:extLst>
          </p:cNvPr>
          <p:cNvSpPr/>
          <p:nvPr/>
        </p:nvSpPr>
        <p:spPr>
          <a:xfrm>
            <a:off x="3935547" y="2698259"/>
            <a:ext cx="3176453" cy="605993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39F23D-58EA-13B6-B662-FB9677496C0A}"/>
              </a:ext>
            </a:extLst>
          </p:cNvPr>
          <p:cNvSpPr/>
          <p:nvPr/>
        </p:nvSpPr>
        <p:spPr>
          <a:xfrm>
            <a:off x="205305" y="1457180"/>
            <a:ext cx="3655495" cy="605993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 descr="\documentclass{article}&#10;\usepackage{amsmath}&#10;\usepackage{amssymb}&#10;\pagestyle{empty}&#10;\usepackage{xcolor}&#10;\begin{document}&#10;&#10;&#10; $\displaystyle&#10;\bf &#10;\phi_1 = \frac{\pi}{2} + \frac{(2+1) \pi} {6}= \pi&#10;$&#10;&#10;\end{document}" title="IguanaTex Bitmap Display">
            <a:extLst>
              <a:ext uri="{FF2B5EF4-FFF2-40B4-BE49-F238E27FC236}">
                <a16:creationId xmlns:a16="http://schemas.microsoft.com/office/drawing/2014/main" id="{0DE22804-8434-526A-C1CF-62E52E2AAD6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46" y="2735581"/>
            <a:ext cx="2619430" cy="537906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3109815-305E-55F4-732D-FCC5005CE7E7}"/>
              </a:ext>
            </a:extLst>
          </p:cNvPr>
          <p:cNvGrpSpPr/>
          <p:nvPr/>
        </p:nvGrpSpPr>
        <p:grpSpPr>
          <a:xfrm>
            <a:off x="5882640" y="1436937"/>
            <a:ext cx="4168485" cy="534858"/>
            <a:chOff x="4930269" y="6212840"/>
            <a:chExt cx="4168485" cy="534858"/>
          </a:xfrm>
        </p:grpSpPr>
        <p:pic>
          <p:nvPicPr>
            <p:cNvPr id="14" name="Picture 13" descr="\documentclass{article}&#10;\usepackage{amsmath}&#10;\usepackage{amssymb}&#10;\pagestyle{empty}&#10;\usepackage{xcolor}&#10;\begin{document}&#10;&#10;&#10; $\displaystyle&#10;\bf &#10;\phi_k = \frac{\pi}{2} + \frac{ (2k+1)\pi} {2N}&#10;$&#10;&#10;\end{document}" title="IguanaTex Bitmap Display">
              <a:extLst>
                <a:ext uri="{FF2B5EF4-FFF2-40B4-BE49-F238E27FC236}">
                  <a16:creationId xmlns:a16="http://schemas.microsoft.com/office/drawing/2014/main" id="{4289D220-AB8C-6719-DEFE-C87B79A129E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269" y="6212840"/>
              <a:ext cx="2267429" cy="534858"/>
            </a:xfrm>
            <a:prstGeom prst="rect">
              <a:avLst/>
            </a:prstGeom>
          </p:spPr>
        </p:pic>
        <p:pic>
          <p:nvPicPr>
            <p:cNvPr id="69" name="Picture 68" descr="\documentclass{article}&#10;\usepackage{amsmath}&#10;\usepackage{amssymb}&#10;\pagestyle{empty}&#10;\usepackage{xcolor}&#10;\begin{document}&#10;&#10;&#10; $\displaystyle&#10;\bf &#10;k = 0,\dots, 2&#10;$&#10;&#10;\end{document}" title="IguanaTex Bitmap Display">
              <a:extLst>
                <a:ext uri="{FF2B5EF4-FFF2-40B4-BE49-F238E27FC236}">
                  <a16:creationId xmlns:a16="http://schemas.microsoft.com/office/drawing/2014/main" id="{8954830F-FE52-319D-1558-F7AB5584F6B0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610" y="6368269"/>
              <a:ext cx="1321144" cy="224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1EB8C53-7CD9-1750-0372-C6D2A150A9AE}"/>
              </a:ext>
            </a:extLst>
          </p:cNvPr>
          <p:cNvSpPr/>
          <p:nvPr/>
        </p:nvSpPr>
        <p:spPr>
          <a:xfrm>
            <a:off x="5334001" y="1397384"/>
            <a:ext cx="5171440" cy="605993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\documentclass{article}&#10;\usepackage{amsmath}&#10;\usepackage{amssymb}&#10;\pagestyle{empty}&#10;\usepackage{xcolor}&#10;\begin{document}&#10;&#10;&#10; $\displaystyle&#10;\bf &#10;\phi_2 = \frac{\pi}{2} + \frac{(4+1) \pi} {6}= \frac{4\pi}{3}&#10;$&#10;&#10;\end{document}" title="IguanaTex Bitmap Display">
            <a:extLst>
              <a:ext uri="{FF2B5EF4-FFF2-40B4-BE49-F238E27FC236}">
                <a16:creationId xmlns:a16="http://schemas.microsoft.com/office/drawing/2014/main" id="{0CEE823B-FB30-5465-ABAD-29B52B791D3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84" y="2698259"/>
            <a:ext cx="2805335" cy="5379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5B2FEA7-50DD-E915-8553-F5898681F3E1}"/>
              </a:ext>
            </a:extLst>
          </p:cNvPr>
          <p:cNvSpPr/>
          <p:nvPr/>
        </p:nvSpPr>
        <p:spPr>
          <a:xfrm>
            <a:off x="191300" y="2734408"/>
            <a:ext cx="2531580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1" name="Picture 60" descr="\documentclass{article}&#10;\usepackage{amsmath}&#10;\usepackage{amssymb}&#10;\pagestyle{empty}&#10;\usepackage{xcolor}&#10;\begin{document}&#10;&#10;&#10; $\bf&#10;s_0 = 6.599 ~cos( 2 \pi/3) + j ~21.06 ~sin(2\pi/3)=  -3.2995 +j~18.2390&#10;$&#10;&#10;\end{document}" title="IguanaTex Bitmap Display">
            <a:extLst>
              <a:ext uri="{FF2B5EF4-FFF2-40B4-BE49-F238E27FC236}">
                <a16:creationId xmlns:a16="http://schemas.microsoft.com/office/drawing/2014/main" id="{E6C3E4DD-ACED-AE2D-786A-50C705B41A8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4" y="4334004"/>
            <a:ext cx="7550487" cy="25447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symb}&#10;\pagestyle{empty}&#10;\usepackage{xcolor}&#10;\begin{document}&#10;&#10;&#10; $\bf&#10;s_1 = 6.599 ~cos( pi) + j ~21.06 ~sin(pi)=  -6.5990&#10;$&#10;&#10;\end{document}" title="IguanaTex Bitmap Display">
            <a:extLst>
              <a:ext uri="{FF2B5EF4-FFF2-40B4-BE49-F238E27FC236}">
                <a16:creationId xmlns:a16="http://schemas.microsoft.com/office/drawing/2014/main" id="{89748300-FDF2-FE37-0D73-0985796BFAC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6" y="5003898"/>
            <a:ext cx="5468961" cy="254477"/>
          </a:xfrm>
          <a:prstGeom prst="rect">
            <a:avLst/>
          </a:prstGeom>
        </p:spPr>
      </p:pic>
      <p:pic>
        <p:nvPicPr>
          <p:cNvPr id="67" name="Picture 66" descr="\documentclass{article}&#10;\usepackage{amsmath}&#10;\usepackage{amssymb}&#10;\pagestyle{empty}&#10;\usepackage{xcolor}&#10;\begin{document}&#10;&#10;&#10; $\bf&#10;s_2 = 6.599 ~cos( 4*pi/3) + j ~21.06 ~sin(4*pi/3)= -3.2995 -j~18.2390&#10;$&#10;&#10;\end{document}" title="IguanaTex Bitmap Display">
            <a:extLst>
              <a:ext uri="{FF2B5EF4-FFF2-40B4-BE49-F238E27FC236}">
                <a16:creationId xmlns:a16="http://schemas.microsoft.com/office/drawing/2014/main" id="{95878576-FDE0-84D1-DD39-168DD5D3351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6" y="5666947"/>
            <a:ext cx="8207250" cy="25447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3EF2673-1511-8972-C00A-465736854896}"/>
              </a:ext>
            </a:extLst>
          </p:cNvPr>
          <p:cNvSpPr/>
          <p:nvPr/>
        </p:nvSpPr>
        <p:spPr>
          <a:xfrm>
            <a:off x="277446" y="4114878"/>
            <a:ext cx="8207249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D4C4C0-61BE-C43A-FD4D-F98375B3B95C}"/>
              </a:ext>
            </a:extLst>
          </p:cNvPr>
          <p:cNvSpPr/>
          <p:nvPr/>
        </p:nvSpPr>
        <p:spPr>
          <a:xfrm>
            <a:off x="281227" y="4889197"/>
            <a:ext cx="5824933" cy="515924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5D17B4-B271-471C-7C46-DE568E26959C}"/>
              </a:ext>
            </a:extLst>
          </p:cNvPr>
          <p:cNvSpPr/>
          <p:nvPr/>
        </p:nvSpPr>
        <p:spPr>
          <a:xfrm>
            <a:off x="201460" y="5550414"/>
            <a:ext cx="8538681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A9AB407-1B99-A1DD-445B-A5029857AFBC}"/>
              </a:ext>
            </a:extLst>
          </p:cNvPr>
          <p:cNvSpPr/>
          <p:nvPr/>
        </p:nvSpPr>
        <p:spPr>
          <a:xfrm>
            <a:off x="8372594" y="2676098"/>
            <a:ext cx="3086489" cy="60599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93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}&#10;\usepackage{amssymb}&#10;\pagestyle{empty}&#10;\usepackage{xcolor}&#10;\begin{document}&#10;&#10;&#10; $\displaystyle \bf H(s) = \frac{ N(s)} {D(s)}= \frac{2262.54}&#10;{(s+6.5990)(s^2 + 6.6 s + 343.22)}&#10;$&#10;&#10;\end{document}" title="IguanaTex Bitmap Display">
            <a:extLst>
              <a:ext uri="{FF2B5EF4-FFF2-40B4-BE49-F238E27FC236}">
                <a16:creationId xmlns:a16="http://schemas.microsoft.com/office/drawing/2014/main" id="{220F6660-EB6E-2DDD-8D53-0BA64145EC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63" y="4084466"/>
            <a:ext cx="5024914" cy="538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037C6-10BA-9920-CF0A-68AF1DD2FFF2}"/>
              </a:ext>
            </a:extLst>
          </p:cNvPr>
          <p:cNvSpPr/>
          <p:nvPr/>
        </p:nvSpPr>
        <p:spPr>
          <a:xfrm>
            <a:off x="2993448" y="3881120"/>
            <a:ext cx="6048951" cy="9855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\documentclass{article}&#10;\usepackage{amsmath}&#10;\usepackage{amssymb}&#10;\pagestyle{empty}&#10;\usepackage{xcolor}&#10;\begin{document}&#10;&#10;&#10; $\displaystyle \bf D(s)= (s-s_0) (s-s_1)(s-s_2)$&#10;&#10;\end{document}" title="IguanaTex Bitmap Display">
            <a:extLst>
              <a:ext uri="{FF2B5EF4-FFF2-40B4-BE49-F238E27FC236}">
                <a16:creationId xmlns:a16="http://schemas.microsoft.com/office/drawing/2014/main" id="{2450AE1E-1685-C76E-CB92-A239DA3A9A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1" y="540189"/>
            <a:ext cx="3082971" cy="2290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symb}&#10;\pagestyle{empty}&#10;\usepackage{xcolor}&#10;\begin{document}&#10;&#10;&#10; $\displaystyle \bf D(s)=  (s+ 3.2995 - j 18.23) (s+6.5990)&#10;(s +3.2995 + j 18.23)&#10;$&#10;&#10;\end{document}" title="IguanaTex Bitmap Display">
            <a:extLst>
              <a:ext uri="{FF2B5EF4-FFF2-40B4-BE49-F238E27FC236}">
                <a16:creationId xmlns:a16="http://schemas.microsoft.com/office/drawing/2014/main" id="{E9D43930-DD47-B6F8-A4EC-3686334B01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6" y="1522802"/>
            <a:ext cx="6471771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begin{document}&#10;&#10;&#10; $\displaystyle \bf D(s)= (s+6.5990)(s^2 + 6.6 s + 343.22)&#10;$&#10;&#10;\end{document}" title="IguanaTex Bitmap Display">
            <a:extLst>
              <a:ext uri="{FF2B5EF4-FFF2-40B4-BE49-F238E27FC236}">
                <a16:creationId xmlns:a16="http://schemas.microsoft.com/office/drawing/2014/main" id="{B454C452-04F7-554C-F622-6D841230232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97" y="1495373"/>
            <a:ext cx="4126628" cy="2564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AD46CD-0E01-EDD6-904B-B4B16BA0A8FF}"/>
              </a:ext>
            </a:extLst>
          </p:cNvPr>
          <p:cNvSpPr/>
          <p:nvPr/>
        </p:nvSpPr>
        <p:spPr>
          <a:xfrm>
            <a:off x="427410" y="369749"/>
            <a:ext cx="3176453" cy="540522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0DF00-B57C-B7AA-934E-4153E5335AF3}"/>
              </a:ext>
            </a:extLst>
          </p:cNvPr>
          <p:cNvSpPr/>
          <p:nvPr/>
        </p:nvSpPr>
        <p:spPr>
          <a:xfrm>
            <a:off x="265409" y="2540833"/>
            <a:ext cx="6048952" cy="540522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\documentclass{article}&#10;\usepackage{amsmath}&#10;\usepackage{amssymb}&#10;\pagestyle{empty}&#10;\usepackage{xcolor}&#10;\begin{document}&#10;&#10;&#10; $\displaystyle \bf N(s)= (s+ 6.59) (s^2+6.s+ 343.22)|s=0&#10;=2,262.54$&#10;&#10;\end{document}" title="IguanaTex Bitmap Display">
            <a:extLst>
              <a:ext uri="{FF2B5EF4-FFF2-40B4-BE49-F238E27FC236}">
                <a16:creationId xmlns:a16="http://schemas.microsoft.com/office/drawing/2014/main" id="{064B00E4-4698-5CBA-7B8D-4CA9977D312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6" y="2720238"/>
            <a:ext cx="5607772" cy="2564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AAA-1D30-ABEC-D335-AA1BC10285C6}"/>
              </a:ext>
            </a:extLst>
          </p:cNvPr>
          <p:cNvSpPr/>
          <p:nvPr/>
        </p:nvSpPr>
        <p:spPr>
          <a:xfrm>
            <a:off x="265408" y="1364585"/>
            <a:ext cx="6948191" cy="54052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 descr="\documentclass{article}&#10;\usepackage{amsmath}&#10;\usepackage{amssymb}&#10;\pagestyle{empty}&#10;\usepackage{xcolor}&#10;\begin{document}&#10;&#10;&#10; $\displaystyle \bf s_n = \frac{s}{\Omega_c}$&#10;&#10;\end{document}" title="IguanaTex Bitmap Display">
            <a:extLst>
              <a:ext uri="{FF2B5EF4-FFF2-40B4-BE49-F238E27FC236}">
                <a16:creationId xmlns:a16="http://schemas.microsoft.com/office/drawing/2014/main" id="{4953984B-65EC-3F86-59D0-A85728551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5667428"/>
            <a:ext cx="844800" cy="4484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07F318-EF0F-9099-E523-BC2C062230CD}"/>
              </a:ext>
            </a:extLst>
          </p:cNvPr>
          <p:cNvSpPr/>
          <p:nvPr/>
        </p:nvSpPr>
        <p:spPr>
          <a:xfrm>
            <a:off x="7416800" y="1330168"/>
            <a:ext cx="4438724" cy="540522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F07C70-AC2D-FE48-F3BA-63154B6B38DE}"/>
              </a:ext>
            </a:extLst>
          </p:cNvPr>
          <p:cNvSpPr/>
          <p:nvPr/>
        </p:nvSpPr>
        <p:spPr>
          <a:xfrm>
            <a:off x="9672319" y="5621395"/>
            <a:ext cx="1518841" cy="540522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00B0F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 descr="\documentclass{article}&#10;\usepackage{amsmath}&#10;\usepackage{amssymb}&#10;\pagestyle{empty}&#10;\usepackage{xcolor}&#10;\begin{document}&#10;&#10;&#10;\color{red} \bf Low pass filter&#10;&#10;\end{document}" title="IguanaTex Bitmap Display">
            <a:extLst>
              <a:ext uri="{FF2B5EF4-FFF2-40B4-BE49-F238E27FC236}">
                <a16:creationId xmlns:a16="http://schemas.microsoft.com/office/drawing/2014/main" id="{A408BF2F-FF41-D8D0-EBBA-A81BC4F8C3B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6" y="5793786"/>
            <a:ext cx="1840762" cy="225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471897-AD76-B464-D52E-B5A02696AFF2}"/>
              </a:ext>
            </a:extLst>
          </p:cNvPr>
          <p:cNvSpPr/>
          <p:nvPr/>
        </p:nvSpPr>
        <p:spPr>
          <a:xfrm>
            <a:off x="55087" y="5069985"/>
            <a:ext cx="12081826" cy="1722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0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277.465"/>
  <p:tag name="LATEXADDIN" val="\documentclass{article}&#10;\usepackage{amsmath}&#10;\usepackage{amssymb}&#10;\pagestyle{empty}&#10;\usepackage{xcolor}&#10;\begin{document}&#10;&#10;\color{red}&#10;\bf Pair complex pole with complex one&#10;&#10;\end{document}"/>
  <p:tag name="IGUANATEXSIZE" val="12"/>
  <p:tag name="IGUANATEXCURSOR" val="133"/>
  <p:tag name="TRANSPARENCY" val="Fals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13.123"/>
  <p:tag name="LATEXADDIN" val="\documentclass{article}&#10;\usepackage{amsmath}&#10;\usepackage{amssymb}&#10;\pagestyle{empty}&#10;\usepackage{xcolor}&#10;\begin{document}&#10;&#10;&#10; $\bf \displaystyle&#10;N(s)= &#10;D(s)|s=0    &#10;$&#10;&#10;\end{document}"/>
  <p:tag name="IGUANATEXSIZE" val="20"/>
  <p:tag name="IGUANATEXCURSOR" val="15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72.1785"/>
  <p:tag name="LATEXADDIN" val="\documentclass{article}&#10;\usepackage{amsmath}&#10;\usepackage{amssymb}&#10;\pagestyle{empty}&#10;\usepackage{xcolor}&#10;\begin{document}&#10;&#10;\color{red}&#10;    For odd $\bf N$&#10;&#10;\end{document}"/>
  <p:tag name="IGUANATEXSIZE" val="15"/>
  <p:tag name="IGUANATEXCURSOR" val="132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8.6802"/>
  <p:tag name="ORIGINALWIDTH" val="1364.079"/>
  <p:tag name="LATEXADDIN" val="\documentclass{article}&#10;\usepackage{amsmath}&#10;\usepackage{amssymb}&#10;\pagestyle{empty}&#10;\usepackage{xcolor}&#10;\begin{document}&#10;&#10;&#10; $\displaystyle\bf N \ge \frac{ cosh^{-1}  &#10;\left[ &#10;\frac{\left(  1/A_s^2 \right)-1}&#10;{\left(1/A_p^2 \right)-1}&#10;\right]   } &#10;{cosh^{-1} &#10;\left(&#10;\frac{\Omega_s} {\Omega_p}&#10;\right)} $&#10;&#10;\end{document}"/>
  <p:tag name="IGUANATEXSIZE" val="20"/>
  <p:tag name="IGUANATEXCURSOR" val="284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.7064"/>
  <p:tag name="ORIGINALWIDTH" val="1811.024"/>
  <p:tag name="LATEXADDIN" val="\documentclass{article}&#10;\usepackage{amsmath}&#10;\usepackage{amssymb}&#10;\pagestyle{empty}&#10;\usepackage{xcolor}&#10;\begin{document}&#10;&#10;&#10; $A_p = \displaystyle\bf \frac{1} {1+\epsilon^2}&#10;~\text{or}~&#10;\epsilon = &#10;\left[&#10;\frac{1} {A^2_p}-1&#10;\right]^{1/2}&#10;$&#10;&#10;\end{document}"/>
  <p:tag name="IGUANATEXSIZE" val="20"/>
  <p:tag name="IGUANATEXCURSOR" val="234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4.7094"/>
  <p:tag name="ORIGINALWIDTH" val="953.1309"/>
  <p:tag name="LATEXADDIN" val="\documentclass{article}&#10;\usepackage{amsmath}&#10;\usepackage{amssymb}&#10;\pagestyle{empty}&#10;\usepackage{xcolor}&#10;\begin{document}&#10;&#10;&#10; $ \bf \Omega_c = &#10;\frac{\Omega_p}{&#10;\left[&#10;\frac{1} {A^2_p}-1&#10;\right]^{1/2N}}&#10;$&#10;&#10;\end{document}"/>
  <p:tag name="IGUANATEXSIZE" val="20"/>
  <p:tag name="IGUANATEXCURSOR" val="15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51.556"/>
  <p:tag name="LATEXADDIN" val="\documentclass{article}&#10;\usepackage{amsmath}&#10;\usepackage{amssymb}&#10;\pagestyle{empty}&#10;\usepackage{xcolor}&#10;\begin{document}&#10;&#10;&#10; $\bf&#10;s_k = r_2 cos( \phi_k) + j r_1 sin(\phi_k)&#10;$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717.6603"/>
  <p:tag name="LATEXADDIN" val="\documentclass{article}&#10;\usepackage{amsmath}&#10;\usepackage{amssymb}&#10;\pagestyle{empty}&#10;\usepackage{xcolor}&#10;\begin{document}&#10;&#10;&#10; $\bf&#10; r_1 = \Omega_p \frac{\beta^2 + 1}{2 \beta}&#10;$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719.1601"/>
  <p:tag name="LATEXADDIN" val="\documentclass{article}&#10;\usepackage{amsmath}&#10;\usepackage{amssymb}&#10;\pagestyle{empty}&#10;\usepackage{xcolor}&#10;\begin{document}&#10;&#10;&#10; $\bf&#10; r_2 = \Omega_p \frac{\beta^2 - 1}{2 \beta}&#10;$&#10;&#10;\end{document}"/>
  <p:tag name="IGUANATEXSIZE" val="20"/>
  <p:tag name="IGUANATEXCURSOR" val="160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1019.872"/>
  <p:tag name="LATEXADDIN" val="\documentclass{article}&#10;\usepackage{amsmath}&#10;\usepackage{amssymb}&#10;\pagestyle{empty}&#10;\usepackage{xcolor}&#10;\begin{document}&#10;&#10;&#10; $\bf&#10;\beta = &#10;\left[&#10;\frac{\sqrt{1+ \epsilon^2}+1}&#10;{\epsilon}&#10;\right]^{1/N}&#10;$&#10;&#10;\end{document}"/>
  <p:tag name="IGUANATEXSIZE" val="20"/>
  <p:tag name="IGUANATEXCURSOR" val="165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424.072"/>
  <p:tag name="LATEXADDIN" val="\documentclass{article}&#10;\usepackage{amsmath}&#10;\usepackage{amssymb}&#10;\pagestyle{empty}&#10;\usepackage{xcolor}&#10;\begin{document}&#10;&#10;&#10; $\displaystyle \bf A_p = 10^{-2.5/20}= 0.7499$&#10;&#10;\end{document}"/>
  <p:tag name="IGUANATEXSIZE" val="18"/>
  <p:tag name="IGUANATEXCURSOR" val="16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332.958"/>
  <p:tag name="LATEXADDIN" val="\documentclass{article}&#10;\usepackage{amsmath}&#10;\usepackage{amssymb}&#10;\pagestyle{empty}&#10;\usepackage{xcolor}&#10;\begin{document}&#10;&#10;\color{blue}&#10;\bf Pair complex zeros with complex one&#10;&#10;\end{document}"/>
  <p:tag name="IGUANATEXSIZE" val="12"/>
  <p:tag name="IGUANATEXCURSOR" val="133"/>
  <p:tag name="TRANSPARENCY" val="Fals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376.828"/>
  <p:tag name="LATEXADDIN" val="\documentclass{article}&#10;\usepackage{amsmath}&#10;\usepackage{amssymb}&#10;\pagestyle{empty}&#10;\usepackage{xcolor}&#10;\begin{document}&#10;&#10;&#10; $\displaystyle \bf A_s = 10^{-30/20}= 0.0316$&#10;&#10;\end{document}"/>
  <p:tag name="IGUANATEXSIZE" val="18"/>
  <p:tag name="IGUANATEXCURSOR" val="167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68.429"/>
  <p:tag name="LATEXADDIN" val="\documentclass{article}&#10;\usepackage{amsmath}&#10;\usepackage{amssymb}&#10;\pagestyle{empty}&#10;\usepackage{xcolor}&#10;\begin{document}&#10;&#10;&#10; $\displaystyle \bf Solution: $&#10;&#10;\end{document}"/>
  <p:tag name="IGUANATEXSIZE" val="20"/>
  <p:tag name="IGUANATEXCURSOR" val="152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2078.74"/>
  <p:tag name="LATEXADDIN" val="\documentclass{article}&#10;\usepackage{amsmath}&#10;\usepackage{amssymb}&#10;\pagestyle{empty}&#10;\usepackage{xcolor}&#10;\begin{document}&#10;&#10;&#10; $\bf&#10; r_1 = \Omega_p \frac{\beta^2 + 1}{2 \beta} = 20 \frac{1.38^2+1}{2*1.38}&#10;=21.0605&#10;$&#10;&#10;\end{document}"/>
  <p:tag name="IGUANATEXSIZE" val="20"/>
  <p:tag name="IGUANATEXCURSOR" val="210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1507.312"/>
  <p:tag name="LATEXADDIN" val="\documentclass{article}&#10;\usepackage{amsmath}&#10;\usepackage{amssymb}&#10;\pagestyle{empty}&#10;\usepackage{xcolor}&#10;\begin{document}&#10;&#10;&#10; $\bf&#10;= &#10;\left[&#10;\frac{\sqrt{1+ 0.882^2}+1}&#10;{0.882}&#10;\right]^{1/3}&#10;=1.38&#10;$&#10;&#10;\end{document}"/>
  <p:tag name="IGUANATEXSIZE" val="20"/>
  <p:tag name="IGUANATEXCURSOR" val="193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1019.872"/>
  <p:tag name="LATEXADDIN" val="\documentclass{article}&#10;\usepackage{amsmath}&#10;\usepackage{amssymb}&#10;\pagestyle{empty}&#10;\usepackage{xcolor}&#10;\begin{document}&#10;&#10;&#10; $\bf&#10;\beta = &#10;\left[&#10;\frac{\sqrt{1+ \epsilon^2}+1}&#10;{\epsilon}&#10;\right]^{1/N}&#10;$&#10;&#10;\end{document}"/>
  <p:tag name="IGUANATEXSIZE" val="20"/>
  <p:tag name="IGUANATEXCURSOR" val="165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.7064"/>
  <p:tag name="ORIGINALWIDTH" val="2670.416"/>
  <p:tag name="LATEXADDIN" val="\documentclass{article}&#10;\usepackage{amsmath}&#10;\usepackage{amssymb}&#10;\pagestyle{empty}&#10;\usepackage{xcolor}&#10;\begin{document}&#10;&#10;&#10; $\displaystyle\bf &#10;\epsilon = &#10;\left[&#10;\frac{1} {A^2_p}-1&#10;\right]^{1/2}&#10;= \left[&#10;\frac{1} {0.7499^2}-1&#10;\right]^{1/2}&#10;=0.8822&#10;$&#10;&#10;\end{document}"/>
  <p:tag name="IGUANATEXSIZE" val="18"/>
  <p:tag name="IGUANATEXCURSOR" val="247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2009.749"/>
  <p:tag name="LATEXADDIN" val="\documentclass{article}&#10;\usepackage{amsmath}&#10;\usepackage{amssymb}&#10;\pagestyle{empty}&#10;\usepackage{xcolor}&#10;\begin{document}&#10;&#10;&#10; $\bf&#10; r_2 = \Omega_p \frac{\beta^2 - 1}{2 \beta} = 20 \frac{1.38^2+1}{2*1.38}&#10;=6.5990&#10;$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51.556"/>
  <p:tag name="LATEXADDIN" val="\documentclass{article}&#10;\usepackage{amsmath}&#10;\usepackage{amssymb}&#10;\pagestyle{empty}&#10;\usepackage{xcolor}&#10;\begin{document}&#10;&#10;&#10; $\bf&#10;s_k = r_2 cos( \phi_k) + j r_1 sin(\phi_k)&#10;$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1115.86"/>
  <p:tag name="LATEXADDIN" val="\documentclass{article}&#10;\usepackage{amsmath}&#10;\usepackage{amssymb}&#10;\pagestyle{empty}&#10;\usepackage{xcolor}&#10;\begin{document}&#10;&#10;&#10; $\displaystyle&#10;\bf &#10;\phi_k = \frac{\pi}{2} + \frac{ (2k+1)\pi} {2N}&#10;$&#10;&#10;\end{document}"/>
  <p:tag name="IGUANATEXSIZE" val="20"/>
  <p:tag name="IGUANATEXCURSOR" val="191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911.136"/>
  <p:tag name="LATEXADDIN" val="\documentclass{article}&#10;\usepackage{amsmath}&#10;\usepackage{amssymb}&#10;\pagestyle{empty}&#10;\usepackage{xcolor}&#10;\begin{document}&#10;&#10;&#10; $\displaystyle&#10;\bf &#10;k = 0,\dots, N-1&#10;$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277.465"/>
  <p:tag name="LATEXADDIN" val="\documentclass{article}&#10;\usepackage{amsmath}&#10;\usepackage{amssymb}&#10;\pagestyle{empty}&#10;\usepackage{xcolor}&#10;\begin{document}&#10;&#10;\color{red}&#10;\bf Pair complex pole with complex one&#10;&#10;\end{document}"/>
  <p:tag name="IGUANATEXSIZE" val="12"/>
  <p:tag name="IGUANATEXCURSOR" val="133"/>
  <p:tag name="TRANSPARENCY" val="Fals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8.6802"/>
  <p:tag name="ORIGINALWIDTH" val="1364.079"/>
  <p:tag name="LATEXADDIN" val="\documentclass{article}&#10;\usepackage{amsmath}&#10;\usepackage{amssymb}&#10;\pagestyle{empty}&#10;\usepackage{xcolor}&#10;\begin{document}&#10;&#10;&#10; $\displaystyle\bf N \ge \frac{ cosh^{-1}  &#10;\left[ &#10;\frac{\left(  1/A_s^2 \right)-1}&#10;{\left(1/A_p^2 \right)-1}&#10;\right]   } &#10;{cosh^{-1} &#10;\left(&#10;\frac{\Omega_s} {\Omega_p}&#10;\right)} $&#10;&#10;\end{document}"/>
  <p:tag name="IGUANATEXSIZE" val="20"/>
  <p:tag name="IGUANATEXCURSOR" val="284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4.4395"/>
  <p:tag name="ORIGINALWIDTH" val="1436.82"/>
  <p:tag name="LATEXADDIN" val="\documentclass{article}&#10;\usepackage{amsmath}&#10;\usepackage{amssymb}&#10;\pagestyle{empty}&#10;\usepackage{xcolor}&#10;\begin{document}&#10;&#10;&#10; $\displaystyle\bf = \frac{ cosh^{-1}  &#10;\left[ &#10;\frac{\left(  1/0.7499^2 \right)-1}&#10;{\left(1/0.0316^2 \right)-1}&#10;\right]   } &#10;{cosh^{-1} &#10;\left(&#10;\frac{50} {20}&#10;\right)} $&#10;&#10;\end{document}"/>
  <p:tag name="IGUANATEXSIZE" val="20"/>
  <p:tag name="IGUANATEXCURSOR" val="27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605.9243"/>
  <p:tag name="LATEXADDIN" val="\documentclass{article}&#10;\usepackage{amsmath}&#10;\usepackage{amssymb}&#10;\pagestyle{empty}&#10;\usepackage{xcolor}&#10;\begin{document}&#10;&#10;&#10; $\displaystyle\bf = 2.73 = 3$&#10;&#10;\end{document}"/>
  <p:tag name="IGUANATEXSIZE" val="20"/>
  <p:tag name="IGUANATEXCURSOR" val="152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68.429"/>
  <p:tag name="LATEXADDIN" val="\documentclass{article}&#10;\usepackage{amsmath}&#10;\usepackage{amssymb}&#10;\pagestyle{empty}&#10;\usepackage{xcolor}&#10;\begin{document}&#10;&#10;&#10; $\displaystyle \bf Solution: $&#10;&#10;\end{document}"/>
  <p:tag name="IGUANATEXSIZE" val="20"/>
  <p:tag name="IGUANATEXCURSOR" val="152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2078.74"/>
  <p:tag name="LATEXADDIN" val="\documentclass{article}&#10;\usepackage{amsmath}&#10;\usepackage{amssymb}&#10;\pagestyle{empty}&#10;\usepackage{xcolor}&#10;\begin{document}&#10;&#10;&#10; $\bf&#10; r_1 = \Omega_p \frac{\beta^2 + 1}{2 \beta} = 20 \frac{1.38^2+1}{2*1.38}&#10;=21.0605&#10;$&#10;&#10;\end{document}"/>
  <p:tag name="IGUANATEXSIZE" val="20"/>
  <p:tag name="IGUANATEXCURSOR" val="210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2009.749"/>
  <p:tag name="LATEXADDIN" val="\documentclass{article}&#10;\usepackage{amsmath}&#10;\usepackage{amssymb}&#10;\pagestyle{empty}&#10;\usepackage{xcolor}&#10;\begin{document}&#10;&#10;&#10; $\bf&#10; r_2 = \Omega_p \frac{\beta^2 - 1}{2 \beta} = 20 \frac{1.38^2+1}{2*1.38}&#10;=6.5990&#10;$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51.556"/>
  <p:tag name="LATEXADDIN" val="\documentclass{article}&#10;\usepackage{amsmath}&#10;\usepackage{amssymb}&#10;\pagestyle{empty}&#10;\usepackage{xcolor}&#10;\begin{document}&#10;&#10;&#10; $\bf&#10;s_k = r_2 cos( \phi_k) + j r_1 sin(\phi_k)&#10;$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988.3765"/>
  <p:tag name="LATEXADDIN" val="\documentclass{article}&#10;\usepackage{amsmath}&#10;\usepackage{amssymb}&#10;\pagestyle{empty}&#10;\usepackage{xcolor}&#10;\begin{document}&#10;&#10;&#10; $\displaystyle&#10;\bf &#10;\phi_0 = \frac{\pi}{2} + \frac{\pi} {6}= \frac{2\pi}{3}&#10;$&#10;&#10;\end{document}"/>
  <p:tag name="IGUANATEXSIZE" val="20"/>
  <p:tag name="IGUANATEXCURSOR" val="198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289.089"/>
  <p:tag name="LATEXADDIN" val="\documentclass{article}&#10;\usepackage{amsmath}&#10;\usepackage{amssymb}&#10;\pagestyle{empty}&#10;\usepackage{xcolor}&#10;\begin{document}&#10;&#10;&#10; $\displaystyle&#10;\bf &#10;\phi_1 = \frac{\pi}{2} + \frac{(2+1) \pi} {6}= \pi&#10;$&#10;&#10;\end{document}"/>
  <p:tag name="IGUANATEXSIZE" val="20"/>
  <p:tag name="IGUANATEXCURSOR" val="18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380.577"/>
  <p:tag name="LATEXADDIN" val="\documentclass{article}&#10;\usepackage{amsmath}&#10;\usepackage{amssymb}&#10;\pagestyle{empty}&#10;\usepackage{xcolor}&#10;\begin{document}&#10;&#10;&#10; $\displaystyle&#10;\bf &#10;\phi_2 = \frac{\pi}{2} + \frac{(4+1) \pi} {6}= \frac{4\pi}{3}&#10;$&#10;&#10;\end{document}"/>
  <p:tag name="IGUANATEXSIZE" val="20"/>
  <p:tag name="IGUANATEXCURSOR" val="198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1115.86"/>
  <p:tag name="LATEXADDIN" val="\documentclass{article}&#10;\usepackage{amsmath}&#10;\usepackage{amssymb}&#10;\pagestyle{empty}&#10;\usepackage{xcolor}&#10;\begin{document}&#10;&#10;&#10; $\displaystyle&#10;\bf &#10;\phi_k = \frac{\pi}{2} + \frac{ (2k+1)\pi} {2N}&#10;$&#10;&#10;\end{document}"/>
  <p:tag name="IGUANATEXSIZE" val="20"/>
  <p:tag name="IGUANATEXCURSOR" val="191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15.785"/>
  <p:tag name="LATEXADDIN" val="\documentclass{article}&#10;\usepackage{amsmath}&#10;\usepackage{amssymb}&#10;\pagestyle{empty}&#10;\usepackage{xcolor}&#10;\begin{document}&#10;&#10;&#10; $\bf&#10;s_0 = 6.599 ~cos( 2 \pi/3) + j ~21.06 ~sin(2\pi/3)=  -3.2995 +j~18.2390&#10;$&#10;&#10;\end{document}"/>
  <p:tag name="IGUANATEXSIZE" val="20"/>
  <p:tag name="IGUANATEXCURSOR" val="193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91.414"/>
  <p:tag name="LATEXADDIN" val="\documentclass{article}&#10;\usepackage{amsmath}&#10;\usepackage{amssymb}&#10;\pagestyle{empty}&#10;\usepackage{xcolor}&#10;\begin{document}&#10;&#10;&#10; $\bf&#10;s_1 = 6.599 ~cos( pi) + j ~21.06 ~sin(pi)=  -6.5990&#10;$&#10;&#10;\end{document}"/>
  <p:tag name="IGUANATEXSIZE" val="20"/>
  <p:tag name="IGUANATEXCURSOR" val="180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38.995"/>
  <p:tag name="LATEXADDIN" val="\documentclass{article}&#10;\usepackage{amsmath}&#10;\usepackage{amssymb}&#10;\pagestyle{empty}&#10;\usepackage{xcolor}&#10;\begin{document}&#10;&#10;&#10; $\bf&#10;s_2 = 6.599 ~cos( 4*pi/3) + j ~21.06 ~sin(4*pi/3)= -3.2995 -j~18.2390&#10;$&#10;&#10;\end{document}"/>
  <p:tag name="IGUANATEXSIZE" val="20"/>
  <p:tag name="IGUANATEXCURSOR" val="191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1115.86"/>
  <p:tag name="LATEXADDIN" val="\documentclass{article}&#10;\usepackage{amsmath}&#10;\usepackage{amssymb}&#10;\pagestyle{empty}&#10;\usepackage{xcolor}&#10;\begin{document}&#10;&#10;&#10; $\displaystyle&#10;\bf &#10;\phi_k = \frac{\pi}{2} + \frac{ (2k+1)\pi} {2N}&#10;$&#10;&#10;\end{document}"/>
  <p:tag name="IGUANATEXSIZE" val="20"/>
  <p:tag name="IGUANATEXCURSOR" val="191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50.1688"/>
  <p:tag name="LATEXADDIN" val="\documentclass{article}&#10;\usepackage{amsmath}&#10;\usepackage{amssymb}&#10;\pagestyle{empty}&#10;\usepackage{xcolor}&#10;\begin{document}&#10;&#10;&#10; $\displaystyle&#10;\bf &#10;k = 0,\dots, 2&#10;$&#10;&#10;\end{document}"/>
  <p:tag name="IGUANATEXSIZE" val="20"/>
  <p:tag name="IGUANATEXCURSOR" val="158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747.657"/>
  <p:tag name="LATEXADDIN" val="\documentclass{article}&#10;\usepackage{amsmath}&#10;\usepackage{amssymb}&#10;\pagestyle{empty}&#10;\usepackage{xcolor}&#10;\begin{document}&#10;&#10;&#10; $\displaystyle \bf H(s) = \frac{ N(s)} {D(s)}= \frac{2262.54}&#10;{(s+6.5990)(s^2 + 6.6 s + 343.22)}&#10;$&#10;&#10;\end{document}"/>
  <p:tag name="IGUANATEXSIZE" val="18"/>
  <p:tag name="IGUANATEXCURSOR" val="17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5.789"/>
  <p:tag name="LATEXADDIN" val="\documentclass{article}&#10;\usepackage{amsmath}&#10;\usepackage{amssymb}&#10;\pagestyle{empty}&#10;\usepackage{xcolor}&#10;\begin{document}&#10;&#10;&#10; $\displaystyle \bf D(s)= (s-s_0) (s-s_1)(s-s_2)$&#10;&#10;\end{document}"/>
  <p:tag name="IGUANATEXSIZE" val="18"/>
  <p:tag name="IGUANATEXCURSOR" val="171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38.808"/>
  <p:tag name="LATEXADDIN" val="\documentclass{article}&#10;\usepackage{amsmath}&#10;\usepackage{amssymb}&#10;\pagestyle{empty}&#10;\usepackage{xcolor}&#10;\begin{document}&#10;&#10;&#10; $\displaystyle \bf D(s)=  (s+ 3.2995 - j 18.23) (s+6.5990)&#10;(s +3.2995 + j 18.23)&#10;$&#10;&#10;\end{document}"/>
  <p:tag name="IGUANATEXSIZE" val="18"/>
  <p:tag name="IGUANATEXCURSOR" val="187"/>
  <p:tag name="TRANSPARENCY" val="True"/>
  <p:tag name="LATEXENGINEID" val="0"/>
  <p:tag name="TEMPFOLDER" val="c:\temp\"/>
  <p:tag name="LATEXFORMHEIGHT" val="323.5"/>
  <p:tag name="LATEXFORMWIDTH" val="492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2256.468"/>
  <p:tag name="LATEXADDIN" val="\documentclass{article}&#10;\usepackage{amsmath}&#10;\usepackage{amssymb}&#10;\pagestyle{empty}&#10;\usepackage{xcolor}&#10;\begin{document}&#10;&#10;&#10; $\displaystyle \bf D(s)= (s+6.5990)(s^2 + 6.6 s + 343.22)&#10;$&#10;&#10;\end{document}"/>
  <p:tag name="IGUANATEXSIZE" val="18"/>
  <p:tag name="IGUANATEXCURSOR" val="152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3066.367"/>
  <p:tag name="LATEXADDIN" val="\documentclass{article}&#10;\usepackage{amsmath}&#10;\usepackage{amssymb}&#10;\pagestyle{empty}&#10;\usepackage{xcolor}&#10;\begin{document}&#10;&#10;&#10; $\displaystyle \bf N(s)= (s+ 6.59) (s^2+6.s+ 343.22)|s=0&#10;=2,262.54$&#10;&#10;\end{document}"/>
  <p:tag name="IGUANATEXSIZE" val="18"/>
  <p:tag name="IGUANATEXCURSOR" val="190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911.136"/>
  <p:tag name="LATEXADDIN" val="\documentclass{article}&#10;\usepackage{amsmath}&#10;\usepackage{amssymb}&#10;\pagestyle{empty}&#10;\usepackage{xcolor}&#10;\begin{document}&#10;&#10;&#10; $\displaystyle&#10;\bf &#10;k = 0,\dots, N-1&#10;$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5.2194"/>
  <p:tag name="ORIGINALWIDTH" val="461.9423"/>
  <p:tag name="LATEXADDIN" val="\documentclass{article}&#10;\usepackage{amsmath}&#10;\usepackage{amssymb}&#10;\pagestyle{empty}&#10;\usepackage{xcolor}&#10;\begin{document}&#10;&#10;&#10; $\displaystyle \bf s_n = \frac{s}{\Omega_c}$&#10;&#10;\end{document}"/>
  <p:tag name="IGUANATEXSIZE" val="18"/>
  <p:tag name="IGUANATEXCURSOR" val="14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05.8868"/>
  <p:tag name="LATEXADDIN" val="\documentclass{article}&#10;\usepackage{amsmath}&#10;\usepackage{amssymb}&#10;\pagestyle{empty}&#10;\usepackage{xcolor}&#10;\begin{document}&#10;&#10;&#10;\color{red} \bf Low pass filter&#10;&#10;\end{document}"/>
  <p:tag name="IGUANATEXSIZE" val="20"/>
  <p:tag name="IGUANATEXCURSOR" val="139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707.1616"/>
  <p:tag name="LATEXADDIN" val="\documentclass{article}&#10;\usepackage{amsmath}&#10;\usepackage{amssymb}&#10;\pagestyle{empty}&#10;\usepackage{xcolor}&#10;\begin{document}&#10;&#10;&#10; $\bf \displaystyle&#10;H(s)= \frac{N(s)} {D(s)} &#10;$&#10;&#10;\end{document}"/>
  <p:tag name="IGUANATEXSIZE" val="20"/>
  <p:tag name="IGUANATEXCURSOR" val="14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.9543"/>
  <p:tag name="ORIGINALWIDTH" val="1061.117"/>
  <p:tag name="LATEXADDIN" val="\documentclass{article}&#10;\usepackage{amsmath}&#10;\usepackage{amssymb}&#10;\pagestyle{empty}&#10;\usepackage{xcolor}&#10;\begin{document}&#10;&#10;&#10; $\bf \displaystyle&#10;D(s)= &#10;\prod^{N-1}_{k=0} (s-s_k) &#10;$&#10;&#10;\end{document}"/>
  <p:tag name="IGUANATEXSIZE" val="20"/>
  <p:tag name="IGUANATEXCURSOR" val="14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033.371"/>
  <p:tag name="LATEXADDIN" val="\documentclass{article}&#10;\usepackage{amsmath}&#10;\usepackage{amssymb}&#10;\pagestyle{empty}&#10;\usepackage{xcolor}&#10;\begin{document}&#10;&#10;&#10; $\bf \displaystyle&#10;N(s)= &#10;\frac{ D(s)|s=0 } {\sqrt{1+\epsilon^2}}    &#10;$&#10;&#10;\end{document}"/>
  <p:tag name="IGUANATEXSIZE" val="20"/>
  <p:tag name="IGUANATEXCURSOR" val="187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10.4237"/>
  <p:tag name="LATEXADDIN" val="\documentclass{article}&#10;\usepackage{amsmath}&#10;\usepackage{amssymb}&#10;\pagestyle{empty}&#10;\usepackage{xcolor}&#10;\begin{document}&#10;&#10;\color{red}&#10;    For even $\bf N$&#10;&#10;\end{document}"/>
  <p:tag name="IGUANATEXSIZE" val="15"/>
  <p:tag name="IGUANATEXCURSOR" val="146"/>
  <p:tag name="TRANSPARENCY" val="True"/>
  <p:tag name="LATEXENGINEID" val="0"/>
  <p:tag name="TEMPFOLDER" val="c:\temp\"/>
  <p:tag name="LATEXFORMHEIGHT" val="312"/>
  <p:tag name="LATEXFORMWIDTH" val="492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B887E69DA547AB6E1B8922A5B0F4" ma:contentTypeVersion="2" ma:contentTypeDescription="Create a new document." ma:contentTypeScope="" ma:versionID="18e273f9bef85563fab471d422b538b9">
  <xsd:schema xmlns:xsd="http://www.w3.org/2001/XMLSchema" xmlns:xs="http://www.w3.org/2001/XMLSchema" xmlns:p="http://schemas.microsoft.com/office/2006/metadata/properties" xmlns:ns3="375777bd-ab43-46e4-96b6-222672653e2f" targetNamespace="http://schemas.microsoft.com/office/2006/metadata/properties" ma:root="true" ma:fieldsID="af9ce4e7d836ee43dc29cac3b98cbd1e" ns3:_="">
    <xsd:import namespace="375777bd-ab43-46e4-96b6-222672653e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777bd-ab43-46e4-96b6-222672653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FB112-61E6-403A-BD9B-A654376CF6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8EFF0-6B31-461A-A526-EE4199CFA9F2}">
  <ds:schemaRefs>
    <ds:schemaRef ds:uri="375777bd-ab43-46e4-96b6-222672653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8F8B0B-271B-4022-9523-20ACAEA148E7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75777bd-ab43-46e4-96b6-222672653e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Measurements</dc:title>
  <dc:creator>Vikash Singh [MAHE-MIT]</dc:creator>
  <cp:lastModifiedBy>Vikash Singh [MAHE-MIT]</cp:lastModifiedBy>
  <cp:revision>414</cp:revision>
  <cp:lastPrinted>2023-03-07T10:14:03Z</cp:lastPrinted>
  <dcterms:created xsi:type="dcterms:W3CDTF">2022-08-22T18:13:43Z</dcterms:created>
  <dcterms:modified xsi:type="dcterms:W3CDTF">2023-04-15T11:55:21Z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0x010100AE7EB887E69DA547AB6E1B8922A5B0F4</vt:lpwstr>
  </property>
</Properties>
</file>