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89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:a16="http://schemas.microsoft.com/office/drawing/2014/main" xmlns="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:a16="http://schemas.microsoft.com/office/drawing/2014/main" xmlns="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2063" y="214291"/>
            <a:ext cx="3058851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AGRI-MARKETING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500298" y="91478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Krishak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Bazar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600200"/>
          <a:ext cx="77724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523"/>
                <a:gridCol w="2340078"/>
                <a:gridCol w="2590799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No. of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Krishak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Bazar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 the District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Krishak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Bazar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Fully Operational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 of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Krishak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Bazar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Partly Operational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0600" y="5370498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Total No. of Wholesale Market in the District:-</a:t>
            </a:r>
          </a:p>
          <a:p>
            <a:pPr>
              <a:buFont typeface="Wingdings" pitchFamily="2" charset="2"/>
              <a:buChar char="Ø"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Total No. of Rental Market in the District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:-</a:t>
            </a:r>
            <a:endParaRPr lang="en-US" sz="1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0" y="3816534"/>
          <a:ext cx="68579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226"/>
                <a:gridCol w="2064774"/>
                <a:gridCol w="2285999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No. of Cold Storage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Fully Functional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Party Functional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444934" y="324176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Cold Storage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63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61</cp:revision>
  <dcterms:created xsi:type="dcterms:W3CDTF">2022-05-25T07:10:28Z</dcterms:created>
  <dcterms:modified xsi:type="dcterms:W3CDTF">2023-12-08T11:20:40Z</dcterms:modified>
</cp:coreProperties>
</file>