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24437" y="214291"/>
            <a:ext cx="3369063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Bhabistyat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Credit Card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19200"/>
          <a:ext cx="83820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11887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application </a:t>
                      </a:r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received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cases sponsored to bank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application </a:t>
                      </a:r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sanctioned 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by </a:t>
                      </a:r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bank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Land disbursed by the banks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Amount of loan disbursed 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 fontAlgn="ctr"/>
                      <a:r>
                        <a:rPr lang="en-IN" sz="1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( 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in cr.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39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57</cp:revision>
  <dcterms:created xsi:type="dcterms:W3CDTF">2022-05-25T07:10:28Z</dcterms:created>
  <dcterms:modified xsi:type="dcterms:W3CDTF">2023-12-12T10:31:30Z</dcterms:modified>
</cp:coreProperties>
</file>