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1736" y="214291"/>
            <a:ext cx="4625818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CASTE CERTIFICATE STATUS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oogle Shape;377;p28"/>
          <p:cNvGraphicFramePr/>
          <p:nvPr/>
        </p:nvGraphicFramePr>
        <p:xfrm>
          <a:off x="533400" y="1524000"/>
          <a:ext cx="8305800" cy="1442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5629"/>
                <a:gridCol w="3089089"/>
                <a:gridCol w="2661082"/>
              </a:tblGrid>
              <a:tr h="542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Distributed during </a:t>
                      </a:r>
                      <a:r>
                        <a:rPr lang="en-US" sz="2000" b="1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2022-23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Distributed during </a:t>
                      </a:r>
                      <a:r>
                        <a:rPr lang="en-US" sz="2000" b="1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2023-24</a:t>
                      </a:r>
                      <a:endParaRPr lang="en-US" sz="2000" b="1" i="0" u="none" strike="noStrike" cap="none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Distributed since May, 2011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lang="en-US" sz="1800" b="1" i="0" u="none" strike="noStrike" kern="1200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2023-12-08T11:45:40Z</dcterms:modified>
</cp:coreProperties>
</file>