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88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:a16="http://schemas.microsoft.com/office/drawing/2014/main" xmlns="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:a16="http://schemas.microsoft.com/office/drawing/2014/main" xmlns="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214291"/>
            <a:ext cx="2590800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23.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FOREST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071545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OF  PLANTATION  UNDER  STATE  PLAN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828800"/>
          <a:ext cx="8229600" cy="1645920"/>
        </p:xfrm>
        <a:graphic>
          <a:graphicData uri="http://schemas.openxmlformats.org/drawingml/2006/table">
            <a:tbl>
              <a:tblPr/>
              <a:tblGrid>
                <a:gridCol w="1219200"/>
                <a:gridCol w="1524000"/>
                <a:gridCol w="1371600"/>
                <a:gridCol w="1371600"/>
                <a:gridCol w="1371600"/>
                <a:gridCol w="1371600"/>
              </a:tblGrid>
              <a:tr h="3657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District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Division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Type of Plantation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400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QGS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Stip</a:t>
                      </a:r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Plantation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Social Forestry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20594" y="3827419"/>
            <a:ext cx="25908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SABUJSHREE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52600" y="4572000"/>
          <a:ext cx="56388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3505200"/>
              </a:tblGrid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Financial 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Plants Distributed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2022-23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2023-24 ( till December,2023 )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34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57</cp:revision>
  <dcterms:created xsi:type="dcterms:W3CDTF">2022-05-25T07:10:28Z</dcterms:created>
  <dcterms:modified xsi:type="dcterms:W3CDTF">2023-12-08T11:03:06Z</dcterms:modified>
</cp:coreProperties>
</file>