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1461" y="214291"/>
            <a:ext cx="2563522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KARMATIRTHA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Google Shape;896;p58"/>
          <p:cNvSpPr txBox="1"/>
          <p:nvPr/>
        </p:nvSpPr>
        <p:spPr>
          <a:xfrm>
            <a:off x="304800" y="1066800"/>
            <a:ext cx="8534400" cy="685800"/>
          </a:xfrm>
          <a:prstGeom prst="rect">
            <a:avLst/>
          </a:prstGeom>
          <a:solidFill>
            <a:srgbClr val="90CCDC"/>
          </a:solidFill>
          <a:ln>
            <a:noFill/>
          </a:ln>
          <a:effectLst>
            <a:outerShdw blurRad="63500" dist="23000" dir="5400000">
              <a:srgbClr val="000000">
                <a:alpha val="33725"/>
              </a:srgbClr>
            </a:outerShdw>
          </a:effectLst>
        </p:spPr>
        <p:txBody>
          <a:bodyPr spcFirstLastPara="1" wrap="square" lIns="77900" tIns="38950" rIns="77900" bIns="389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Industrial Estate/ Commercial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(since 2011)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Google Shape;902;p58"/>
          <p:cNvGraphicFramePr/>
          <p:nvPr/>
        </p:nvGraphicFramePr>
        <p:xfrm>
          <a:off x="228600" y="1996171"/>
          <a:ext cx="8697957" cy="440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833"/>
                <a:gridCol w="786407"/>
                <a:gridCol w="986830"/>
                <a:gridCol w="919474"/>
                <a:gridCol w="786407"/>
                <a:gridCol w="852172"/>
                <a:gridCol w="1049522"/>
                <a:gridCol w="1003656"/>
                <a:gridCol w="1003656"/>
              </a:tblGrid>
              <a:tr h="166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Department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unit sanction-</a:t>
                      </a:r>
                      <a:r>
                        <a:rPr lang="en-US" sz="1400" b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unit Completed &amp; Functional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unit Completed but Non-functional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Units On-going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unit Not Started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Stall available for Distribution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Stall Distributed</a:t>
                      </a: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Stall under Redistribution 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 &amp; ME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515</a:t>
                      </a:r>
                      <a:endParaRPr sz="2000" b="0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513</a:t>
                      </a:r>
                      <a:endParaRPr sz="2000" b="1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="1" i="0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SHG &amp; SE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2000" b="0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2000" b="1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1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&amp; RD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151</a:t>
                      </a:r>
                      <a:endParaRPr sz="2000" b="0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151</a:t>
                      </a:r>
                      <a:endParaRPr sz="2000" b="0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MSME&amp;T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 sz="2000" b="0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 sz="2000" b="0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0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20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0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948</a:t>
                      </a:r>
                      <a:endParaRPr sz="2000" b="1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946</a:t>
                      </a:r>
                      <a:endParaRPr sz="2000" b="1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="1" u="none" strike="noStrike" cap="none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900" marR="8900" marT="89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112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57</cp:revision>
  <dcterms:created xsi:type="dcterms:W3CDTF">2022-05-25T07:10:28Z</dcterms:created>
  <dcterms:modified xsi:type="dcterms:W3CDTF">2023-12-08T10:21:10Z</dcterms:modified>
</cp:coreProperties>
</file>