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FC9FF"/>
    <a:srgbClr val="81DEFF"/>
    <a:srgbClr val="4BD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ABA805-879E-400E-80AB-247284D3BA6F}" v="3" dt="2023-11-24T20:07:35.2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441" autoAdjust="0"/>
    <p:restoredTop sz="99540" autoAdjust="0"/>
  </p:normalViewPr>
  <p:slideViewPr>
    <p:cSldViewPr>
      <p:cViewPr varScale="1">
        <p:scale>
          <a:sx n="73" d="100"/>
          <a:sy n="73" d="100"/>
        </p:scale>
        <p:origin x="-11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4" Type="http://schemas.microsoft.com/office/2015/10/relationships/revisionInfo" Target="revisionInfo.xml"/><Relationship Id="rId4" Type="http://schemas.openxmlformats.org/officeDocument/2006/relationships/viewProps" Target="viewProps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M PURBA BARDHAMAN" userId="1c8cdcacb4f4da22" providerId="LiveId" clId="{78ABA805-879E-400E-80AB-247284D3BA6F}"/>
    <pc:docChg chg="custSel modSld">
      <pc:chgData name="DM PURBA BARDHAMAN" userId="1c8cdcacb4f4da22" providerId="LiveId" clId="{78ABA805-879E-400E-80AB-247284D3BA6F}" dt="2023-11-24T20:07:41.747" v="372" actId="6549"/>
      <pc:docMkLst>
        <pc:docMk/>
      </pc:docMkLst>
      <pc:sldChg chg="modSp mod">
        <pc:chgData name="DM PURBA BARDHAMAN" userId="1c8cdcacb4f4da22" providerId="LiveId" clId="{78ABA805-879E-400E-80AB-247284D3BA6F}" dt="2023-11-24T19:43:52.070" v="35" actId="20577"/>
        <pc:sldMkLst>
          <pc:docMk/>
          <pc:sldMk cId="0" sldId="257"/>
        </pc:sldMkLst>
        <pc:graphicFrameChg chg="modGraphic">
          <ac:chgData name="DM PURBA BARDHAMAN" userId="1c8cdcacb4f4da22" providerId="LiveId" clId="{78ABA805-879E-400E-80AB-247284D3BA6F}" dt="2023-11-24T19:42:03.925" v="8" actId="6549"/>
          <ac:graphicFrameMkLst>
            <pc:docMk/>
            <pc:sldMk cId="0" sldId="257"/>
            <ac:graphicFrameMk id="4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43:11.405" v="19" actId="6549"/>
          <ac:graphicFrameMkLst>
            <pc:docMk/>
            <pc:sldMk cId="0" sldId="257"/>
            <ac:graphicFrameMk id="7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43:52.070" v="35" actId="20577"/>
          <ac:graphicFrameMkLst>
            <pc:docMk/>
            <pc:sldMk cId="0" sldId="257"/>
            <ac:graphicFrameMk id="9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45:46.380" v="61" actId="6549"/>
        <pc:sldMkLst>
          <pc:docMk/>
          <pc:sldMk cId="0" sldId="258"/>
        </pc:sldMkLst>
        <pc:graphicFrameChg chg="modGraphic">
          <ac:chgData name="DM PURBA BARDHAMAN" userId="1c8cdcacb4f4da22" providerId="LiveId" clId="{78ABA805-879E-400E-80AB-247284D3BA6F}" dt="2023-11-24T19:45:10.984" v="56" actId="5793"/>
          <ac:graphicFrameMkLst>
            <pc:docMk/>
            <pc:sldMk cId="0" sldId="258"/>
            <ac:graphicFrameMk id="8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45:46.380" v="61" actId="6549"/>
          <ac:graphicFrameMkLst>
            <pc:docMk/>
            <pc:sldMk cId="0" sldId="258"/>
            <ac:graphicFrameMk id="10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47:24.913" v="81" actId="6549"/>
        <pc:sldMkLst>
          <pc:docMk/>
          <pc:sldMk cId="0" sldId="261"/>
        </pc:sldMkLst>
        <pc:graphicFrameChg chg="modGraphic">
          <ac:chgData name="DM PURBA BARDHAMAN" userId="1c8cdcacb4f4da22" providerId="LiveId" clId="{78ABA805-879E-400E-80AB-247284D3BA6F}" dt="2023-11-24T19:46:46.040" v="70" actId="6549"/>
          <ac:graphicFrameMkLst>
            <pc:docMk/>
            <pc:sldMk cId="0" sldId="261"/>
            <ac:graphicFrameMk id="10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47:24.913" v="81" actId="6549"/>
          <ac:graphicFrameMkLst>
            <pc:docMk/>
            <pc:sldMk cId="0" sldId="261"/>
            <ac:graphicFrameMk id="11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48:48.277" v="110" actId="6549"/>
        <pc:sldMkLst>
          <pc:docMk/>
          <pc:sldMk cId="0" sldId="262"/>
        </pc:sldMkLst>
        <pc:graphicFrameChg chg="modGraphic">
          <ac:chgData name="DM PURBA BARDHAMAN" userId="1c8cdcacb4f4da22" providerId="LiveId" clId="{78ABA805-879E-400E-80AB-247284D3BA6F}" dt="2023-11-24T19:48:15.080" v="98" actId="6549"/>
          <ac:graphicFrameMkLst>
            <pc:docMk/>
            <pc:sldMk cId="0" sldId="262"/>
            <ac:graphicFrameMk id="5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48:48.277" v="110" actId="6549"/>
          <ac:graphicFrameMkLst>
            <pc:docMk/>
            <pc:sldMk cId="0" sldId="262"/>
            <ac:graphicFrameMk id="6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51:49.215" v="183" actId="20577"/>
        <pc:sldMkLst>
          <pc:docMk/>
          <pc:sldMk cId="0" sldId="263"/>
        </pc:sldMkLst>
        <pc:graphicFrameChg chg="modGraphic">
          <ac:chgData name="DM PURBA BARDHAMAN" userId="1c8cdcacb4f4da22" providerId="LiveId" clId="{78ABA805-879E-400E-80AB-247284D3BA6F}" dt="2023-11-24T19:49:46.128" v="125" actId="6549"/>
          <ac:graphicFrameMkLst>
            <pc:docMk/>
            <pc:sldMk cId="0" sldId="263"/>
            <ac:graphicFrameMk id="5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51:20.263" v="157" actId="6549"/>
          <ac:graphicFrameMkLst>
            <pc:docMk/>
            <pc:sldMk cId="0" sldId="263"/>
            <ac:graphicFrameMk id="6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51:49.215" v="183" actId="20577"/>
          <ac:graphicFrameMkLst>
            <pc:docMk/>
            <pc:sldMk cId="0" sldId="263"/>
            <ac:graphicFrameMk id="7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52:36.880" v="202" actId="20577"/>
        <pc:sldMkLst>
          <pc:docMk/>
          <pc:sldMk cId="0" sldId="266"/>
        </pc:sldMkLst>
        <pc:graphicFrameChg chg="modGraphic">
          <ac:chgData name="DM PURBA BARDHAMAN" userId="1c8cdcacb4f4da22" providerId="LiveId" clId="{78ABA805-879E-400E-80AB-247284D3BA6F}" dt="2023-11-24T19:52:21.311" v="184" actId="6549"/>
          <ac:graphicFrameMkLst>
            <pc:docMk/>
            <pc:sldMk cId="0" sldId="266"/>
            <ac:graphicFrameMk id="5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52:24.675" v="185" actId="6549"/>
          <ac:graphicFrameMkLst>
            <pc:docMk/>
            <pc:sldMk cId="0" sldId="266"/>
            <ac:graphicFrameMk id="6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52:36.880" v="202" actId="20577"/>
          <ac:graphicFrameMkLst>
            <pc:docMk/>
            <pc:sldMk cId="0" sldId="266"/>
            <ac:graphicFrameMk id="7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54:09.556" v="231" actId="6549"/>
        <pc:sldMkLst>
          <pc:docMk/>
          <pc:sldMk cId="0" sldId="267"/>
        </pc:sldMkLst>
        <pc:graphicFrameChg chg="modGraphic">
          <ac:chgData name="DM PURBA BARDHAMAN" userId="1c8cdcacb4f4da22" providerId="LiveId" clId="{78ABA805-879E-400E-80AB-247284D3BA6F}" dt="2023-11-24T19:54:02.253" v="230" actId="6549"/>
          <ac:graphicFrameMkLst>
            <pc:docMk/>
            <pc:sldMk cId="0" sldId="267"/>
            <ac:graphicFrameMk id="6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54:09.556" v="231" actId="6549"/>
          <ac:graphicFrameMkLst>
            <pc:docMk/>
            <pc:sldMk cId="0" sldId="267"/>
            <ac:graphicFrameMk id="8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55:41.123" v="240" actId="6549"/>
        <pc:sldMkLst>
          <pc:docMk/>
          <pc:sldMk cId="0" sldId="270"/>
        </pc:sldMkLst>
        <pc:graphicFrameChg chg="modGraphic">
          <ac:chgData name="DM PURBA BARDHAMAN" userId="1c8cdcacb4f4da22" providerId="LiveId" clId="{78ABA805-879E-400E-80AB-247284D3BA6F}" dt="2023-11-24T19:54:20.724" v="232" actId="6549"/>
          <ac:graphicFrameMkLst>
            <pc:docMk/>
            <pc:sldMk cId="0" sldId="270"/>
            <ac:graphicFrameMk id="7" creationId="{00000000-0000-0000-0000-000000000000}"/>
          </ac:graphicFrameMkLst>
        </pc:graphicFrameChg>
        <pc:graphicFrameChg chg="mod modGraphic">
          <ac:chgData name="DM PURBA BARDHAMAN" userId="1c8cdcacb4f4da22" providerId="LiveId" clId="{78ABA805-879E-400E-80AB-247284D3BA6F}" dt="2023-11-24T19:55:41.123" v="240" actId="6549"/>
          <ac:graphicFrameMkLst>
            <pc:docMk/>
            <pc:sldMk cId="0" sldId="270"/>
            <ac:graphicFrameMk id="8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56:12.589" v="243" actId="6549"/>
        <pc:sldMkLst>
          <pc:docMk/>
          <pc:sldMk cId="0" sldId="271"/>
        </pc:sldMkLst>
        <pc:graphicFrameChg chg="modGraphic">
          <ac:chgData name="DM PURBA BARDHAMAN" userId="1c8cdcacb4f4da22" providerId="LiveId" clId="{78ABA805-879E-400E-80AB-247284D3BA6F}" dt="2023-11-24T19:56:07.052" v="242" actId="6549"/>
          <ac:graphicFrameMkLst>
            <pc:docMk/>
            <pc:sldMk cId="0" sldId="271"/>
            <ac:graphicFrameMk id="5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56:12.589" v="243" actId="6549"/>
          <ac:graphicFrameMkLst>
            <pc:docMk/>
            <pc:sldMk cId="0" sldId="271"/>
            <ac:graphicFrameMk id="6" creationId="{00000000-0000-0000-0000-000000000000}"/>
          </ac:graphicFrameMkLst>
        </pc:graphicFrameChg>
      </pc:sldChg>
      <pc:sldChg chg="delSp modSp mod">
        <pc:chgData name="DM PURBA BARDHAMAN" userId="1c8cdcacb4f4da22" providerId="LiveId" clId="{78ABA805-879E-400E-80AB-247284D3BA6F}" dt="2023-11-24T20:02:19.873" v="309" actId="6549"/>
        <pc:sldMkLst>
          <pc:docMk/>
          <pc:sldMk cId="0" sldId="272"/>
        </pc:sldMkLst>
        <pc:graphicFrameChg chg="modGraphic">
          <ac:chgData name="DM PURBA BARDHAMAN" userId="1c8cdcacb4f4da22" providerId="LiveId" clId="{78ABA805-879E-400E-80AB-247284D3BA6F}" dt="2023-11-24T20:02:19.873" v="309" actId="6549"/>
          <ac:graphicFrameMkLst>
            <pc:docMk/>
            <pc:sldMk cId="0" sldId="272"/>
            <ac:graphicFrameMk id="5" creationId="{00000000-0000-0000-0000-000000000000}"/>
          </ac:graphicFrameMkLst>
        </pc:graphicFrameChg>
        <pc:graphicFrameChg chg="del">
          <ac:chgData name="DM PURBA BARDHAMAN" userId="1c8cdcacb4f4da22" providerId="LiveId" clId="{78ABA805-879E-400E-80AB-247284D3BA6F}" dt="2023-11-24T19:59:38.751" v="244" actId="21"/>
          <ac:graphicFrameMkLst>
            <pc:docMk/>
            <pc:sldMk cId="0" sldId="272"/>
            <ac:graphicFrameMk id="6" creationId="{00000000-0000-0000-0000-000000000000}"/>
          </ac:graphicFrameMkLst>
        </pc:graphicFrameChg>
        <pc:graphicFrameChg chg="del">
          <ac:chgData name="DM PURBA BARDHAMAN" userId="1c8cdcacb4f4da22" providerId="LiveId" clId="{78ABA805-879E-400E-80AB-247284D3BA6F}" dt="2023-11-24T19:59:42.502" v="245" actId="21"/>
          <ac:graphicFrameMkLst>
            <pc:docMk/>
            <pc:sldMk cId="0" sldId="272"/>
            <ac:graphicFrameMk id="7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20:05:12.661" v="336" actId="798"/>
        <pc:sldMkLst>
          <pc:docMk/>
          <pc:sldMk cId="0" sldId="273"/>
        </pc:sldMkLst>
        <pc:graphicFrameChg chg="modGraphic">
          <ac:chgData name="DM PURBA BARDHAMAN" userId="1c8cdcacb4f4da22" providerId="LiveId" clId="{78ABA805-879E-400E-80AB-247284D3BA6F}" dt="2023-11-24T20:05:12.661" v="336" actId="798"/>
          <ac:graphicFrameMkLst>
            <pc:docMk/>
            <pc:sldMk cId="0" sldId="273"/>
            <ac:graphicFrameMk id="7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20:06:31.396" v="357" actId="6549"/>
        <pc:sldMkLst>
          <pc:docMk/>
          <pc:sldMk cId="0" sldId="274"/>
        </pc:sldMkLst>
        <pc:graphicFrameChg chg="modGraphic">
          <ac:chgData name="DM PURBA BARDHAMAN" userId="1c8cdcacb4f4da22" providerId="LiveId" clId="{78ABA805-879E-400E-80AB-247284D3BA6F}" dt="2023-11-24T20:06:25.780" v="356" actId="798"/>
          <ac:graphicFrameMkLst>
            <pc:docMk/>
            <pc:sldMk cId="0" sldId="274"/>
            <ac:graphicFrameMk id="5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20:06:31.396" v="357" actId="6549"/>
          <ac:graphicFrameMkLst>
            <pc:docMk/>
            <pc:sldMk cId="0" sldId="274"/>
            <ac:graphicFrameMk id="6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20:07:41.747" v="372" actId="6549"/>
        <pc:sldMkLst>
          <pc:docMk/>
          <pc:sldMk cId="0" sldId="275"/>
        </pc:sldMkLst>
        <pc:graphicFrameChg chg="mod modGraphic">
          <ac:chgData name="DM PURBA BARDHAMAN" userId="1c8cdcacb4f4da22" providerId="LiveId" clId="{78ABA805-879E-400E-80AB-247284D3BA6F}" dt="2023-11-24T20:07:41.747" v="372" actId="6549"/>
          <ac:graphicFrameMkLst>
            <pc:docMk/>
            <pc:sldMk cId="0" sldId="275"/>
            <ac:graphicFrameMk id="5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9D7898-11F0-E8E3-6ECC-DBE5C970D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205F0E1-70B1-58DF-8260-73B227C28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3FF006B-D760-8317-F9E1-77B9B049D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B73D89A-25C3-4162-31DA-8F9FD5B81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45027D5-1127-31AE-FBB2-434F1D213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6635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3E4BB3-3277-7770-6E84-11E01C57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9092640-56B8-21C9-43D4-D2908A215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9CCE9C6-4B18-F75F-19C2-942895903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0A1F59E-2951-86B9-E6ED-601CFB05D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0E49932-9C4D-82B5-4072-D0E418F48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2112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90467378-23EE-CE41-3F66-EAE2685305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7C6C5EC-1A69-EBE9-1B11-CF673559E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BA53A02-54F8-21E7-C72C-AED5E06B8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DBCA9D8-7186-D244-3032-1C5B63EDE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A07844-FFCC-F87E-7E06-3B4C59CEF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85258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F55AC8-A588-6309-97F4-E7099200A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BC9DB24-6494-6F5B-ECE7-5B6BC3DA4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CBC9800-CF27-0256-2C82-C7AFA385E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F63556E-4AB8-0721-624E-6CB995293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53F69EE-1985-C73E-3E1F-BF81875A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674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173319-166A-AE6A-92F2-0A832383A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EF6D15A-55B2-D5DC-7AE7-4B88FF22A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AD4134C-1805-2224-259B-187A2A52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10865A9-2437-A20B-9CD6-D5B090A68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9A2E26F-0AEA-98E1-78F2-008BD2DA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68104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BF40E1-2753-BCEA-6ABF-5608F97E6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CCD92CE-10AE-BDD4-3018-CAEE69FAA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60AC67B-5738-0387-2016-BCAE0B157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4BD349C-3BB4-975F-C357-292E1C29F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993A31F-FD30-BFC6-F15C-A71500C68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4D13DCE-1392-D047-3642-C85A7848F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418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02EBCB-CEB1-250A-6B10-0C5DBA5C3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133221A-0AB3-1508-DBC0-598D35C13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B7728B6-17C4-CD66-D656-B497B1D82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57DD901-D13A-49C0-BC77-0D6B927098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F1D55A1-A298-1CC1-F1CE-303BE02FB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3153EFE-0997-9BC2-0F0A-6C86D6462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D34AED45-8A43-A570-EC9D-49516410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62B92C7-5DCB-B478-E17C-99AA06CE3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196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125C46-0423-A013-8922-F8276557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06DECDD-2607-6C97-638D-526FDFB06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245C393-C2F9-631E-377E-98C654BC7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730687B-DE39-5C8E-1F97-8A6C50F22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423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9654493-92C0-A897-6165-6C3A503B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7BC1EBE-49BB-FD20-E856-5D40A6C75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BC5C402-37C0-2C15-0641-DA7D79E8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0181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69CA1A-0D8D-80DF-CB5D-1E02822F5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CC95DD5-FC12-1B54-2149-0F0B5EAB4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D9F3712-242C-84BE-C45B-9DC8852E3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9BAEC7A-EA72-CE4A-4194-B0DB42637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1FF7383-1B35-851F-C231-DCB85B805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CC5D05A-68AE-7046-C44D-F9AED1A6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1087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D018F4-FBD7-2C17-3156-465921527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A33D68A-A812-9B20-23FE-F8D0C6BB3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AB0B97A-ED9B-F3B8-6997-2FDB6E738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BFF2A85-272D-880E-1DA8-B9F30B9B0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4AB8BCB-2269-892F-510D-354AD4B70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BC9CCC0-6A56-5401-74AB-89E3F2034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9424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A8472CB-057D-2656-32C4-72B4642BD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A5377A8-6598-57B6-34F1-C74C52EB2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7C08417-5EB8-545A-16F3-FF39A32DA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92CA36C-FB5F-4D48-A7A3-18E1FA1A7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1626BB3-F8CF-C13E-05D9-0AD232E3E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3" descr="\\mplads\mplads\MPLADS\OTHERS\800px-Emblem_of_West_Bengal.svg.png">
            <a:extLst>
              <a:ext uri="{FF2B5EF4-FFF2-40B4-BE49-F238E27FC236}">
                <a16:creationId xmlns="" xmlns:a16="http://schemas.microsoft.com/office/drawing/2014/main" id="{DD88F542-1E20-2C8C-5852-3ACE8B3127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87131" y="-24"/>
            <a:ext cx="656901" cy="857256"/>
          </a:xfrm>
          <a:prstGeom prst="rect">
            <a:avLst/>
          </a:prstGeom>
          <a:noFill/>
        </p:spPr>
      </p:pic>
      <p:pic>
        <p:nvPicPr>
          <p:cNvPr id="8" name="Picture 4" descr="C:\Users\TAMA\Desktop\Clipboard02.jpg">
            <a:extLst>
              <a:ext uri="{FF2B5EF4-FFF2-40B4-BE49-F238E27FC236}">
                <a16:creationId xmlns="" xmlns:a16="http://schemas.microsoft.com/office/drawing/2014/main" id="{AA6E1A2E-71EA-1B57-A469-FA6A0642F8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2" y="-24"/>
            <a:ext cx="1486642" cy="785818"/>
          </a:xfrm>
          <a:prstGeom prst="roundRect">
            <a:avLst>
              <a:gd name="adj" fmla="val 2729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="" xmlns:p14="http://schemas.microsoft.com/office/powerpoint/2010/main" val="3557632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9000">
              <a:schemeClr val="accent3">
                <a:lumMod val="5000"/>
                <a:lumOff val="9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73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00200" y="163285"/>
            <a:ext cx="6781800" cy="830997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 fontAlgn="ctr"/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Engagement of MGNREGS Workers in Departmental Works</a:t>
            </a:r>
            <a:endParaRPr lang="en-US" sz="2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39631" y="1676400"/>
          <a:ext cx="8575768" cy="2560320"/>
        </p:xfrm>
        <a:graphic>
          <a:graphicData uri="http://schemas.openxmlformats.org/drawingml/2006/table">
            <a:tbl>
              <a:tblPr/>
              <a:tblGrid>
                <a:gridCol w="1429295"/>
                <a:gridCol w="1355274"/>
                <a:gridCol w="1219200"/>
                <a:gridCol w="1295400"/>
                <a:gridCol w="1752600"/>
                <a:gridCol w="1523999"/>
              </a:tblGrid>
              <a:tr h="9144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Financial Year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Total No. of Department involved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Total No. of Schemes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Total No. of Schemes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Total No. of MGNREGS Worker Engaged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Average Person days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2022-23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2023-24 </a:t>
                      </a:r>
                    </a:p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 till date )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1947</TotalTime>
  <Words>40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TAMA</dc:creator>
  <cp:lastModifiedBy>Soumya</cp:lastModifiedBy>
  <cp:revision>59</cp:revision>
  <dcterms:created xsi:type="dcterms:W3CDTF">2022-05-25T07:10:28Z</dcterms:created>
  <dcterms:modified xsi:type="dcterms:W3CDTF">2023-12-08T11:34:09Z</dcterms:modified>
</cp:coreProperties>
</file>