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3083" y="214291"/>
            <a:ext cx="2361352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PMGSY / BGSY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597" y="1101633"/>
          <a:ext cx="8763006" cy="1645920"/>
        </p:xfrm>
        <a:graphic>
          <a:graphicData uri="http://schemas.openxmlformats.org/drawingml/2006/table">
            <a:tbl>
              <a:tblPr/>
              <a:tblGrid>
                <a:gridCol w="1026298"/>
                <a:gridCol w="1342082"/>
                <a:gridCol w="1263136"/>
                <a:gridCol w="1342082"/>
                <a:gridCol w="1263136"/>
                <a:gridCol w="1342082"/>
                <a:gridCol w="1184190"/>
              </a:tblGrid>
              <a:tr h="5486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Roads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Length of Road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Expenditure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86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 2023-24 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Since 20211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 2023-24 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Since 20211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 2023-24 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Since 20211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36580" y="3352800"/>
            <a:ext cx="938077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RIDF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8115" y="4023389"/>
          <a:ext cx="8763006" cy="1645920"/>
        </p:xfrm>
        <a:graphic>
          <a:graphicData uri="http://schemas.openxmlformats.org/drawingml/2006/table">
            <a:tbl>
              <a:tblPr/>
              <a:tblGrid>
                <a:gridCol w="1026298"/>
                <a:gridCol w="1342082"/>
                <a:gridCol w="1263136"/>
                <a:gridCol w="1342082"/>
                <a:gridCol w="1263136"/>
                <a:gridCol w="1342082"/>
                <a:gridCol w="1184190"/>
              </a:tblGrid>
              <a:tr h="5486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Roads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Length of Road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Expenditure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86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 2023-24 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Since 20211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 2023-24 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Since 20211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 2023-24 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Since 20211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56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2023-12-08T10:01:02Z</dcterms:modified>
</cp:coreProperties>
</file>