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41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:a16="http://schemas.microsoft.com/office/drawing/2014/main" xmlns="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:a16="http://schemas.microsoft.com/office/drawing/2014/main" xmlns="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3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93358" y="214291"/>
            <a:ext cx="4870243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Swachha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Bharat Mission ( </a:t>
            </a:r>
            <a:r>
              <a:rPr lang="en-US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Gramin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1" y="1143000"/>
          <a:ext cx="8839198" cy="1905000"/>
        </p:xfrm>
        <a:graphic>
          <a:graphicData uri="http://schemas.openxmlformats.org/drawingml/2006/table">
            <a:tbl>
              <a:tblPr/>
              <a:tblGrid>
                <a:gridCol w="922350"/>
                <a:gridCol w="922351"/>
                <a:gridCol w="922351"/>
                <a:gridCol w="922351"/>
                <a:gridCol w="922351"/>
                <a:gridCol w="922351"/>
                <a:gridCol w="845489"/>
                <a:gridCol w="1076077"/>
                <a:gridCol w="768626"/>
                <a:gridCol w="614901"/>
              </a:tblGrid>
              <a:tr h="952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No. of IHHL Constructed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No. of Community Toilet Constructed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No. of Public Toilet Constructed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Total No. of SWM Unit </a:t>
                      </a:r>
                      <a:r>
                        <a:rPr lang="en-IN" sz="1300" b="1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Constructed</a:t>
                      </a:r>
                      <a:endParaRPr lang="en-IN" sz="13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Total No. of PWM unit Constructed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No. of GWM Unit Constructed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No. of Village in the District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No. of Village declared as Model Village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National 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State 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Words>62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58</cp:revision>
  <dcterms:created xsi:type="dcterms:W3CDTF">2022-05-25T07:10:28Z</dcterms:created>
  <dcterms:modified xsi:type="dcterms:W3CDTF">2023-12-08T09:42:33Z</dcterms:modified>
</cp:coreProperties>
</file>