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3445" y="214291"/>
            <a:ext cx="3102132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UTKARSH BANGLA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1219200"/>
          <a:ext cx="8686800" cy="22479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371600"/>
                <a:gridCol w="1447800"/>
                <a:gridCol w="1371600"/>
                <a:gridCol w="1447800"/>
              </a:tblGrid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No. of Training Partner Registered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Training Partner Working Actively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Trainees Trained Since Inception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Candidates got Placement / Job Opportunity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Training going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Trainees got Certificate of RPL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46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2023-12-08T09:54:00Z</dcterms:modified>
</cp:coreProperties>
</file>