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6776" y="214291"/>
            <a:ext cx="2101857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YUBASHREE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oogle Shape;1639;p126"/>
          <p:cNvGraphicFramePr/>
          <p:nvPr/>
        </p:nvGraphicFramePr>
        <p:xfrm>
          <a:off x="228600" y="1568768"/>
          <a:ext cx="8763001" cy="1768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225"/>
                <a:gridCol w="1929575"/>
                <a:gridCol w="1905000"/>
                <a:gridCol w="1676400"/>
                <a:gridCol w="1447801"/>
              </a:tblGrid>
              <a:tr h="94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u="none" strike="noStrike" cap="none" dirty="0" smtClean="0">
                          <a:latin typeface="Times New Roman" pitchFamily="18" charset="0"/>
                          <a:cs typeface="Times New Roman" pitchFamily="18" charset="0"/>
                        </a:rPr>
                        <a:t>Registration in 2023-24 FY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u="none" strike="noStrike" cap="none" dirty="0" smtClean="0">
                          <a:latin typeface="Times New Roman" pitchFamily="18" charset="0"/>
                          <a:cs typeface="Times New Roman" pitchFamily="18" charset="0"/>
                        </a:rPr>
                        <a:t>( till date )</a:t>
                      </a:r>
                      <a:endParaRPr sz="1800" b="1" u="none" strike="noStrike" cap="non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975" marR="72975" marT="36475" marB="364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 dirty="0" smtClean="0">
                          <a:latin typeface="Times New Roman" pitchFamily="18" charset="0"/>
                          <a:cs typeface="Times New Roman" pitchFamily="18" charset="0"/>
                        </a:rPr>
                        <a:t>Benefit provided 2023-24 FY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 dirty="0" smtClean="0">
                          <a:latin typeface="Times New Roman" pitchFamily="18" charset="0"/>
                          <a:cs typeface="Times New Roman" pitchFamily="18" charset="0"/>
                        </a:rPr>
                        <a:t>( till date )</a:t>
                      </a:r>
                      <a:endParaRPr lang="en-US" sz="1600" b="1" u="none" strike="noStrike" cap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975" marR="72975" marT="36475" marB="3647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Times New Roman"/>
                        </a:rPr>
                        <a:t>Cumulative </a:t>
                      </a:r>
                      <a:r>
                        <a:rPr lang="en-US" sz="1800" b="1" u="none" strike="noStrike" kern="1200" cap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Times New Roman"/>
                        </a:rPr>
                        <a:t>Registration</a:t>
                      </a:r>
                      <a:endParaRPr lang="en-US" sz="1800" b="1" u="none" strike="noStrike" kern="1200" cap="none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u="none" strike="noStrike" kern="1200" cap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Times New Roman"/>
                        </a:rPr>
                        <a:t>Since inception </a:t>
                      </a:r>
                      <a:endParaRPr lang="en-US" sz="1800" b="1" u="none" strike="noStrike" kern="1200" cap="none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975" marR="72975" marT="36475" marB="364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Times New Roman"/>
                        </a:rPr>
                        <a:t>Cumulative  benefitted </a:t>
                      </a:r>
                      <a:endParaRPr lang="en-US" sz="1800" b="1" u="none" strike="noStrike" kern="1200" cap="none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b="1" u="none" strike="noStrike" kern="1200" cap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Times New Roman"/>
                        </a:rPr>
                        <a:t>Since inception </a:t>
                      </a:r>
                      <a:endParaRPr lang="en-US" sz="1800" b="1" u="none" strike="noStrike" kern="1200" cap="none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975" marR="72975" marT="36475" marB="364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u="none" strike="noStrike" kern="1200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Times New Roman"/>
                        </a:rPr>
                        <a:t>Live cases of </a:t>
                      </a:r>
                      <a:r>
                        <a:rPr lang="en-US" sz="1800" b="1" u="none" strike="noStrike" kern="1200" cap="non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Times New Roman"/>
                        </a:rPr>
                        <a:t>Yuvashree</a:t>
                      </a:r>
                      <a:endParaRPr lang="en-US" sz="1800" b="1" u="none" strike="noStrike" kern="1200" cap="none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975" marR="72975" marT="36475" marB="364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1800" u="none" strike="noStrike" cap="none"/>
                    </a:p>
                  </a:txBody>
                  <a:tcPr marL="72975" marR="72975" marT="36475" marB="364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1800" u="none" strike="noStrike" cap="none"/>
                    </a:p>
                  </a:txBody>
                  <a:tcPr marL="72975" marR="72975" marT="36475" marB="3647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1800" u="none" strike="noStrike" cap="none"/>
                    </a:p>
                  </a:txBody>
                  <a:tcPr marL="7600" marR="7600" marT="101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1800" u="none" strike="noStrike" cap="none"/>
                    </a:p>
                  </a:txBody>
                  <a:tcPr marL="7600" marR="7600" marT="101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00" marR="7600" marT="101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29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2023-12-08T10:36:14Z</dcterms:modified>
</cp:coreProperties>
</file>