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7594" y="214291"/>
            <a:ext cx="5691815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DISTRICT DISASTER MANAGEMENT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oogle Shape;705;p56"/>
          <p:cNvGraphicFramePr/>
          <p:nvPr/>
        </p:nvGraphicFramePr>
        <p:xfrm>
          <a:off x="228601" y="1770571"/>
          <a:ext cx="8686799" cy="34692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85999"/>
                <a:gridCol w="2895600"/>
                <a:gridCol w="1447800"/>
                <a:gridCol w="2057400"/>
              </a:tblGrid>
              <a:tr h="53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 sanctioned &amp; Sub-allotted</a:t>
                      </a:r>
                      <a:endParaRPr sz="1200"/>
                    </a:p>
                  </a:txBody>
                  <a:tcPr marL="8400" marR="8400" marT="84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00" marR="8400" marT="84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</a:t>
                      </a:r>
                      <a:endParaRPr sz="1200"/>
                    </a:p>
                  </a:txBody>
                  <a:tcPr marL="8400" marR="8400" marT="84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No. of  Beneficiaries covered</a:t>
                      </a:r>
                      <a:endParaRPr sz="1200"/>
                    </a:p>
                  </a:txBody>
                  <a:tcPr marL="8400" marR="8400" marT="84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5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 1,</a:t>
                      </a:r>
                      <a:r>
                        <a:rPr lang="en-US" sz="1600" b="1" i="0" u="none" strike="noStrike" kern="1200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,00,000/-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Ex- Gratia Grant  (Snake Bite) </a:t>
                      </a:r>
                      <a:endParaRPr/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2022-2023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00" marR="8400" marT="84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 </a:t>
                      </a: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Nos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584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,00,000/-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sng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Ex- Gratia Grant  (NC) </a:t>
                      </a:r>
                      <a:endParaRPr sz="1400" b="1" i="0" u="sng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Lightning                          : </a:t>
                      </a:r>
                      <a:r>
                        <a:rPr lang="en-US" sz="1400" b="1" i="0" u="none" strike="noStrike" kern="1200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 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collapse                    : 2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2022-2023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00" marR="8400" marT="840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Nos. 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 </a:t>
                      </a: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31,00,000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/-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Ex- Gratia Grant  (Snake Bite) </a:t>
                      </a:r>
                      <a:endParaRPr sz="2400"/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kern="1200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kern="1200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2023-2024 ( till date )</a:t>
                      </a:r>
                      <a:endParaRPr lang="en-US" sz="1400" b="1" i="0" u="none" strike="noStrike" kern="1200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00" marR="8400" marT="84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 </a:t>
                      </a: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Nos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 </a:t>
                      </a: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30,00,000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/-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800" b="1" i="0" u="sng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Ex- Gratia Grant  (NC) </a:t>
                      </a:r>
                      <a:endParaRPr sz="1800" b="1" i="0" u="sng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kern="1200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kern="1200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2023-2024 ( till date )</a:t>
                      </a:r>
                      <a:endParaRPr lang="en-US" sz="1400" b="1" i="0" u="none" strike="noStrike" kern="1200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00" marR="8400" marT="840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 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Nos. 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" name="Google Shape;711;p56"/>
          <p:cNvSpPr txBox="1"/>
          <p:nvPr/>
        </p:nvSpPr>
        <p:spPr>
          <a:xfrm>
            <a:off x="457200" y="5715010"/>
            <a:ext cx="8305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N.B- District Administration took utmost care to handover the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cheques</a:t>
            </a: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48 hours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9906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REPORT OF RECEIPT &amp; SUB-ALLOTMENT OF 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 GRATIA GRANT (</a:t>
            </a:r>
            <a:r>
              <a:rPr lang="en-US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SNAKE BITE / N.C)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121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60</cp:revision>
  <dcterms:created xsi:type="dcterms:W3CDTF">2022-05-25T07:10:28Z</dcterms:created>
  <dcterms:modified xsi:type="dcterms:W3CDTF">2023-12-08T10:50:03Z</dcterms:modified>
</cp:coreProperties>
</file>