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7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0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4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BAED-3A92-48A1-9C5F-ED942EA9211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C73F-5BD3-4B8F-99EC-17E551A2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9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3446" y="543208"/>
            <a:ext cx="671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17" y="1774055"/>
            <a:ext cx="4264811" cy="29971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31" y="1613290"/>
            <a:ext cx="2340510" cy="3565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810" y="1613290"/>
            <a:ext cx="2299439" cy="3318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3699" y="5595042"/>
            <a:ext cx="95966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N.B: Designing </a:t>
            </a:r>
            <a:r>
              <a:rPr lang="en-US" sz="3200" b="1" dirty="0"/>
              <a:t>For The Best Experience For All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416" y="543208"/>
            <a:ext cx="8754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 Large Device: </a:t>
            </a: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1200px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–To High</a:t>
            </a:r>
          </a:p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Device PC: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992px (Min)-</a:t>
            </a: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1199.98 (Max)</a:t>
            </a:r>
          </a:p>
          <a:p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 Or Medium: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768 (Min) - </a:t>
            </a: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991px(Max)</a:t>
            </a:r>
          </a:p>
          <a:p>
            <a:r>
              <a:rPr lang="en-US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576px (Min) </a:t>
            </a: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- 767.98px (Max)</a:t>
            </a:r>
          </a:p>
          <a:p>
            <a:r>
              <a:rPr lang="en-US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Xmd</a:t>
            </a:r>
            <a:r>
              <a:rPr lang="en-US" sz="36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    0 (Min) </a:t>
            </a: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max-width: 575px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11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2021-01-12T09:00:00Z</dcterms:created>
  <dcterms:modified xsi:type="dcterms:W3CDTF">2021-01-12T09:19:22Z</dcterms:modified>
</cp:coreProperties>
</file>