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365A-C744-4C2B-A035-C9D8EBC58C5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8F68-912C-4F67-8253-6FA0395D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365A-C744-4C2B-A035-C9D8EBC58C5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8F68-912C-4F67-8253-6FA0395D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365A-C744-4C2B-A035-C9D8EBC58C5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8F68-912C-4F67-8253-6FA0395D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6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365A-C744-4C2B-A035-C9D8EBC58C5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8F68-912C-4F67-8253-6FA0395D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6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365A-C744-4C2B-A035-C9D8EBC58C5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8F68-912C-4F67-8253-6FA0395D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4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365A-C744-4C2B-A035-C9D8EBC58C5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8F68-912C-4F67-8253-6FA0395D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4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365A-C744-4C2B-A035-C9D8EBC58C5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8F68-912C-4F67-8253-6FA0395D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8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365A-C744-4C2B-A035-C9D8EBC58C5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8F68-912C-4F67-8253-6FA0395D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4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365A-C744-4C2B-A035-C9D8EBC58C5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8F68-912C-4F67-8253-6FA0395D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0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365A-C744-4C2B-A035-C9D8EBC58C5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8F68-912C-4F67-8253-6FA0395D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365A-C744-4C2B-A035-C9D8EBC58C5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8F68-912C-4F67-8253-6FA0395D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5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C365A-C744-4C2B-A035-C9D8EBC58C5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18F68-912C-4F67-8253-6FA0395D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0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38400"/>
            <a:ext cx="6400800" cy="17526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No: 14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Sudirgha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Chakma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ID: 22373002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Course: Distributed Computing System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1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4. Common Characteristics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Certain common characteristics can be used to assess distributed systems: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1. Heterogeneity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2. Openness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3. Security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4. Scalability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5. Failure Handling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6. Concurrency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7. Transparency</a:t>
            </a:r>
          </a:p>
        </p:txBody>
      </p:sp>
    </p:spTree>
    <p:extLst>
      <p:ext uri="{BB962C8B-B14F-4D97-AF65-F5344CB8AC3E}">
        <p14:creationId xmlns:p14="http://schemas.microsoft.com/office/powerpoint/2010/main" val="39983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5. Basic Design Issues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 software engineering principles include rigor and formality, separation of concerns, modularity, abstraction, anticipation of change.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Specific issues for distributed systems:</a:t>
            </a:r>
          </a:p>
          <a:p>
            <a:pPr marL="0" indent="0" algn="just"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		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Naming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2. Communication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3. Software structure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4. System architecture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5. Workload allocation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6. Consistency maintenance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6. Advantages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Sharing Data: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is a provision in the environment where user at one site may be able to access the data residing at other sites.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Autonomy: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Because of sharing data by means of data distribution each site is able to retain a degree of control over data that are stored locally.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Availability: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one site fails in a distributed systems, the remaining sites may be able to continue operating. Thus a failure of a site does not necessarily imply the shutdown of the system.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7. Disadvantages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development cost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Greater potential for bugs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Increased processing overhead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7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 Perspective on Distributed Computer System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JOHN A. STANKOVIC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What is a Distributed System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Types of Distributed Systems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Examples of Distributed systems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Common Characteristics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Basic Design Issues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 Advantages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7. Disadvantages</a:t>
            </a:r>
          </a:p>
        </p:txBody>
      </p:sp>
    </p:spTree>
    <p:extLst>
      <p:ext uri="{BB962C8B-B14F-4D97-AF65-F5344CB8AC3E}">
        <p14:creationId xmlns:p14="http://schemas.microsoft.com/office/powerpoint/2010/main" val="284385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1. What is A Distributed System?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distributed system is one in which components located at networked computers communicate and coordinate their actions only by passing messages. This definitions leads to  the following characteristics of distributed systems: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1. Concurrency of components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2. Lack of a global ‘’clock”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3. Independent failures of components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2. Types of Distributed Systems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distributed Computing Systems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Distributed Information Systems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distributed Pervasive Systems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6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Distributed Computing Systems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distributed computing systems include the following: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1. Cluster computing systems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2. Grid computing systems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Distributed Informative Systems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distributed systems, the following forms are concentrated: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1. Transaction processing systems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2. Enterprise application integration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Distributed Pervasive Systems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Few examples of distributed pervasive systems are as below: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1. Home systems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2. Electronic health care systems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3. Sensor networks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 Examples of Distributed Systems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Local area network and intranet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Database management system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Automatic teller machine network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Internet/World-Wide Web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Mobile and ubiquitous computing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336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Content</vt:lpstr>
      <vt:lpstr>1. What is A Distributed System?</vt:lpstr>
      <vt:lpstr>2. Types of Distributed Systems</vt:lpstr>
      <vt:lpstr>Distributed Computing Systems</vt:lpstr>
      <vt:lpstr>Distributed Informative Systems</vt:lpstr>
      <vt:lpstr>Distributed Pervasive Systems</vt:lpstr>
      <vt:lpstr>3. Examples of Distributed Systems</vt:lpstr>
      <vt:lpstr>4. Common Characteristics</vt:lpstr>
      <vt:lpstr>5. Basic Design Issues</vt:lpstr>
      <vt:lpstr>6. Advantages</vt:lpstr>
      <vt:lpstr>7. Disadvantages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SUDIRGHA CHAKMA</dc:creator>
  <cp:lastModifiedBy>SUDIRGHA CHAKMA</cp:lastModifiedBy>
  <cp:revision>10</cp:revision>
  <dcterms:created xsi:type="dcterms:W3CDTF">2022-12-30T04:37:30Z</dcterms:created>
  <dcterms:modified xsi:type="dcterms:W3CDTF">2022-12-30T05:46:41Z</dcterms:modified>
</cp:coreProperties>
</file>