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AA26C-D7B5-4333-9455-D8417ECBF1FF}" v="1" dt="2023-06-19T19:50:1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na jyothi duggimpudi" userId="23479e4591e963f1" providerId="LiveId" clId="{B1FAA26C-D7B5-4333-9455-D8417ECBF1FF}"/>
    <pc:docChg chg="undo custSel addSld delSld modSld sldOrd">
      <pc:chgData name="vandana jyothi duggimpudi" userId="23479e4591e963f1" providerId="LiveId" clId="{B1FAA26C-D7B5-4333-9455-D8417ECBF1FF}" dt="2023-06-19T20:05:29.860" v="386"/>
      <pc:docMkLst>
        <pc:docMk/>
      </pc:docMkLst>
      <pc:sldChg chg="addSp delSp modSp mod">
        <pc:chgData name="vandana jyothi duggimpudi" userId="23479e4591e963f1" providerId="LiveId" clId="{B1FAA26C-D7B5-4333-9455-D8417ECBF1FF}" dt="2023-06-19T20:03:59.699" v="384" actId="1076"/>
        <pc:sldMkLst>
          <pc:docMk/>
          <pc:sldMk cId="3151134951" sldId="259"/>
        </pc:sldMkLst>
        <pc:spChg chg="mod">
          <ac:chgData name="vandana jyothi duggimpudi" userId="23479e4591e963f1" providerId="LiveId" clId="{B1FAA26C-D7B5-4333-9455-D8417ECBF1FF}" dt="2023-06-19T20:03:43.728" v="379" actId="26606"/>
          <ac:spMkLst>
            <pc:docMk/>
            <pc:sldMk cId="3151134951" sldId="259"/>
            <ac:spMk id="2" creationId="{F873DAB8-A9B9-1201-7B99-5161E301EEB7}"/>
          </ac:spMkLst>
        </pc:spChg>
        <pc:spChg chg="del">
          <ac:chgData name="vandana jyothi duggimpudi" userId="23479e4591e963f1" providerId="LiveId" clId="{B1FAA26C-D7B5-4333-9455-D8417ECBF1FF}" dt="2023-06-19T20:02:56.426" v="365" actId="26606"/>
          <ac:spMkLst>
            <pc:docMk/>
            <pc:sldMk cId="3151134951" sldId="259"/>
            <ac:spMk id="22" creationId="{6C4028FD-8BAA-4A19-BFDE-594D991B7552}"/>
          </ac:spMkLst>
        </pc:spChg>
        <pc:spChg chg="add del">
          <ac:chgData name="vandana jyothi duggimpudi" userId="23479e4591e963f1" providerId="LiveId" clId="{B1FAA26C-D7B5-4333-9455-D8417ECBF1FF}" dt="2023-06-19T20:03:18.077" v="374" actId="26606"/>
          <ac:spMkLst>
            <pc:docMk/>
            <pc:sldMk cId="3151134951" sldId="259"/>
            <ac:spMk id="27" creationId="{FFB60E8C-7224-44A4-87A0-46A1711DD2ED}"/>
          </ac:spMkLst>
        </pc:spChg>
        <pc:spChg chg="add del">
          <ac:chgData name="vandana jyothi duggimpudi" userId="23479e4591e963f1" providerId="LiveId" clId="{B1FAA26C-D7B5-4333-9455-D8417ECBF1FF}" dt="2023-06-19T20:03:18.077" v="374" actId="26606"/>
          <ac:spMkLst>
            <pc:docMk/>
            <pc:sldMk cId="3151134951" sldId="259"/>
            <ac:spMk id="29" creationId="{5DA32751-37A2-45C0-BE94-63D375E27003}"/>
          </ac:spMkLst>
        </pc:spChg>
        <pc:spChg chg="add del">
          <ac:chgData name="vandana jyothi duggimpudi" userId="23479e4591e963f1" providerId="LiveId" clId="{B1FAA26C-D7B5-4333-9455-D8417ECBF1FF}" dt="2023-06-19T20:03:18.077" v="374" actId="26606"/>
          <ac:spMkLst>
            <pc:docMk/>
            <pc:sldMk cId="3151134951" sldId="259"/>
            <ac:spMk id="31" creationId="{E659831F-0D9A-4C63-9EBB-8435B85A440F}"/>
          </ac:spMkLst>
        </pc:spChg>
        <pc:spChg chg="add del">
          <ac:chgData name="vandana jyothi duggimpudi" userId="23479e4591e963f1" providerId="LiveId" clId="{B1FAA26C-D7B5-4333-9455-D8417ECBF1FF}" dt="2023-06-19T20:03:18.077" v="374" actId="26606"/>
          <ac:spMkLst>
            <pc:docMk/>
            <pc:sldMk cId="3151134951" sldId="259"/>
            <ac:spMk id="33" creationId="{5A55FBCD-CD42-40F5-8A1B-3203F9CAEEAA}"/>
          </ac:spMkLst>
        </pc:spChg>
        <pc:spChg chg="add del">
          <ac:chgData name="vandana jyothi duggimpudi" userId="23479e4591e963f1" providerId="LiveId" clId="{B1FAA26C-D7B5-4333-9455-D8417ECBF1FF}" dt="2023-06-19T20:03:16.039" v="371" actId="26606"/>
          <ac:spMkLst>
            <pc:docMk/>
            <pc:sldMk cId="3151134951" sldId="259"/>
            <ac:spMk id="38" creationId="{FFB60E8C-7224-44A4-87A0-46A1711DD2ED}"/>
          </ac:spMkLst>
        </pc:spChg>
        <pc:spChg chg="add del">
          <ac:chgData name="vandana jyothi duggimpudi" userId="23479e4591e963f1" providerId="LiveId" clId="{B1FAA26C-D7B5-4333-9455-D8417ECBF1FF}" dt="2023-06-19T20:03:16.039" v="371" actId="26606"/>
          <ac:spMkLst>
            <pc:docMk/>
            <pc:sldMk cId="3151134951" sldId="259"/>
            <ac:spMk id="40" creationId="{5DA32751-37A2-45C0-BE94-63D375E27003}"/>
          </ac:spMkLst>
        </pc:spChg>
        <pc:spChg chg="add del">
          <ac:chgData name="vandana jyothi duggimpudi" userId="23479e4591e963f1" providerId="LiveId" clId="{B1FAA26C-D7B5-4333-9455-D8417ECBF1FF}" dt="2023-06-19T20:03:16.039" v="371" actId="26606"/>
          <ac:spMkLst>
            <pc:docMk/>
            <pc:sldMk cId="3151134951" sldId="259"/>
            <ac:spMk id="42" creationId="{E659831F-0D9A-4C63-9EBB-8435B85A440F}"/>
          </ac:spMkLst>
        </pc:spChg>
        <pc:spChg chg="add del">
          <ac:chgData name="vandana jyothi duggimpudi" userId="23479e4591e963f1" providerId="LiveId" clId="{B1FAA26C-D7B5-4333-9455-D8417ECBF1FF}" dt="2023-06-19T20:03:16.039" v="371" actId="26606"/>
          <ac:spMkLst>
            <pc:docMk/>
            <pc:sldMk cId="3151134951" sldId="259"/>
            <ac:spMk id="44" creationId="{5A55FBCD-CD42-40F5-8A1B-3203F9CAEEAA}"/>
          </ac:spMkLst>
        </pc:spChg>
        <pc:spChg chg="add del">
          <ac:chgData name="vandana jyothi duggimpudi" userId="23479e4591e963f1" providerId="LiveId" clId="{B1FAA26C-D7B5-4333-9455-D8417ECBF1FF}" dt="2023-06-19T20:03:18.077" v="373" actId="26606"/>
          <ac:spMkLst>
            <pc:docMk/>
            <pc:sldMk cId="3151134951" sldId="259"/>
            <ac:spMk id="46" creationId="{FFB60E8C-7224-44A4-87A0-46A1711DD2ED}"/>
          </ac:spMkLst>
        </pc:spChg>
        <pc:spChg chg="add del">
          <ac:chgData name="vandana jyothi duggimpudi" userId="23479e4591e963f1" providerId="LiveId" clId="{B1FAA26C-D7B5-4333-9455-D8417ECBF1FF}" dt="2023-06-19T20:03:18.077" v="373" actId="26606"/>
          <ac:spMkLst>
            <pc:docMk/>
            <pc:sldMk cId="3151134951" sldId="259"/>
            <ac:spMk id="47" creationId="{5DA32751-37A2-45C0-BE94-63D375E27003}"/>
          </ac:spMkLst>
        </pc:spChg>
        <pc:spChg chg="add del">
          <ac:chgData name="vandana jyothi duggimpudi" userId="23479e4591e963f1" providerId="LiveId" clId="{B1FAA26C-D7B5-4333-9455-D8417ECBF1FF}" dt="2023-06-19T20:03:18.077" v="373" actId="26606"/>
          <ac:spMkLst>
            <pc:docMk/>
            <pc:sldMk cId="3151134951" sldId="259"/>
            <ac:spMk id="48" creationId="{E659831F-0D9A-4C63-9EBB-8435B85A440F}"/>
          </ac:spMkLst>
        </pc:spChg>
        <pc:spChg chg="add del">
          <ac:chgData name="vandana jyothi duggimpudi" userId="23479e4591e963f1" providerId="LiveId" clId="{B1FAA26C-D7B5-4333-9455-D8417ECBF1FF}" dt="2023-06-19T20:03:18.077" v="373" actId="26606"/>
          <ac:spMkLst>
            <pc:docMk/>
            <pc:sldMk cId="3151134951" sldId="259"/>
            <ac:spMk id="49" creationId="{5A55FBCD-CD42-40F5-8A1B-3203F9CAEEAA}"/>
          </ac:spMkLst>
        </pc:spChg>
        <pc:spChg chg="add del">
          <ac:chgData name="vandana jyothi duggimpudi" userId="23479e4591e963f1" providerId="LiveId" clId="{B1FAA26C-D7B5-4333-9455-D8417ECBF1FF}" dt="2023-06-19T20:03:43.728" v="379" actId="26606"/>
          <ac:spMkLst>
            <pc:docMk/>
            <pc:sldMk cId="3151134951" sldId="259"/>
            <ac:spMk id="51" creationId="{FFB60E8C-7224-44A4-87A0-46A1711DD2ED}"/>
          </ac:spMkLst>
        </pc:spChg>
        <pc:spChg chg="add del">
          <ac:chgData name="vandana jyothi duggimpudi" userId="23479e4591e963f1" providerId="LiveId" clId="{B1FAA26C-D7B5-4333-9455-D8417ECBF1FF}" dt="2023-06-19T20:03:43.728" v="379" actId="26606"/>
          <ac:spMkLst>
            <pc:docMk/>
            <pc:sldMk cId="3151134951" sldId="259"/>
            <ac:spMk id="52" creationId="{5DA32751-37A2-45C0-BE94-63D375E27003}"/>
          </ac:spMkLst>
        </pc:spChg>
        <pc:spChg chg="add del">
          <ac:chgData name="vandana jyothi duggimpudi" userId="23479e4591e963f1" providerId="LiveId" clId="{B1FAA26C-D7B5-4333-9455-D8417ECBF1FF}" dt="2023-06-19T20:03:43.728" v="379" actId="26606"/>
          <ac:spMkLst>
            <pc:docMk/>
            <pc:sldMk cId="3151134951" sldId="259"/>
            <ac:spMk id="53" creationId="{E659831F-0D9A-4C63-9EBB-8435B85A440F}"/>
          </ac:spMkLst>
        </pc:spChg>
        <pc:spChg chg="add del">
          <ac:chgData name="vandana jyothi duggimpudi" userId="23479e4591e963f1" providerId="LiveId" clId="{B1FAA26C-D7B5-4333-9455-D8417ECBF1FF}" dt="2023-06-19T20:03:43.728" v="379" actId="26606"/>
          <ac:spMkLst>
            <pc:docMk/>
            <pc:sldMk cId="3151134951" sldId="259"/>
            <ac:spMk id="54" creationId="{5A55FBCD-CD42-40F5-8A1B-3203F9CAEEAA}"/>
          </ac:spMkLst>
        </pc:spChg>
        <pc:spChg chg="add del">
          <ac:chgData name="vandana jyothi duggimpudi" userId="23479e4591e963f1" providerId="LiveId" clId="{B1FAA26C-D7B5-4333-9455-D8417ECBF1FF}" dt="2023-06-19T20:03:53.089" v="382" actId="26606"/>
          <ac:spMkLst>
            <pc:docMk/>
            <pc:sldMk cId="3151134951" sldId="259"/>
            <ac:spMk id="59" creationId="{32AEEBC8-9D30-42EF-95F2-386C2653FBF0}"/>
          </ac:spMkLst>
        </pc:spChg>
        <pc:spChg chg="add del">
          <ac:chgData name="vandana jyothi duggimpudi" userId="23479e4591e963f1" providerId="LiveId" clId="{B1FAA26C-D7B5-4333-9455-D8417ECBF1FF}" dt="2023-06-19T20:03:53.089" v="382" actId="26606"/>
          <ac:spMkLst>
            <pc:docMk/>
            <pc:sldMk cId="3151134951" sldId="259"/>
            <ac:spMk id="61" creationId="{3529E97A-97C3-40EA-8A04-5C02398D568F}"/>
          </ac:spMkLst>
        </pc:spChg>
        <pc:spChg chg="add del">
          <ac:chgData name="vandana jyothi duggimpudi" userId="23479e4591e963f1" providerId="LiveId" clId="{B1FAA26C-D7B5-4333-9455-D8417ECBF1FF}" dt="2023-06-19T20:03:53.089" v="382" actId="26606"/>
          <ac:spMkLst>
            <pc:docMk/>
            <pc:sldMk cId="3151134951" sldId="259"/>
            <ac:spMk id="63" creationId="{59FA8C2E-A5A7-4490-927A-7CD58343EDBB}"/>
          </ac:spMkLst>
        </pc:spChg>
        <pc:spChg chg="add">
          <ac:chgData name="vandana jyothi duggimpudi" userId="23479e4591e963f1" providerId="LiveId" clId="{B1FAA26C-D7B5-4333-9455-D8417ECBF1FF}" dt="2023-06-19T20:03:53.089" v="382" actId="26606"/>
          <ac:spMkLst>
            <pc:docMk/>
            <pc:sldMk cId="3151134951" sldId="259"/>
            <ac:spMk id="68" creationId="{32AEEBC8-9D30-42EF-95F2-386C2653FBF0}"/>
          </ac:spMkLst>
        </pc:spChg>
        <pc:spChg chg="add">
          <ac:chgData name="vandana jyothi duggimpudi" userId="23479e4591e963f1" providerId="LiveId" clId="{B1FAA26C-D7B5-4333-9455-D8417ECBF1FF}" dt="2023-06-19T20:03:53.089" v="382" actId="26606"/>
          <ac:spMkLst>
            <pc:docMk/>
            <pc:sldMk cId="3151134951" sldId="259"/>
            <ac:spMk id="70" creationId="{3529E97A-97C3-40EA-8A04-5C02398D568F}"/>
          </ac:spMkLst>
        </pc:spChg>
        <pc:spChg chg="add">
          <ac:chgData name="vandana jyothi duggimpudi" userId="23479e4591e963f1" providerId="LiveId" clId="{B1FAA26C-D7B5-4333-9455-D8417ECBF1FF}" dt="2023-06-19T20:03:53.089" v="382" actId="26606"/>
          <ac:spMkLst>
            <pc:docMk/>
            <pc:sldMk cId="3151134951" sldId="259"/>
            <ac:spMk id="72" creationId="{59FA8C2E-A5A7-4490-927A-7CD58343EDBB}"/>
          </ac:spMkLst>
        </pc:spChg>
        <pc:graphicFrameChg chg="mod ord modGraphic">
          <ac:chgData name="vandana jyothi duggimpudi" userId="23479e4591e963f1" providerId="LiveId" clId="{B1FAA26C-D7B5-4333-9455-D8417ECBF1FF}" dt="2023-06-19T20:03:53.089" v="382" actId="26606"/>
          <ac:graphicFrameMkLst>
            <pc:docMk/>
            <pc:sldMk cId="3151134951" sldId="259"/>
            <ac:graphicFrameMk id="5" creationId="{8B140912-4D42-FFC6-0069-BD4B5338FB66}"/>
          </ac:graphicFrameMkLst>
        </pc:graphicFrameChg>
        <pc:picChg chg="add mod">
          <ac:chgData name="vandana jyothi duggimpudi" userId="23479e4591e963f1" providerId="LiveId" clId="{B1FAA26C-D7B5-4333-9455-D8417ECBF1FF}" dt="2023-06-19T20:03:59.699" v="384" actId="1076"/>
          <ac:picMkLst>
            <pc:docMk/>
            <pc:sldMk cId="3151134951" sldId="259"/>
            <ac:picMk id="4" creationId="{E4021A63-22E4-3090-2563-5A132072B808}"/>
          </ac:picMkLst>
        </pc:picChg>
      </pc:sldChg>
      <pc:sldChg chg="ord">
        <pc:chgData name="vandana jyothi duggimpudi" userId="23479e4591e963f1" providerId="LiveId" clId="{B1FAA26C-D7B5-4333-9455-D8417ECBF1FF}" dt="2023-06-19T19:41:38.802" v="1"/>
        <pc:sldMkLst>
          <pc:docMk/>
          <pc:sldMk cId="3444635946" sldId="261"/>
        </pc:sldMkLst>
      </pc:sldChg>
      <pc:sldChg chg="del">
        <pc:chgData name="vandana jyothi duggimpudi" userId="23479e4591e963f1" providerId="LiveId" clId="{B1FAA26C-D7B5-4333-9455-D8417ECBF1FF}" dt="2023-06-19T19:41:58.808" v="3" actId="47"/>
        <pc:sldMkLst>
          <pc:docMk/>
          <pc:sldMk cId="2267195100" sldId="262"/>
        </pc:sldMkLst>
      </pc:sldChg>
      <pc:sldChg chg="del">
        <pc:chgData name="vandana jyothi duggimpudi" userId="23479e4591e963f1" providerId="LiveId" clId="{B1FAA26C-D7B5-4333-9455-D8417ECBF1FF}" dt="2023-06-19T19:43:18.040" v="4" actId="47"/>
        <pc:sldMkLst>
          <pc:docMk/>
          <pc:sldMk cId="4249850740" sldId="263"/>
        </pc:sldMkLst>
      </pc:sldChg>
      <pc:sldChg chg="addSp delSp modSp mod">
        <pc:chgData name="vandana jyothi duggimpudi" userId="23479e4591e963f1" providerId="LiveId" clId="{B1FAA26C-D7B5-4333-9455-D8417ECBF1FF}" dt="2023-06-19T19:48:04.094" v="104" actId="14100"/>
        <pc:sldMkLst>
          <pc:docMk/>
          <pc:sldMk cId="2867537707" sldId="264"/>
        </pc:sldMkLst>
        <pc:spChg chg="mod">
          <ac:chgData name="vandana jyothi duggimpudi" userId="23479e4591e963f1" providerId="LiveId" clId="{B1FAA26C-D7B5-4333-9455-D8417ECBF1FF}" dt="2023-06-19T19:47:56.749" v="102" actId="14100"/>
          <ac:spMkLst>
            <pc:docMk/>
            <pc:sldMk cId="2867537707" sldId="264"/>
            <ac:spMk id="2" creationId="{458C5B79-AE0B-48F1-0DA8-2F8021DDE908}"/>
          </ac:spMkLst>
        </pc:spChg>
        <pc:spChg chg="del mod">
          <ac:chgData name="vandana jyothi duggimpudi" userId="23479e4591e963f1" providerId="LiveId" clId="{B1FAA26C-D7B5-4333-9455-D8417ECBF1FF}" dt="2023-06-19T19:44:11.497" v="5" actId="22"/>
          <ac:spMkLst>
            <pc:docMk/>
            <pc:sldMk cId="2867537707" sldId="264"/>
            <ac:spMk id="3" creationId="{41CCACFD-2BB3-CD2D-A935-3ED3179F6985}"/>
          </ac:spMkLst>
        </pc:spChg>
        <pc:spChg chg="add del">
          <ac:chgData name="vandana jyothi duggimpudi" userId="23479e4591e963f1" providerId="LiveId" clId="{B1FAA26C-D7B5-4333-9455-D8417ECBF1FF}" dt="2023-06-19T19:46:02.869" v="14" actId="26606"/>
          <ac:spMkLst>
            <pc:docMk/>
            <pc:sldMk cId="2867537707" sldId="264"/>
            <ac:spMk id="10" creationId="{EDDBB197-D710-4A4F-A9CA-FD2177498BE8}"/>
          </ac:spMkLst>
        </pc:spChg>
        <pc:spChg chg="add del">
          <ac:chgData name="vandana jyothi duggimpudi" userId="23479e4591e963f1" providerId="LiveId" clId="{B1FAA26C-D7B5-4333-9455-D8417ECBF1FF}" dt="2023-06-19T19:46:02.869" v="14" actId="26606"/>
          <ac:spMkLst>
            <pc:docMk/>
            <pc:sldMk cId="2867537707" sldId="264"/>
            <ac:spMk id="12" creationId="{975D1CFA-2CDB-4B64-BD9F-85744E8DA12F}"/>
          </ac:spMkLst>
        </pc:spChg>
        <pc:spChg chg="add del">
          <ac:chgData name="vandana jyothi duggimpudi" userId="23479e4591e963f1" providerId="LiveId" clId="{B1FAA26C-D7B5-4333-9455-D8417ECBF1FF}" dt="2023-06-19T19:46:02.869" v="13" actId="26606"/>
          <ac:spMkLst>
            <pc:docMk/>
            <pc:sldMk cId="2867537707" sldId="264"/>
            <ac:spMk id="23" creationId="{EDC07B27-4E3C-4BCF-ABDB-6AA72857C058}"/>
          </ac:spMkLst>
        </pc:spChg>
        <pc:spChg chg="add del">
          <ac:chgData name="vandana jyothi duggimpudi" userId="23479e4591e963f1" providerId="LiveId" clId="{B1FAA26C-D7B5-4333-9455-D8417ECBF1FF}" dt="2023-06-19T19:46:02.869" v="13" actId="26606"/>
          <ac:spMkLst>
            <pc:docMk/>
            <pc:sldMk cId="2867537707" sldId="264"/>
            <ac:spMk id="25" creationId="{83D11BE6-2A04-4DBB-842D-88602B5EC728}"/>
          </ac:spMkLst>
        </pc:spChg>
        <pc:spChg chg="add del">
          <ac:chgData name="vandana jyothi duggimpudi" userId="23479e4591e963f1" providerId="LiveId" clId="{B1FAA26C-D7B5-4333-9455-D8417ECBF1FF}" dt="2023-06-19T19:46:02.869" v="13" actId="26606"/>
          <ac:spMkLst>
            <pc:docMk/>
            <pc:sldMk cId="2867537707" sldId="264"/>
            <ac:spMk id="27" creationId="{2A05E02A-9AA9-45EC-B87B-B46F043F3F97}"/>
          </ac:spMkLst>
        </pc:spChg>
        <pc:spChg chg="add del">
          <ac:chgData name="vandana jyothi duggimpudi" userId="23479e4591e963f1" providerId="LiveId" clId="{B1FAA26C-D7B5-4333-9455-D8417ECBF1FF}" dt="2023-06-19T19:46:02.869" v="13" actId="26606"/>
          <ac:spMkLst>
            <pc:docMk/>
            <pc:sldMk cId="2867537707" sldId="264"/>
            <ac:spMk id="29" creationId="{0E91EDBA-E8E0-4575-8147-B700345215CE}"/>
          </ac:spMkLst>
        </pc:spChg>
        <pc:spChg chg="add del">
          <ac:chgData name="vandana jyothi duggimpudi" userId="23479e4591e963f1" providerId="LiveId" clId="{B1FAA26C-D7B5-4333-9455-D8417ECBF1FF}" dt="2023-06-19T19:46:02.869" v="13" actId="26606"/>
          <ac:spMkLst>
            <pc:docMk/>
            <pc:sldMk cId="2867537707" sldId="264"/>
            <ac:spMk id="31" creationId="{DFEE4473-A122-4E96-8C31-B4C5AAA274FD}"/>
          </ac:spMkLst>
        </pc:spChg>
        <pc:spChg chg="add">
          <ac:chgData name="vandana jyothi duggimpudi" userId="23479e4591e963f1" providerId="LiveId" clId="{B1FAA26C-D7B5-4333-9455-D8417ECBF1FF}" dt="2023-06-19T19:46:02.869" v="14" actId="26606"/>
          <ac:spMkLst>
            <pc:docMk/>
            <pc:sldMk cId="2867537707" sldId="264"/>
            <ac:spMk id="33" creationId="{70155189-D96C-4527-B0EC-654B946BE615}"/>
          </ac:spMkLst>
        </pc:spChg>
        <pc:grpChg chg="add del">
          <ac:chgData name="vandana jyothi duggimpudi" userId="23479e4591e963f1" providerId="LiveId" clId="{B1FAA26C-D7B5-4333-9455-D8417ECBF1FF}" dt="2023-06-19T19:46:02.869" v="14" actId="26606"/>
          <ac:grpSpMkLst>
            <pc:docMk/>
            <pc:sldMk cId="2867537707" sldId="264"/>
            <ac:grpSpMk id="14" creationId="{25EE5136-01F1-466C-962D-BA9B4C6757AA}"/>
          </ac:grpSpMkLst>
        </pc:grpChg>
        <pc:picChg chg="add mod ord">
          <ac:chgData name="vandana jyothi duggimpudi" userId="23479e4591e963f1" providerId="LiveId" clId="{B1FAA26C-D7B5-4333-9455-D8417ECBF1FF}" dt="2023-06-19T19:48:04.094" v="104" actId="14100"/>
          <ac:picMkLst>
            <pc:docMk/>
            <pc:sldMk cId="2867537707" sldId="264"/>
            <ac:picMk id="5" creationId="{CE544E35-5A30-120C-0A8B-F90135E41D06}"/>
          </ac:picMkLst>
        </pc:picChg>
        <pc:picChg chg="del mod ord">
          <ac:chgData name="vandana jyothi duggimpudi" userId="23479e4591e963f1" providerId="LiveId" clId="{B1FAA26C-D7B5-4333-9455-D8417ECBF1FF}" dt="2023-06-19T19:46:09.358" v="16" actId="478"/>
          <ac:picMkLst>
            <pc:docMk/>
            <pc:sldMk cId="2867537707" sldId="264"/>
            <ac:picMk id="7" creationId="{25B78FF9-7F28-1C60-EDAE-C4FB544C5572}"/>
          </ac:picMkLst>
        </pc:picChg>
        <pc:picChg chg="add mod">
          <ac:chgData name="vandana jyothi duggimpudi" userId="23479e4591e963f1" providerId="LiveId" clId="{B1FAA26C-D7B5-4333-9455-D8417ECBF1FF}" dt="2023-06-19T19:48:00.144" v="103" actId="14100"/>
          <ac:picMkLst>
            <pc:docMk/>
            <pc:sldMk cId="2867537707" sldId="264"/>
            <ac:picMk id="8" creationId="{5189ABE5-D438-4747-4C5E-D4B8DC7ED8C9}"/>
          </ac:picMkLst>
        </pc:picChg>
      </pc:sldChg>
      <pc:sldChg chg="ord">
        <pc:chgData name="vandana jyothi duggimpudi" userId="23479e4591e963f1" providerId="LiveId" clId="{B1FAA26C-D7B5-4333-9455-D8417ECBF1FF}" dt="2023-06-19T20:05:29.860" v="386"/>
        <pc:sldMkLst>
          <pc:docMk/>
          <pc:sldMk cId="2182486706" sldId="265"/>
        </pc:sldMkLst>
      </pc:sldChg>
      <pc:sldChg chg="addSp modSp mod">
        <pc:chgData name="vandana jyothi duggimpudi" userId="23479e4591e963f1" providerId="LiveId" clId="{B1FAA26C-D7B5-4333-9455-D8417ECBF1FF}" dt="2023-06-19T20:00:12.884" v="359" actId="12"/>
        <pc:sldMkLst>
          <pc:docMk/>
          <pc:sldMk cId="3428379915" sldId="266"/>
        </pc:sldMkLst>
        <pc:spChg chg="mod">
          <ac:chgData name="vandana jyothi duggimpudi" userId="23479e4591e963f1" providerId="LiveId" clId="{B1FAA26C-D7B5-4333-9455-D8417ECBF1FF}" dt="2023-06-19T19:49:38.231" v="321" actId="20577"/>
          <ac:spMkLst>
            <pc:docMk/>
            <pc:sldMk cId="3428379915" sldId="266"/>
            <ac:spMk id="2" creationId="{F8978374-EB14-6C83-CD5D-07861BCC239A}"/>
          </ac:spMkLst>
        </pc:spChg>
        <pc:spChg chg="mod">
          <ac:chgData name="vandana jyothi duggimpudi" userId="23479e4591e963f1" providerId="LiveId" clId="{B1FAA26C-D7B5-4333-9455-D8417ECBF1FF}" dt="2023-06-19T20:00:12.884" v="359" actId="12"/>
          <ac:spMkLst>
            <pc:docMk/>
            <pc:sldMk cId="3428379915" sldId="266"/>
            <ac:spMk id="3" creationId="{37C0A1F5-4539-3EFE-A6A0-B2D452645C7E}"/>
          </ac:spMkLst>
        </pc:spChg>
        <pc:spChg chg="add mod">
          <ac:chgData name="vandana jyothi duggimpudi" userId="23479e4591e963f1" providerId="LiveId" clId="{B1FAA26C-D7B5-4333-9455-D8417ECBF1FF}" dt="2023-06-19T19:59:39.562" v="357" actId="1076"/>
          <ac:spMkLst>
            <pc:docMk/>
            <pc:sldMk cId="3428379915" sldId="266"/>
            <ac:spMk id="4" creationId="{6BD6EAFB-259A-496E-CB22-DC578E4ACC11}"/>
          </ac:spMkLst>
        </pc:spChg>
      </pc:sldChg>
      <pc:sldChg chg="new del">
        <pc:chgData name="vandana jyothi duggimpudi" userId="23479e4591e963f1" providerId="LiveId" clId="{B1FAA26C-D7B5-4333-9455-D8417ECBF1FF}" dt="2023-06-19T20:02:39.073" v="362" actId="47"/>
        <pc:sldMkLst>
          <pc:docMk/>
          <pc:sldMk cId="2723950541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A4148-481F-49FF-8C06-EBD448CECD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5BC337B-9DB1-4CBA-A9F4-2163171BE0DF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The technique of clearing unneeded or extraneous material from news items is known as "news text sanitization.“</a:t>
          </a:r>
        </a:p>
      </dgm:t>
    </dgm:pt>
    <dgm:pt modelId="{2077C493-EA3F-4077-9C33-179DD708E7A3}" type="parTrans" cxnId="{CDCB85B7-40D1-4D5B-962A-8A325BB2614A}">
      <dgm:prSet/>
      <dgm:spPr/>
      <dgm:t>
        <a:bodyPr/>
        <a:lstStyle/>
        <a:p>
          <a:endParaRPr lang="en-US"/>
        </a:p>
      </dgm:t>
    </dgm:pt>
    <dgm:pt modelId="{21976BBB-5B02-4126-A00E-640EEF6480B5}" type="sibTrans" cxnId="{CDCB85B7-40D1-4D5B-962A-8A325BB2614A}">
      <dgm:prSet/>
      <dgm:spPr/>
      <dgm:t>
        <a:bodyPr/>
        <a:lstStyle/>
        <a:p>
          <a:endParaRPr lang="en-US"/>
        </a:p>
      </dgm:t>
    </dgm:pt>
    <dgm:pt modelId="{69EA08A3-2A00-4A04-B4D6-6BF69D68B6A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The removal of HTML elements, punctuation, stop words, and numerals is one of the sanitization strategies</a:t>
          </a:r>
          <a:r>
            <a:rPr lang="en-US" sz="1200" dirty="0"/>
            <a:t>. </a:t>
          </a:r>
        </a:p>
      </dgm:t>
    </dgm:pt>
    <dgm:pt modelId="{905DE411-86BB-4852-BBF6-9BD788D891BD}" type="parTrans" cxnId="{DCC3097A-A975-4FEA-8AAE-68EB547DD09A}">
      <dgm:prSet/>
      <dgm:spPr/>
      <dgm:t>
        <a:bodyPr/>
        <a:lstStyle/>
        <a:p>
          <a:endParaRPr lang="en-US"/>
        </a:p>
      </dgm:t>
    </dgm:pt>
    <dgm:pt modelId="{E58D5E0C-0BC0-4D32-BA9C-8D17985D50FF}" type="sibTrans" cxnId="{DCC3097A-A975-4FEA-8AAE-68EB547DD09A}">
      <dgm:prSet/>
      <dgm:spPr/>
      <dgm:t>
        <a:bodyPr/>
        <a:lstStyle/>
        <a:p>
          <a:endParaRPr lang="en-US"/>
        </a:p>
      </dgm:t>
    </dgm:pt>
    <dgm:pt modelId="{93B8B5E0-C0E9-40D7-ABB5-F55834A9A0E9}">
      <dgm:prSet custT="1"/>
      <dgm:spPr/>
      <dgm:t>
        <a:bodyPr/>
        <a:lstStyle/>
        <a:p>
          <a:pPr>
            <a:defRPr cap="all"/>
          </a:pPr>
          <a:r>
            <a:rPr lang="en-US" sz="1800" dirty="0"/>
            <a:t>A clean dataset must be produced in order to do further analysis.</a:t>
          </a:r>
        </a:p>
      </dgm:t>
    </dgm:pt>
    <dgm:pt modelId="{8B24A696-055B-4A64-B464-CCEA849A62E4}" type="parTrans" cxnId="{18EA7F68-32B7-47F6-A313-2580AF69892F}">
      <dgm:prSet/>
      <dgm:spPr/>
      <dgm:t>
        <a:bodyPr/>
        <a:lstStyle/>
        <a:p>
          <a:endParaRPr lang="en-US"/>
        </a:p>
      </dgm:t>
    </dgm:pt>
    <dgm:pt modelId="{FD7A0A3A-B37F-447F-A2E3-B58C9BE2C4D2}" type="sibTrans" cxnId="{18EA7F68-32B7-47F6-A313-2580AF69892F}">
      <dgm:prSet/>
      <dgm:spPr/>
      <dgm:t>
        <a:bodyPr/>
        <a:lstStyle/>
        <a:p>
          <a:endParaRPr lang="en-US"/>
        </a:p>
      </dgm:t>
    </dgm:pt>
    <dgm:pt modelId="{70011324-062C-4CBD-9F6D-3D8A5A075CEC}" type="pres">
      <dgm:prSet presAssocID="{D9BA4148-481F-49FF-8C06-EBD448CECD21}" presName="root" presStyleCnt="0">
        <dgm:presLayoutVars>
          <dgm:dir/>
          <dgm:resizeHandles val="exact"/>
        </dgm:presLayoutVars>
      </dgm:prSet>
      <dgm:spPr/>
    </dgm:pt>
    <dgm:pt modelId="{996A324E-A028-4DF9-B00B-155AB0CFE5DA}" type="pres">
      <dgm:prSet presAssocID="{F5BC337B-9DB1-4CBA-A9F4-2163171BE0DF}" presName="compNode" presStyleCnt="0"/>
      <dgm:spPr/>
    </dgm:pt>
    <dgm:pt modelId="{FCF3801F-2B8D-4E45-9A50-848EF6BB3AD0}" type="pres">
      <dgm:prSet presAssocID="{F5BC337B-9DB1-4CBA-A9F4-2163171BE0D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F81D09-4F1A-43D1-8F55-36FFAE4CB9AA}" type="pres">
      <dgm:prSet presAssocID="{F5BC337B-9DB1-4CBA-A9F4-2163171BE0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9D8FAA2-AE86-4E13-9160-8132A65871FD}" type="pres">
      <dgm:prSet presAssocID="{F5BC337B-9DB1-4CBA-A9F4-2163171BE0DF}" presName="spaceRect" presStyleCnt="0"/>
      <dgm:spPr/>
    </dgm:pt>
    <dgm:pt modelId="{830FFEEA-455D-46F1-B7EB-9586710BAE4C}" type="pres">
      <dgm:prSet presAssocID="{F5BC337B-9DB1-4CBA-A9F4-2163171BE0DF}" presName="textRect" presStyleLbl="revTx" presStyleIdx="0" presStyleCnt="3" custScaleX="142446" custScaleY="136827">
        <dgm:presLayoutVars>
          <dgm:chMax val="1"/>
          <dgm:chPref val="1"/>
        </dgm:presLayoutVars>
      </dgm:prSet>
      <dgm:spPr/>
    </dgm:pt>
    <dgm:pt modelId="{265E3BCE-C5A7-48CB-A01D-1784253D167B}" type="pres">
      <dgm:prSet presAssocID="{21976BBB-5B02-4126-A00E-640EEF6480B5}" presName="sibTrans" presStyleCnt="0"/>
      <dgm:spPr/>
    </dgm:pt>
    <dgm:pt modelId="{04C52EEF-0EE7-4A6F-AF53-50624E4060BD}" type="pres">
      <dgm:prSet presAssocID="{69EA08A3-2A00-4A04-B4D6-6BF69D68B6A1}" presName="compNode" presStyleCnt="0"/>
      <dgm:spPr/>
    </dgm:pt>
    <dgm:pt modelId="{F1AD50BE-2D8E-4450-8FE8-24FD8ABCC0AF}" type="pres">
      <dgm:prSet presAssocID="{69EA08A3-2A00-4A04-B4D6-6BF69D68B6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84C3D9-7D08-4BC0-8F56-CB3B7C419B0D}" type="pres">
      <dgm:prSet presAssocID="{69EA08A3-2A00-4A04-B4D6-6BF69D68B6A1}" presName="iconRect" presStyleLbl="node1" presStyleIdx="1" presStyleCnt="3" custLinFactNeighborX="1019" custLinFactNeighborY="-20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03B4B03-B8CC-4E81-9D31-774667183099}" type="pres">
      <dgm:prSet presAssocID="{69EA08A3-2A00-4A04-B4D6-6BF69D68B6A1}" presName="spaceRect" presStyleCnt="0"/>
      <dgm:spPr/>
    </dgm:pt>
    <dgm:pt modelId="{EDF04EA9-5811-43D9-82F3-B3DC156596A3}" type="pres">
      <dgm:prSet presAssocID="{69EA08A3-2A00-4A04-B4D6-6BF69D68B6A1}" presName="textRect" presStyleLbl="revTx" presStyleIdx="1" presStyleCnt="3" custScaleY="139654">
        <dgm:presLayoutVars>
          <dgm:chMax val="1"/>
          <dgm:chPref val="1"/>
        </dgm:presLayoutVars>
      </dgm:prSet>
      <dgm:spPr/>
    </dgm:pt>
    <dgm:pt modelId="{45EF2709-C5E2-4021-86C7-F0002DD15BB8}" type="pres">
      <dgm:prSet presAssocID="{E58D5E0C-0BC0-4D32-BA9C-8D17985D50FF}" presName="sibTrans" presStyleCnt="0"/>
      <dgm:spPr/>
    </dgm:pt>
    <dgm:pt modelId="{72A133EC-51AF-452F-9FED-FC3C55500CC6}" type="pres">
      <dgm:prSet presAssocID="{93B8B5E0-C0E9-40D7-ABB5-F55834A9A0E9}" presName="compNode" presStyleCnt="0"/>
      <dgm:spPr/>
    </dgm:pt>
    <dgm:pt modelId="{E513F349-A387-4E78-A301-A38ED8E4481B}" type="pres">
      <dgm:prSet presAssocID="{93B8B5E0-C0E9-40D7-ABB5-F55834A9A0E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2C493B-01E2-4773-822E-8B862487C836}" type="pres">
      <dgm:prSet presAssocID="{93B8B5E0-C0E9-40D7-ABB5-F55834A9A0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90EE49-6334-4F88-950A-8508E0DCC39D}" type="pres">
      <dgm:prSet presAssocID="{93B8B5E0-C0E9-40D7-ABB5-F55834A9A0E9}" presName="spaceRect" presStyleCnt="0"/>
      <dgm:spPr/>
    </dgm:pt>
    <dgm:pt modelId="{D9975022-9C09-4E89-B05A-7A2A93F1B155}" type="pres">
      <dgm:prSet presAssocID="{93B8B5E0-C0E9-40D7-ABB5-F55834A9A0E9}" presName="textRect" presStyleLbl="revTx" presStyleIdx="2" presStyleCnt="3" custScaleX="97167" custScaleY="129592">
        <dgm:presLayoutVars>
          <dgm:chMax val="1"/>
          <dgm:chPref val="1"/>
        </dgm:presLayoutVars>
      </dgm:prSet>
      <dgm:spPr/>
    </dgm:pt>
  </dgm:ptLst>
  <dgm:cxnLst>
    <dgm:cxn modelId="{25D8B362-D298-4B8D-B9D1-3FAC859910D8}" type="presOf" srcId="{93B8B5E0-C0E9-40D7-ABB5-F55834A9A0E9}" destId="{D9975022-9C09-4E89-B05A-7A2A93F1B155}" srcOrd="0" destOrd="0" presId="urn:microsoft.com/office/officeart/2018/5/layout/IconLeafLabelList"/>
    <dgm:cxn modelId="{D1BD7448-EF41-4DCE-B781-D49C9111389B}" type="presOf" srcId="{F5BC337B-9DB1-4CBA-A9F4-2163171BE0DF}" destId="{830FFEEA-455D-46F1-B7EB-9586710BAE4C}" srcOrd="0" destOrd="0" presId="urn:microsoft.com/office/officeart/2018/5/layout/IconLeafLabelList"/>
    <dgm:cxn modelId="{18EA7F68-32B7-47F6-A313-2580AF69892F}" srcId="{D9BA4148-481F-49FF-8C06-EBD448CECD21}" destId="{93B8B5E0-C0E9-40D7-ABB5-F55834A9A0E9}" srcOrd="2" destOrd="0" parTransId="{8B24A696-055B-4A64-B464-CCEA849A62E4}" sibTransId="{FD7A0A3A-B37F-447F-A2E3-B58C9BE2C4D2}"/>
    <dgm:cxn modelId="{9EE28568-340F-40D2-9774-C6653B3D60B6}" type="presOf" srcId="{D9BA4148-481F-49FF-8C06-EBD448CECD21}" destId="{70011324-062C-4CBD-9F6D-3D8A5A075CEC}" srcOrd="0" destOrd="0" presId="urn:microsoft.com/office/officeart/2018/5/layout/IconLeafLabelList"/>
    <dgm:cxn modelId="{DCC3097A-A975-4FEA-8AAE-68EB547DD09A}" srcId="{D9BA4148-481F-49FF-8C06-EBD448CECD21}" destId="{69EA08A3-2A00-4A04-B4D6-6BF69D68B6A1}" srcOrd="1" destOrd="0" parTransId="{905DE411-86BB-4852-BBF6-9BD788D891BD}" sibTransId="{E58D5E0C-0BC0-4D32-BA9C-8D17985D50FF}"/>
    <dgm:cxn modelId="{1C09AB98-AB45-4B4F-9FD6-D1BB641E78B8}" type="presOf" srcId="{69EA08A3-2A00-4A04-B4D6-6BF69D68B6A1}" destId="{EDF04EA9-5811-43D9-82F3-B3DC156596A3}" srcOrd="0" destOrd="0" presId="urn:microsoft.com/office/officeart/2018/5/layout/IconLeafLabelList"/>
    <dgm:cxn modelId="{CDCB85B7-40D1-4D5B-962A-8A325BB2614A}" srcId="{D9BA4148-481F-49FF-8C06-EBD448CECD21}" destId="{F5BC337B-9DB1-4CBA-A9F4-2163171BE0DF}" srcOrd="0" destOrd="0" parTransId="{2077C493-EA3F-4077-9C33-179DD708E7A3}" sibTransId="{21976BBB-5B02-4126-A00E-640EEF6480B5}"/>
    <dgm:cxn modelId="{98F5FE60-087D-4322-8225-A399F47D6A6B}" type="presParOf" srcId="{70011324-062C-4CBD-9F6D-3D8A5A075CEC}" destId="{996A324E-A028-4DF9-B00B-155AB0CFE5DA}" srcOrd="0" destOrd="0" presId="urn:microsoft.com/office/officeart/2018/5/layout/IconLeafLabelList"/>
    <dgm:cxn modelId="{6F41A709-7456-4450-ACCD-85AB8310280C}" type="presParOf" srcId="{996A324E-A028-4DF9-B00B-155AB0CFE5DA}" destId="{FCF3801F-2B8D-4E45-9A50-848EF6BB3AD0}" srcOrd="0" destOrd="0" presId="urn:microsoft.com/office/officeart/2018/5/layout/IconLeafLabelList"/>
    <dgm:cxn modelId="{0AA85A93-20A5-40F8-A5AC-81D584F0FBC0}" type="presParOf" srcId="{996A324E-A028-4DF9-B00B-155AB0CFE5DA}" destId="{9DF81D09-4F1A-43D1-8F55-36FFAE4CB9AA}" srcOrd="1" destOrd="0" presId="urn:microsoft.com/office/officeart/2018/5/layout/IconLeafLabelList"/>
    <dgm:cxn modelId="{7780D7E9-9BC8-4C73-99C0-F845D6515BA1}" type="presParOf" srcId="{996A324E-A028-4DF9-B00B-155AB0CFE5DA}" destId="{69D8FAA2-AE86-4E13-9160-8132A65871FD}" srcOrd="2" destOrd="0" presId="urn:microsoft.com/office/officeart/2018/5/layout/IconLeafLabelList"/>
    <dgm:cxn modelId="{83205BC6-E12D-46D5-8E7A-CDCB65887750}" type="presParOf" srcId="{996A324E-A028-4DF9-B00B-155AB0CFE5DA}" destId="{830FFEEA-455D-46F1-B7EB-9586710BAE4C}" srcOrd="3" destOrd="0" presId="urn:microsoft.com/office/officeart/2018/5/layout/IconLeafLabelList"/>
    <dgm:cxn modelId="{1048AA88-8DEA-418A-A808-067786E96F50}" type="presParOf" srcId="{70011324-062C-4CBD-9F6D-3D8A5A075CEC}" destId="{265E3BCE-C5A7-48CB-A01D-1784253D167B}" srcOrd="1" destOrd="0" presId="urn:microsoft.com/office/officeart/2018/5/layout/IconLeafLabelList"/>
    <dgm:cxn modelId="{BB05FC67-4DB0-435C-A081-E1C873E51365}" type="presParOf" srcId="{70011324-062C-4CBD-9F6D-3D8A5A075CEC}" destId="{04C52EEF-0EE7-4A6F-AF53-50624E4060BD}" srcOrd="2" destOrd="0" presId="urn:microsoft.com/office/officeart/2018/5/layout/IconLeafLabelList"/>
    <dgm:cxn modelId="{F3834554-F04B-4893-B56C-C1C94DC48A96}" type="presParOf" srcId="{04C52EEF-0EE7-4A6F-AF53-50624E4060BD}" destId="{F1AD50BE-2D8E-4450-8FE8-24FD8ABCC0AF}" srcOrd="0" destOrd="0" presId="urn:microsoft.com/office/officeart/2018/5/layout/IconLeafLabelList"/>
    <dgm:cxn modelId="{47D22051-9CFC-4593-941F-552D9CDCF5F3}" type="presParOf" srcId="{04C52EEF-0EE7-4A6F-AF53-50624E4060BD}" destId="{D384C3D9-7D08-4BC0-8F56-CB3B7C419B0D}" srcOrd="1" destOrd="0" presId="urn:microsoft.com/office/officeart/2018/5/layout/IconLeafLabelList"/>
    <dgm:cxn modelId="{BB28628E-86B0-4B12-95FB-D1192A479E6C}" type="presParOf" srcId="{04C52EEF-0EE7-4A6F-AF53-50624E4060BD}" destId="{203B4B03-B8CC-4E81-9D31-774667183099}" srcOrd="2" destOrd="0" presId="urn:microsoft.com/office/officeart/2018/5/layout/IconLeafLabelList"/>
    <dgm:cxn modelId="{16757829-2FEE-46D2-9D01-B1B781CACA5F}" type="presParOf" srcId="{04C52EEF-0EE7-4A6F-AF53-50624E4060BD}" destId="{EDF04EA9-5811-43D9-82F3-B3DC156596A3}" srcOrd="3" destOrd="0" presId="urn:microsoft.com/office/officeart/2018/5/layout/IconLeafLabelList"/>
    <dgm:cxn modelId="{D5C3F774-CFB3-4EBC-AB07-4AD11C3EFD56}" type="presParOf" srcId="{70011324-062C-4CBD-9F6D-3D8A5A075CEC}" destId="{45EF2709-C5E2-4021-86C7-F0002DD15BB8}" srcOrd="3" destOrd="0" presId="urn:microsoft.com/office/officeart/2018/5/layout/IconLeafLabelList"/>
    <dgm:cxn modelId="{5BA13E22-C99D-40C4-B2B0-985136FE3F69}" type="presParOf" srcId="{70011324-062C-4CBD-9F6D-3D8A5A075CEC}" destId="{72A133EC-51AF-452F-9FED-FC3C55500CC6}" srcOrd="4" destOrd="0" presId="urn:microsoft.com/office/officeart/2018/5/layout/IconLeafLabelList"/>
    <dgm:cxn modelId="{C2EFE229-BC8A-4545-8E06-5EFCB365F577}" type="presParOf" srcId="{72A133EC-51AF-452F-9FED-FC3C55500CC6}" destId="{E513F349-A387-4E78-A301-A38ED8E4481B}" srcOrd="0" destOrd="0" presId="urn:microsoft.com/office/officeart/2018/5/layout/IconLeafLabelList"/>
    <dgm:cxn modelId="{F3482434-72B1-453A-B1AD-5F33614C8595}" type="presParOf" srcId="{72A133EC-51AF-452F-9FED-FC3C55500CC6}" destId="{712C493B-01E2-4773-822E-8B862487C836}" srcOrd="1" destOrd="0" presId="urn:microsoft.com/office/officeart/2018/5/layout/IconLeafLabelList"/>
    <dgm:cxn modelId="{1C9919B3-AF13-4489-80A1-E2C02D82C3D2}" type="presParOf" srcId="{72A133EC-51AF-452F-9FED-FC3C55500CC6}" destId="{5390EE49-6334-4F88-950A-8508E0DCC39D}" srcOrd="2" destOrd="0" presId="urn:microsoft.com/office/officeart/2018/5/layout/IconLeafLabelList"/>
    <dgm:cxn modelId="{3BFC0E26-2B87-447E-B511-01D084909BCE}" type="presParOf" srcId="{72A133EC-51AF-452F-9FED-FC3C55500CC6}" destId="{D9975022-9C09-4E89-B05A-7A2A93F1B1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5BA48-529E-4752-BBD4-45CD5D47B7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50411D0-BB6A-4685-B9D8-E860BB5643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expression, or regex, is a sequence of characters that defines a search pattern.		</a:t>
          </a:r>
        </a:p>
      </dgm:t>
    </dgm:pt>
    <dgm:pt modelId="{BCE07392-FB73-48A2-B986-4722EE7B290E}" type="parTrans" cxnId="{4E927573-A43B-4976-88DE-591334DA713D}">
      <dgm:prSet/>
      <dgm:spPr/>
      <dgm:t>
        <a:bodyPr/>
        <a:lstStyle/>
        <a:p>
          <a:endParaRPr lang="en-US"/>
        </a:p>
      </dgm:t>
    </dgm:pt>
    <dgm:pt modelId="{143ACF57-FB7B-42BC-A932-F064EAF7B3ED}" type="sibTrans" cxnId="{4E927573-A43B-4976-88DE-591334DA713D}">
      <dgm:prSet/>
      <dgm:spPr/>
      <dgm:t>
        <a:bodyPr/>
        <a:lstStyle/>
        <a:p>
          <a:endParaRPr lang="en-US"/>
        </a:p>
      </dgm:t>
    </dgm:pt>
    <dgm:pt modelId="{51595F02-AA58-441E-8B56-7BBF262FD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It is used to match and manipulate strings of text, such as news articles.		</a:t>
          </a:r>
        </a:p>
      </dgm:t>
    </dgm:pt>
    <dgm:pt modelId="{7162C433-34A4-4975-9FE2-6ACBB03F3DD9}" type="parTrans" cxnId="{D35C5BA1-23B9-4F78-BF1D-AC7AABEC337C}">
      <dgm:prSet/>
      <dgm:spPr/>
      <dgm:t>
        <a:bodyPr/>
        <a:lstStyle/>
        <a:p>
          <a:endParaRPr lang="en-US"/>
        </a:p>
      </dgm:t>
    </dgm:pt>
    <dgm:pt modelId="{9EE1FB8F-9236-4703-9469-8FD8CEE8174C}" type="sibTrans" cxnId="{D35C5BA1-23B9-4F78-BF1D-AC7AABEC337C}">
      <dgm:prSet/>
      <dgm:spPr/>
      <dgm:t>
        <a:bodyPr/>
        <a:lstStyle/>
        <a:p>
          <a:endParaRPr lang="en-US"/>
        </a:p>
      </dgm:t>
    </dgm:pt>
    <dgm:pt modelId="{1030715F-B02E-4E4A-938D-1F02F10B4D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Regex is useful for sanitizing text by identifying and removing unwanted patterns.</a:t>
          </a:r>
        </a:p>
      </dgm:t>
    </dgm:pt>
    <dgm:pt modelId="{1C2D423A-1E69-47F4-85D2-DBF43B8FFDA9}" type="parTrans" cxnId="{30D4DAAA-3FDC-4F34-A84C-C4F5B1624716}">
      <dgm:prSet/>
      <dgm:spPr/>
      <dgm:t>
        <a:bodyPr/>
        <a:lstStyle/>
        <a:p>
          <a:endParaRPr lang="en-US"/>
        </a:p>
      </dgm:t>
    </dgm:pt>
    <dgm:pt modelId="{48430C14-399D-4065-A701-91E2FD628275}" type="sibTrans" cxnId="{30D4DAAA-3FDC-4F34-A84C-C4F5B1624716}">
      <dgm:prSet/>
      <dgm:spPr/>
      <dgm:t>
        <a:bodyPr/>
        <a:lstStyle/>
        <a:p>
          <a:endParaRPr lang="en-US"/>
        </a:p>
      </dgm:t>
    </dgm:pt>
    <dgm:pt modelId="{253D7F74-4370-4697-82B6-78D39FD7CD7E}" type="pres">
      <dgm:prSet presAssocID="{3345BA48-529E-4752-BBD4-45CD5D47B7C3}" presName="root" presStyleCnt="0">
        <dgm:presLayoutVars>
          <dgm:dir/>
          <dgm:resizeHandles val="exact"/>
        </dgm:presLayoutVars>
      </dgm:prSet>
      <dgm:spPr/>
    </dgm:pt>
    <dgm:pt modelId="{A4B8E6D5-927A-4B7D-AF65-477E17D33DFF}" type="pres">
      <dgm:prSet presAssocID="{D50411D0-BB6A-4685-B9D8-E860BB5643A9}" presName="compNode" presStyleCnt="0"/>
      <dgm:spPr/>
    </dgm:pt>
    <dgm:pt modelId="{0B20B589-FA72-4A5D-8544-FA0F7E5A3053}" type="pres">
      <dgm:prSet presAssocID="{D50411D0-BB6A-4685-B9D8-E860BB5643A9}" presName="bgRect" presStyleLbl="bgShp" presStyleIdx="0" presStyleCnt="3"/>
      <dgm:spPr/>
    </dgm:pt>
    <dgm:pt modelId="{AEED8C46-67DA-4EE0-972F-77C7D3A7F919}" type="pres">
      <dgm:prSet presAssocID="{D50411D0-BB6A-4685-B9D8-E860BB5643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A2EE5DA4-675A-4548-BD6C-16659A405B73}" type="pres">
      <dgm:prSet presAssocID="{D50411D0-BB6A-4685-B9D8-E860BB5643A9}" presName="spaceRect" presStyleCnt="0"/>
      <dgm:spPr/>
    </dgm:pt>
    <dgm:pt modelId="{7DB76743-FB1D-4DBC-9434-B6903DBF87D8}" type="pres">
      <dgm:prSet presAssocID="{D50411D0-BB6A-4685-B9D8-E860BB5643A9}" presName="parTx" presStyleLbl="revTx" presStyleIdx="0" presStyleCnt="3">
        <dgm:presLayoutVars>
          <dgm:chMax val="0"/>
          <dgm:chPref val="0"/>
        </dgm:presLayoutVars>
      </dgm:prSet>
      <dgm:spPr/>
    </dgm:pt>
    <dgm:pt modelId="{76B099C8-9C31-48AA-B2CA-B9C59EEC63A1}" type="pres">
      <dgm:prSet presAssocID="{143ACF57-FB7B-42BC-A932-F064EAF7B3ED}" presName="sibTrans" presStyleCnt="0"/>
      <dgm:spPr/>
    </dgm:pt>
    <dgm:pt modelId="{8230A424-9B35-45CC-9F03-B882C09FADD0}" type="pres">
      <dgm:prSet presAssocID="{51595F02-AA58-441E-8B56-7BBF262FDA86}" presName="compNode" presStyleCnt="0"/>
      <dgm:spPr/>
    </dgm:pt>
    <dgm:pt modelId="{65AE6321-FE48-4091-8D5F-F3FC30163829}" type="pres">
      <dgm:prSet presAssocID="{51595F02-AA58-441E-8B56-7BBF262FDA86}" presName="bgRect" presStyleLbl="bgShp" presStyleIdx="1" presStyleCnt="3"/>
      <dgm:spPr/>
    </dgm:pt>
    <dgm:pt modelId="{E8E964B7-D095-469D-8E22-D25D8C7F063C}" type="pres">
      <dgm:prSet presAssocID="{51595F02-AA58-441E-8B56-7BBF262FDA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05BE2978-0E16-489C-83BE-7F382ED9163D}" type="pres">
      <dgm:prSet presAssocID="{51595F02-AA58-441E-8B56-7BBF262FDA86}" presName="spaceRect" presStyleCnt="0"/>
      <dgm:spPr/>
    </dgm:pt>
    <dgm:pt modelId="{5F30DE87-49B8-4BE1-8F18-158F0B0DB4D1}" type="pres">
      <dgm:prSet presAssocID="{51595F02-AA58-441E-8B56-7BBF262FDA86}" presName="parTx" presStyleLbl="revTx" presStyleIdx="1" presStyleCnt="3">
        <dgm:presLayoutVars>
          <dgm:chMax val="0"/>
          <dgm:chPref val="0"/>
        </dgm:presLayoutVars>
      </dgm:prSet>
      <dgm:spPr/>
    </dgm:pt>
    <dgm:pt modelId="{5B51FFE9-BB76-4CA1-9F0F-94C90FB957E9}" type="pres">
      <dgm:prSet presAssocID="{9EE1FB8F-9236-4703-9469-8FD8CEE8174C}" presName="sibTrans" presStyleCnt="0"/>
      <dgm:spPr/>
    </dgm:pt>
    <dgm:pt modelId="{7CE82F02-ACE1-4CE8-9294-E48DF4E3DDFD}" type="pres">
      <dgm:prSet presAssocID="{1030715F-B02E-4E4A-938D-1F02F10B4D3C}" presName="compNode" presStyleCnt="0"/>
      <dgm:spPr/>
    </dgm:pt>
    <dgm:pt modelId="{1F7FCBBD-8787-424B-AF71-84F7075BC64D}" type="pres">
      <dgm:prSet presAssocID="{1030715F-B02E-4E4A-938D-1F02F10B4D3C}" presName="bgRect" presStyleLbl="bgShp" presStyleIdx="2" presStyleCnt="3"/>
      <dgm:spPr/>
    </dgm:pt>
    <dgm:pt modelId="{F6B0FB99-0CCE-4690-93F2-EA02CAA92063}" type="pres">
      <dgm:prSet presAssocID="{1030715F-B02E-4E4A-938D-1F02F10B4D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1942F5E-5D07-4293-90C5-FACD78F5EB6F}" type="pres">
      <dgm:prSet presAssocID="{1030715F-B02E-4E4A-938D-1F02F10B4D3C}" presName="spaceRect" presStyleCnt="0"/>
      <dgm:spPr/>
    </dgm:pt>
    <dgm:pt modelId="{B58CA538-AB55-45CD-BFD1-108A2DF2BDC5}" type="pres">
      <dgm:prSet presAssocID="{1030715F-B02E-4E4A-938D-1F02F10B4D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27573-A43B-4976-88DE-591334DA713D}" srcId="{3345BA48-529E-4752-BBD4-45CD5D47B7C3}" destId="{D50411D0-BB6A-4685-B9D8-E860BB5643A9}" srcOrd="0" destOrd="0" parTransId="{BCE07392-FB73-48A2-B986-4722EE7B290E}" sibTransId="{143ACF57-FB7B-42BC-A932-F064EAF7B3ED}"/>
    <dgm:cxn modelId="{EAC7708F-763B-4445-AC15-62EA7147FAEE}" type="presOf" srcId="{51595F02-AA58-441E-8B56-7BBF262FDA86}" destId="{5F30DE87-49B8-4BE1-8F18-158F0B0DB4D1}" srcOrd="0" destOrd="0" presId="urn:microsoft.com/office/officeart/2018/2/layout/IconVerticalSolidList"/>
    <dgm:cxn modelId="{D35C5BA1-23B9-4F78-BF1D-AC7AABEC337C}" srcId="{3345BA48-529E-4752-BBD4-45CD5D47B7C3}" destId="{51595F02-AA58-441E-8B56-7BBF262FDA86}" srcOrd="1" destOrd="0" parTransId="{7162C433-34A4-4975-9FE2-6ACBB03F3DD9}" sibTransId="{9EE1FB8F-9236-4703-9469-8FD8CEE8174C}"/>
    <dgm:cxn modelId="{30D4DAAA-3FDC-4F34-A84C-C4F5B1624716}" srcId="{3345BA48-529E-4752-BBD4-45CD5D47B7C3}" destId="{1030715F-B02E-4E4A-938D-1F02F10B4D3C}" srcOrd="2" destOrd="0" parTransId="{1C2D423A-1E69-47F4-85D2-DBF43B8FFDA9}" sibTransId="{48430C14-399D-4065-A701-91E2FD628275}"/>
    <dgm:cxn modelId="{FF6C0EB6-839B-43A7-8BA7-CC069A627C77}" type="presOf" srcId="{D50411D0-BB6A-4685-B9D8-E860BB5643A9}" destId="{7DB76743-FB1D-4DBC-9434-B6903DBF87D8}" srcOrd="0" destOrd="0" presId="urn:microsoft.com/office/officeart/2018/2/layout/IconVerticalSolidList"/>
    <dgm:cxn modelId="{0780E3D1-B31A-451F-A8A7-38C24CDB674E}" type="presOf" srcId="{1030715F-B02E-4E4A-938D-1F02F10B4D3C}" destId="{B58CA538-AB55-45CD-BFD1-108A2DF2BDC5}" srcOrd="0" destOrd="0" presId="urn:microsoft.com/office/officeart/2018/2/layout/IconVerticalSolidList"/>
    <dgm:cxn modelId="{635B42E2-C973-4765-A579-2865BF09435D}" type="presOf" srcId="{3345BA48-529E-4752-BBD4-45CD5D47B7C3}" destId="{253D7F74-4370-4697-82B6-78D39FD7CD7E}" srcOrd="0" destOrd="0" presId="urn:microsoft.com/office/officeart/2018/2/layout/IconVerticalSolidList"/>
    <dgm:cxn modelId="{A065DECD-CF5A-4678-ABB3-80F652F5849A}" type="presParOf" srcId="{253D7F74-4370-4697-82B6-78D39FD7CD7E}" destId="{A4B8E6D5-927A-4B7D-AF65-477E17D33DFF}" srcOrd="0" destOrd="0" presId="urn:microsoft.com/office/officeart/2018/2/layout/IconVerticalSolidList"/>
    <dgm:cxn modelId="{98E2B057-1E90-45AD-AC8B-85953D0A4748}" type="presParOf" srcId="{A4B8E6D5-927A-4B7D-AF65-477E17D33DFF}" destId="{0B20B589-FA72-4A5D-8544-FA0F7E5A3053}" srcOrd="0" destOrd="0" presId="urn:microsoft.com/office/officeart/2018/2/layout/IconVerticalSolidList"/>
    <dgm:cxn modelId="{C21F6431-8234-4B36-ADA3-FF8B01FF1A43}" type="presParOf" srcId="{A4B8E6D5-927A-4B7D-AF65-477E17D33DFF}" destId="{AEED8C46-67DA-4EE0-972F-77C7D3A7F919}" srcOrd="1" destOrd="0" presId="urn:microsoft.com/office/officeart/2018/2/layout/IconVerticalSolidList"/>
    <dgm:cxn modelId="{B1D1CF80-7FFF-401D-9ACF-E144695A489D}" type="presParOf" srcId="{A4B8E6D5-927A-4B7D-AF65-477E17D33DFF}" destId="{A2EE5DA4-675A-4548-BD6C-16659A405B73}" srcOrd="2" destOrd="0" presId="urn:microsoft.com/office/officeart/2018/2/layout/IconVerticalSolidList"/>
    <dgm:cxn modelId="{570D238A-6669-47B6-A541-CB792920B863}" type="presParOf" srcId="{A4B8E6D5-927A-4B7D-AF65-477E17D33DFF}" destId="{7DB76743-FB1D-4DBC-9434-B6903DBF87D8}" srcOrd="3" destOrd="0" presId="urn:microsoft.com/office/officeart/2018/2/layout/IconVerticalSolidList"/>
    <dgm:cxn modelId="{E9A90C08-CD40-4B60-A8AE-4709E08AE733}" type="presParOf" srcId="{253D7F74-4370-4697-82B6-78D39FD7CD7E}" destId="{76B099C8-9C31-48AA-B2CA-B9C59EEC63A1}" srcOrd="1" destOrd="0" presId="urn:microsoft.com/office/officeart/2018/2/layout/IconVerticalSolidList"/>
    <dgm:cxn modelId="{C75D4AFC-EA95-4531-91E7-7F5FAE330A2E}" type="presParOf" srcId="{253D7F74-4370-4697-82B6-78D39FD7CD7E}" destId="{8230A424-9B35-45CC-9F03-B882C09FADD0}" srcOrd="2" destOrd="0" presId="urn:microsoft.com/office/officeart/2018/2/layout/IconVerticalSolidList"/>
    <dgm:cxn modelId="{51C05AD6-AF48-46CF-B9BE-C16DE33352B7}" type="presParOf" srcId="{8230A424-9B35-45CC-9F03-B882C09FADD0}" destId="{65AE6321-FE48-4091-8D5F-F3FC30163829}" srcOrd="0" destOrd="0" presId="urn:microsoft.com/office/officeart/2018/2/layout/IconVerticalSolidList"/>
    <dgm:cxn modelId="{0CB9E799-6CD7-4FEC-8A7E-3C6D1BDA075D}" type="presParOf" srcId="{8230A424-9B35-45CC-9F03-B882C09FADD0}" destId="{E8E964B7-D095-469D-8E22-D25D8C7F063C}" srcOrd="1" destOrd="0" presId="urn:microsoft.com/office/officeart/2018/2/layout/IconVerticalSolidList"/>
    <dgm:cxn modelId="{0064EF0F-5B74-4474-B5F5-B9CB43387C80}" type="presParOf" srcId="{8230A424-9B35-45CC-9F03-B882C09FADD0}" destId="{05BE2978-0E16-489C-83BE-7F382ED9163D}" srcOrd="2" destOrd="0" presId="urn:microsoft.com/office/officeart/2018/2/layout/IconVerticalSolidList"/>
    <dgm:cxn modelId="{A318A474-1AE0-48E4-ABCF-DB13472769F1}" type="presParOf" srcId="{8230A424-9B35-45CC-9F03-B882C09FADD0}" destId="{5F30DE87-49B8-4BE1-8F18-158F0B0DB4D1}" srcOrd="3" destOrd="0" presId="urn:microsoft.com/office/officeart/2018/2/layout/IconVerticalSolidList"/>
    <dgm:cxn modelId="{D5B5AD10-328A-44AC-AFB0-828047DFED60}" type="presParOf" srcId="{253D7F74-4370-4697-82B6-78D39FD7CD7E}" destId="{5B51FFE9-BB76-4CA1-9F0F-94C90FB957E9}" srcOrd="3" destOrd="0" presId="urn:microsoft.com/office/officeart/2018/2/layout/IconVerticalSolidList"/>
    <dgm:cxn modelId="{B38F3C23-98B1-4449-A6B5-277DD6AB12CE}" type="presParOf" srcId="{253D7F74-4370-4697-82B6-78D39FD7CD7E}" destId="{7CE82F02-ACE1-4CE8-9294-E48DF4E3DDFD}" srcOrd="4" destOrd="0" presId="urn:microsoft.com/office/officeart/2018/2/layout/IconVerticalSolidList"/>
    <dgm:cxn modelId="{9E88D0F9-55D5-4F16-A8DE-C8472A4C3391}" type="presParOf" srcId="{7CE82F02-ACE1-4CE8-9294-E48DF4E3DDFD}" destId="{1F7FCBBD-8787-424B-AF71-84F7075BC64D}" srcOrd="0" destOrd="0" presId="urn:microsoft.com/office/officeart/2018/2/layout/IconVerticalSolidList"/>
    <dgm:cxn modelId="{045CB1AA-ED71-48A1-B6A3-D393039868E0}" type="presParOf" srcId="{7CE82F02-ACE1-4CE8-9294-E48DF4E3DDFD}" destId="{F6B0FB99-0CCE-4690-93F2-EA02CAA92063}" srcOrd="1" destOrd="0" presId="urn:microsoft.com/office/officeart/2018/2/layout/IconVerticalSolidList"/>
    <dgm:cxn modelId="{A53B5707-383B-439B-8E5B-993ACA329DC4}" type="presParOf" srcId="{7CE82F02-ACE1-4CE8-9294-E48DF4E3DDFD}" destId="{61942F5E-5D07-4293-90C5-FACD78F5EB6F}" srcOrd="2" destOrd="0" presId="urn:microsoft.com/office/officeart/2018/2/layout/IconVerticalSolidList"/>
    <dgm:cxn modelId="{7E709ED1-58FF-4679-956D-8764AF19324B}" type="presParOf" srcId="{7CE82F02-ACE1-4CE8-9294-E48DF4E3DDFD}" destId="{B58CA538-AB55-45CD-BFD1-108A2DF2B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A4789-6AD7-4EB2-B99D-FACA68EE62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39DCCE-C613-4E47-A0CE-38DBB45F8F33}">
      <dgm:prSet/>
      <dgm:spPr/>
      <dgm:t>
        <a:bodyPr/>
        <a:lstStyle/>
        <a:p>
          <a:r>
            <a:rPr lang="en-US" dirty="0"/>
            <a:t>Naive Bayes is a </a:t>
          </a:r>
          <a:r>
            <a:rPr lang="en-US" b="0" i="0" dirty="0"/>
            <a:t>widely used classification algorithm in NLP.</a:t>
          </a:r>
          <a:endParaRPr lang="en-US" dirty="0"/>
        </a:p>
      </dgm:t>
    </dgm:pt>
    <dgm:pt modelId="{6BCAC503-C071-4B55-8D4C-18DC9093B111}" type="parTrans" cxnId="{1DEBDD94-8089-4C21-8D31-70C845DFBC8E}">
      <dgm:prSet/>
      <dgm:spPr/>
      <dgm:t>
        <a:bodyPr/>
        <a:lstStyle/>
        <a:p>
          <a:endParaRPr lang="en-US"/>
        </a:p>
      </dgm:t>
    </dgm:pt>
    <dgm:pt modelId="{A41C5140-9038-432D-B9BA-E7CC60A07935}" type="sibTrans" cxnId="{1DEBDD94-8089-4C21-8D31-70C845DFBC8E}">
      <dgm:prSet/>
      <dgm:spPr/>
      <dgm:t>
        <a:bodyPr/>
        <a:lstStyle/>
        <a:p>
          <a:endParaRPr lang="en-US"/>
        </a:p>
      </dgm:t>
    </dgm:pt>
    <dgm:pt modelId="{9DAB9D10-CEED-4812-835A-236292D6CCB3}">
      <dgm:prSet/>
      <dgm:spPr/>
      <dgm:t>
        <a:bodyPr/>
        <a:lstStyle/>
        <a:p>
          <a:r>
            <a:rPr lang="en-US"/>
            <a:t>That determines the likelihood of a class given a set of data and makes the assumption that features are independent of one another. </a:t>
          </a:r>
        </a:p>
      </dgm:t>
    </dgm:pt>
    <dgm:pt modelId="{5FB87B64-8B7C-4168-9792-D0547D3194F4}" type="parTrans" cxnId="{71E398DD-C083-4BA6-B18D-E0A53EBA8B92}">
      <dgm:prSet/>
      <dgm:spPr/>
      <dgm:t>
        <a:bodyPr/>
        <a:lstStyle/>
        <a:p>
          <a:endParaRPr lang="en-US"/>
        </a:p>
      </dgm:t>
    </dgm:pt>
    <dgm:pt modelId="{C0E48039-C62F-4F5A-BA71-1E4E9AB6E131}" type="sibTrans" cxnId="{71E398DD-C083-4BA6-B18D-E0A53EBA8B92}">
      <dgm:prSet/>
      <dgm:spPr/>
      <dgm:t>
        <a:bodyPr/>
        <a:lstStyle/>
        <a:p>
          <a:endParaRPr lang="en-US"/>
        </a:p>
      </dgm:t>
    </dgm:pt>
    <dgm:pt modelId="{CA68B156-28CF-4FE8-88F9-8E12E8392F52}">
      <dgm:prSet/>
      <dgm:spPr/>
      <dgm:t>
        <a:bodyPr/>
        <a:lstStyle/>
        <a:p>
          <a:r>
            <a:rPr lang="en-US"/>
            <a:t>Text categorization tasks tend to use Naive Bayes.</a:t>
          </a:r>
        </a:p>
      </dgm:t>
    </dgm:pt>
    <dgm:pt modelId="{0DB1357E-D5C1-45C3-8F3E-2957917197D7}" type="parTrans" cxnId="{6952E7F9-998A-460B-8C71-C1CCA83189F4}">
      <dgm:prSet/>
      <dgm:spPr/>
      <dgm:t>
        <a:bodyPr/>
        <a:lstStyle/>
        <a:p>
          <a:endParaRPr lang="en-US"/>
        </a:p>
      </dgm:t>
    </dgm:pt>
    <dgm:pt modelId="{585BCF17-04BF-433D-97A4-134A06F9FA40}" type="sibTrans" cxnId="{6952E7F9-998A-460B-8C71-C1CCA83189F4}">
      <dgm:prSet/>
      <dgm:spPr/>
      <dgm:t>
        <a:bodyPr/>
        <a:lstStyle/>
        <a:p>
          <a:endParaRPr lang="en-US"/>
        </a:p>
      </dgm:t>
    </dgm:pt>
    <dgm:pt modelId="{D5DDE356-86BA-4767-AD8F-41F3C4529900}" type="pres">
      <dgm:prSet presAssocID="{1D8A4789-6AD7-4EB2-B99D-FACA68EE6287}" presName="root" presStyleCnt="0">
        <dgm:presLayoutVars>
          <dgm:dir/>
          <dgm:resizeHandles val="exact"/>
        </dgm:presLayoutVars>
      </dgm:prSet>
      <dgm:spPr/>
    </dgm:pt>
    <dgm:pt modelId="{B4D9455D-E100-4351-AAE8-E1E3BACE734E}" type="pres">
      <dgm:prSet presAssocID="{4E39DCCE-C613-4E47-A0CE-38DBB45F8F33}" presName="compNode" presStyleCnt="0"/>
      <dgm:spPr/>
    </dgm:pt>
    <dgm:pt modelId="{9F90DFDE-F344-48C9-A705-D9B960347F70}" type="pres">
      <dgm:prSet presAssocID="{4E39DCCE-C613-4E47-A0CE-38DBB45F8F33}" presName="bgRect" presStyleLbl="bgShp" presStyleIdx="0" presStyleCnt="3"/>
      <dgm:spPr/>
    </dgm:pt>
    <dgm:pt modelId="{77E86455-43C3-4A11-A6CB-ED276A320B86}" type="pres">
      <dgm:prSet presAssocID="{4E39DCCE-C613-4E47-A0CE-38DBB45F8F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0A0158D-3096-4AC2-84BC-DF9D4FAAEDCF}" type="pres">
      <dgm:prSet presAssocID="{4E39DCCE-C613-4E47-A0CE-38DBB45F8F33}" presName="spaceRect" presStyleCnt="0"/>
      <dgm:spPr/>
    </dgm:pt>
    <dgm:pt modelId="{028B0D59-163A-4B3B-A620-B69A96486F11}" type="pres">
      <dgm:prSet presAssocID="{4E39DCCE-C613-4E47-A0CE-38DBB45F8F33}" presName="parTx" presStyleLbl="revTx" presStyleIdx="0" presStyleCnt="3">
        <dgm:presLayoutVars>
          <dgm:chMax val="0"/>
          <dgm:chPref val="0"/>
        </dgm:presLayoutVars>
      </dgm:prSet>
      <dgm:spPr/>
    </dgm:pt>
    <dgm:pt modelId="{793B434D-78DB-47DB-B829-16871AC79080}" type="pres">
      <dgm:prSet presAssocID="{A41C5140-9038-432D-B9BA-E7CC60A07935}" presName="sibTrans" presStyleCnt="0"/>
      <dgm:spPr/>
    </dgm:pt>
    <dgm:pt modelId="{9C0FA2AC-7AF6-4BFA-A4E2-70FD19DF0F29}" type="pres">
      <dgm:prSet presAssocID="{9DAB9D10-CEED-4812-835A-236292D6CCB3}" presName="compNode" presStyleCnt="0"/>
      <dgm:spPr/>
    </dgm:pt>
    <dgm:pt modelId="{1189DCE0-1C93-4FBD-BF9A-1C5FEC95BE76}" type="pres">
      <dgm:prSet presAssocID="{9DAB9D10-CEED-4812-835A-236292D6CCB3}" presName="bgRect" presStyleLbl="bgShp" presStyleIdx="1" presStyleCnt="3"/>
      <dgm:spPr/>
    </dgm:pt>
    <dgm:pt modelId="{481613D3-9EEF-4FCB-A731-3D7BE646529B}" type="pres">
      <dgm:prSet presAssocID="{9DAB9D10-CEED-4812-835A-236292D6CC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86B66EB-D188-40F1-A9F6-FC5B43BC41A8}" type="pres">
      <dgm:prSet presAssocID="{9DAB9D10-CEED-4812-835A-236292D6CCB3}" presName="spaceRect" presStyleCnt="0"/>
      <dgm:spPr/>
    </dgm:pt>
    <dgm:pt modelId="{0DAA64DB-F5A1-49D2-B4F1-E9269D6DDA63}" type="pres">
      <dgm:prSet presAssocID="{9DAB9D10-CEED-4812-835A-236292D6CCB3}" presName="parTx" presStyleLbl="revTx" presStyleIdx="1" presStyleCnt="3">
        <dgm:presLayoutVars>
          <dgm:chMax val="0"/>
          <dgm:chPref val="0"/>
        </dgm:presLayoutVars>
      </dgm:prSet>
      <dgm:spPr/>
    </dgm:pt>
    <dgm:pt modelId="{87EADCA3-7C3D-4220-826A-10B6D9EB3A0D}" type="pres">
      <dgm:prSet presAssocID="{C0E48039-C62F-4F5A-BA71-1E4E9AB6E131}" presName="sibTrans" presStyleCnt="0"/>
      <dgm:spPr/>
    </dgm:pt>
    <dgm:pt modelId="{39312C1F-A323-4C53-8BBF-0862EDC35A82}" type="pres">
      <dgm:prSet presAssocID="{CA68B156-28CF-4FE8-88F9-8E12E8392F52}" presName="compNode" presStyleCnt="0"/>
      <dgm:spPr/>
    </dgm:pt>
    <dgm:pt modelId="{733A971D-945E-462E-B019-922F97392568}" type="pres">
      <dgm:prSet presAssocID="{CA68B156-28CF-4FE8-88F9-8E12E8392F52}" presName="bgRect" presStyleLbl="bgShp" presStyleIdx="2" presStyleCnt="3"/>
      <dgm:spPr/>
    </dgm:pt>
    <dgm:pt modelId="{E41CC94C-8B17-4BD8-9097-D86F78D7F634}" type="pres">
      <dgm:prSet presAssocID="{CA68B156-28CF-4FE8-88F9-8E12E8392F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7D0725B-1444-4723-B569-1633BE887EB0}" type="pres">
      <dgm:prSet presAssocID="{CA68B156-28CF-4FE8-88F9-8E12E8392F52}" presName="spaceRect" presStyleCnt="0"/>
      <dgm:spPr/>
    </dgm:pt>
    <dgm:pt modelId="{6B33A82A-2803-4D16-98F4-1C7D4391EB01}" type="pres">
      <dgm:prSet presAssocID="{CA68B156-28CF-4FE8-88F9-8E12E8392F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37B019-EE87-4FB4-B995-54787BC5B05D}" type="presOf" srcId="{4E39DCCE-C613-4E47-A0CE-38DBB45F8F33}" destId="{028B0D59-163A-4B3B-A620-B69A96486F11}" srcOrd="0" destOrd="0" presId="urn:microsoft.com/office/officeart/2018/2/layout/IconVerticalSolidList"/>
    <dgm:cxn modelId="{D226E05B-D6B4-4B91-8BE9-0CB2EBD1DEF9}" type="presOf" srcId="{1D8A4789-6AD7-4EB2-B99D-FACA68EE6287}" destId="{D5DDE356-86BA-4767-AD8F-41F3C4529900}" srcOrd="0" destOrd="0" presId="urn:microsoft.com/office/officeart/2018/2/layout/IconVerticalSolidList"/>
    <dgm:cxn modelId="{1DEBDD94-8089-4C21-8D31-70C845DFBC8E}" srcId="{1D8A4789-6AD7-4EB2-B99D-FACA68EE6287}" destId="{4E39DCCE-C613-4E47-A0CE-38DBB45F8F33}" srcOrd="0" destOrd="0" parTransId="{6BCAC503-C071-4B55-8D4C-18DC9093B111}" sibTransId="{A41C5140-9038-432D-B9BA-E7CC60A07935}"/>
    <dgm:cxn modelId="{4441B5A6-1188-4740-A09E-76AF513A71F9}" type="presOf" srcId="{9DAB9D10-CEED-4812-835A-236292D6CCB3}" destId="{0DAA64DB-F5A1-49D2-B4F1-E9269D6DDA63}" srcOrd="0" destOrd="0" presId="urn:microsoft.com/office/officeart/2018/2/layout/IconVerticalSolidList"/>
    <dgm:cxn modelId="{401256B4-7E37-4E4F-9B47-0545659B3CB3}" type="presOf" srcId="{CA68B156-28CF-4FE8-88F9-8E12E8392F52}" destId="{6B33A82A-2803-4D16-98F4-1C7D4391EB01}" srcOrd="0" destOrd="0" presId="urn:microsoft.com/office/officeart/2018/2/layout/IconVerticalSolidList"/>
    <dgm:cxn modelId="{71E398DD-C083-4BA6-B18D-E0A53EBA8B92}" srcId="{1D8A4789-6AD7-4EB2-B99D-FACA68EE6287}" destId="{9DAB9D10-CEED-4812-835A-236292D6CCB3}" srcOrd="1" destOrd="0" parTransId="{5FB87B64-8B7C-4168-9792-D0547D3194F4}" sibTransId="{C0E48039-C62F-4F5A-BA71-1E4E9AB6E131}"/>
    <dgm:cxn modelId="{6952E7F9-998A-460B-8C71-C1CCA83189F4}" srcId="{1D8A4789-6AD7-4EB2-B99D-FACA68EE6287}" destId="{CA68B156-28CF-4FE8-88F9-8E12E8392F52}" srcOrd="2" destOrd="0" parTransId="{0DB1357E-D5C1-45C3-8F3E-2957917197D7}" sibTransId="{585BCF17-04BF-433D-97A4-134A06F9FA40}"/>
    <dgm:cxn modelId="{62FB32B0-40A9-48EC-B3D0-C6C39A9FF546}" type="presParOf" srcId="{D5DDE356-86BA-4767-AD8F-41F3C4529900}" destId="{B4D9455D-E100-4351-AAE8-E1E3BACE734E}" srcOrd="0" destOrd="0" presId="urn:microsoft.com/office/officeart/2018/2/layout/IconVerticalSolidList"/>
    <dgm:cxn modelId="{94F6CEA1-C718-43BF-B491-BD477A3BE16F}" type="presParOf" srcId="{B4D9455D-E100-4351-AAE8-E1E3BACE734E}" destId="{9F90DFDE-F344-48C9-A705-D9B960347F70}" srcOrd="0" destOrd="0" presId="urn:microsoft.com/office/officeart/2018/2/layout/IconVerticalSolidList"/>
    <dgm:cxn modelId="{56B3BB47-38CF-4B05-9D71-6503907D0729}" type="presParOf" srcId="{B4D9455D-E100-4351-AAE8-E1E3BACE734E}" destId="{77E86455-43C3-4A11-A6CB-ED276A320B86}" srcOrd="1" destOrd="0" presId="urn:microsoft.com/office/officeart/2018/2/layout/IconVerticalSolidList"/>
    <dgm:cxn modelId="{E2CBB3AB-3586-4227-8646-4B03201652EB}" type="presParOf" srcId="{B4D9455D-E100-4351-AAE8-E1E3BACE734E}" destId="{20A0158D-3096-4AC2-84BC-DF9D4FAAEDCF}" srcOrd="2" destOrd="0" presId="urn:microsoft.com/office/officeart/2018/2/layout/IconVerticalSolidList"/>
    <dgm:cxn modelId="{EAAAD1FB-9A97-4707-B40E-FFBE070C0CDF}" type="presParOf" srcId="{B4D9455D-E100-4351-AAE8-E1E3BACE734E}" destId="{028B0D59-163A-4B3B-A620-B69A96486F11}" srcOrd="3" destOrd="0" presId="urn:microsoft.com/office/officeart/2018/2/layout/IconVerticalSolidList"/>
    <dgm:cxn modelId="{492A54D7-5609-460E-B39F-E506A4C28642}" type="presParOf" srcId="{D5DDE356-86BA-4767-AD8F-41F3C4529900}" destId="{793B434D-78DB-47DB-B829-16871AC79080}" srcOrd="1" destOrd="0" presId="urn:microsoft.com/office/officeart/2018/2/layout/IconVerticalSolidList"/>
    <dgm:cxn modelId="{C89781F1-B6ED-421B-BCD1-3EC41208F54F}" type="presParOf" srcId="{D5DDE356-86BA-4767-AD8F-41F3C4529900}" destId="{9C0FA2AC-7AF6-4BFA-A4E2-70FD19DF0F29}" srcOrd="2" destOrd="0" presId="urn:microsoft.com/office/officeart/2018/2/layout/IconVerticalSolidList"/>
    <dgm:cxn modelId="{6B726293-0FB1-425B-A862-8031F4CE390C}" type="presParOf" srcId="{9C0FA2AC-7AF6-4BFA-A4E2-70FD19DF0F29}" destId="{1189DCE0-1C93-4FBD-BF9A-1C5FEC95BE76}" srcOrd="0" destOrd="0" presId="urn:microsoft.com/office/officeart/2018/2/layout/IconVerticalSolidList"/>
    <dgm:cxn modelId="{0E675A98-FCCB-4316-B037-0F57B0899D88}" type="presParOf" srcId="{9C0FA2AC-7AF6-4BFA-A4E2-70FD19DF0F29}" destId="{481613D3-9EEF-4FCB-A731-3D7BE646529B}" srcOrd="1" destOrd="0" presId="urn:microsoft.com/office/officeart/2018/2/layout/IconVerticalSolidList"/>
    <dgm:cxn modelId="{CB3ECAD3-62EC-4D1D-AF34-AB76B5E2BC15}" type="presParOf" srcId="{9C0FA2AC-7AF6-4BFA-A4E2-70FD19DF0F29}" destId="{186B66EB-D188-40F1-A9F6-FC5B43BC41A8}" srcOrd="2" destOrd="0" presId="urn:microsoft.com/office/officeart/2018/2/layout/IconVerticalSolidList"/>
    <dgm:cxn modelId="{C69CA195-6EAD-4667-9844-90CFEF7D3740}" type="presParOf" srcId="{9C0FA2AC-7AF6-4BFA-A4E2-70FD19DF0F29}" destId="{0DAA64DB-F5A1-49D2-B4F1-E9269D6DDA63}" srcOrd="3" destOrd="0" presId="urn:microsoft.com/office/officeart/2018/2/layout/IconVerticalSolidList"/>
    <dgm:cxn modelId="{57F271CD-DBD3-49D1-B337-0E6B5E8CDC31}" type="presParOf" srcId="{D5DDE356-86BA-4767-AD8F-41F3C4529900}" destId="{87EADCA3-7C3D-4220-826A-10B6D9EB3A0D}" srcOrd="3" destOrd="0" presId="urn:microsoft.com/office/officeart/2018/2/layout/IconVerticalSolidList"/>
    <dgm:cxn modelId="{8BE5AEC0-1E84-4B35-936F-A546B6346E7F}" type="presParOf" srcId="{D5DDE356-86BA-4767-AD8F-41F3C4529900}" destId="{39312C1F-A323-4C53-8BBF-0862EDC35A82}" srcOrd="4" destOrd="0" presId="urn:microsoft.com/office/officeart/2018/2/layout/IconVerticalSolidList"/>
    <dgm:cxn modelId="{2C2DD903-3302-47FD-A2D4-BB19017464D5}" type="presParOf" srcId="{39312C1F-A323-4C53-8BBF-0862EDC35A82}" destId="{733A971D-945E-462E-B019-922F97392568}" srcOrd="0" destOrd="0" presId="urn:microsoft.com/office/officeart/2018/2/layout/IconVerticalSolidList"/>
    <dgm:cxn modelId="{25EF9004-3F95-4F10-8125-FBC8E88D0914}" type="presParOf" srcId="{39312C1F-A323-4C53-8BBF-0862EDC35A82}" destId="{E41CC94C-8B17-4BD8-9097-D86F78D7F634}" srcOrd="1" destOrd="0" presId="urn:microsoft.com/office/officeart/2018/2/layout/IconVerticalSolidList"/>
    <dgm:cxn modelId="{F720A361-7333-40DC-8864-B59862459F06}" type="presParOf" srcId="{39312C1F-A323-4C53-8BBF-0862EDC35A82}" destId="{A7D0725B-1444-4723-B569-1633BE887EB0}" srcOrd="2" destOrd="0" presId="urn:microsoft.com/office/officeart/2018/2/layout/IconVerticalSolidList"/>
    <dgm:cxn modelId="{C21C21EC-793D-4C2C-8037-42B45F60CAED}" type="presParOf" srcId="{39312C1F-A323-4C53-8BBF-0862EDC35A82}" destId="{6B33A82A-2803-4D16-98F4-1C7D4391EB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3801F-2B8D-4E45-9A50-848EF6BB3AD0}">
      <dsp:nvSpPr>
        <dsp:cNvPr id="0" name=""/>
        <dsp:cNvSpPr/>
      </dsp:nvSpPr>
      <dsp:spPr>
        <a:xfrm>
          <a:off x="1178550" y="403187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81D09-4F1A-43D1-8F55-36FFAE4CB9AA}">
      <dsp:nvSpPr>
        <dsp:cNvPr id="0" name=""/>
        <dsp:cNvSpPr/>
      </dsp:nvSpPr>
      <dsp:spPr>
        <a:xfrm>
          <a:off x="1536862" y="761499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FFEEA-455D-46F1-B7EB-9586710BAE4C}">
      <dsp:nvSpPr>
        <dsp:cNvPr id="0" name=""/>
        <dsp:cNvSpPr/>
      </dsp:nvSpPr>
      <dsp:spPr>
        <a:xfrm>
          <a:off x="56122" y="2408836"/>
          <a:ext cx="3926167" cy="148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technique of clearing unneeded or extraneous material from news items is known as "news text sanitization.“</a:t>
          </a:r>
        </a:p>
      </dsp:txBody>
      <dsp:txXfrm>
        <a:off x="56122" y="2408836"/>
        <a:ext cx="3926167" cy="1481338"/>
      </dsp:txXfrm>
    </dsp:sp>
    <dsp:sp modelId="{F1AD50BE-2D8E-4450-8FE8-24FD8ABCC0AF}">
      <dsp:nvSpPr>
        <dsp:cNvPr id="0" name=""/>
        <dsp:cNvSpPr/>
      </dsp:nvSpPr>
      <dsp:spPr>
        <a:xfrm>
          <a:off x="5002102" y="395535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4C3D9-7D08-4BC0-8F56-CB3B7C419B0D}">
      <dsp:nvSpPr>
        <dsp:cNvPr id="0" name=""/>
        <dsp:cNvSpPr/>
      </dsp:nvSpPr>
      <dsp:spPr>
        <a:xfrm>
          <a:off x="5370245" y="734187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04EA9-5811-43D9-82F3-B3DC156596A3}">
      <dsp:nvSpPr>
        <dsp:cNvPr id="0" name=""/>
        <dsp:cNvSpPr/>
      </dsp:nvSpPr>
      <dsp:spPr>
        <a:xfrm>
          <a:off x="4464633" y="2385881"/>
          <a:ext cx="2756250" cy="151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removal of HTML elements, punctuation, stop words, and numerals is one of the sanitization strategies</a:t>
          </a:r>
          <a:r>
            <a:rPr lang="en-US" sz="1200" kern="1200" dirty="0"/>
            <a:t>. </a:t>
          </a:r>
        </a:p>
      </dsp:txBody>
      <dsp:txXfrm>
        <a:off x="4464633" y="2385881"/>
        <a:ext cx="2756250" cy="1511944"/>
      </dsp:txXfrm>
    </dsp:sp>
    <dsp:sp modelId="{E513F349-A387-4E78-A301-A38ED8E4481B}">
      <dsp:nvSpPr>
        <dsp:cNvPr id="0" name=""/>
        <dsp:cNvSpPr/>
      </dsp:nvSpPr>
      <dsp:spPr>
        <a:xfrm>
          <a:off x="8240696" y="42276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493B-01E2-4773-822E-8B862487C836}">
      <dsp:nvSpPr>
        <dsp:cNvPr id="0" name=""/>
        <dsp:cNvSpPr/>
      </dsp:nvSpPr>
      <dsp:spPr>
        <a:xfrm>
          <a:off x="8599008" y="781081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75022-9C09-4E89-B05A-7A2A93F1B155}">
      <dsp:nvSpPr>
        <dsp:cNvPr id="0" name=""/>
        <dsp:cNvSpPr/>
      </dsp:nvSpPr>
      <dsp:spPr>
        <a:xfrm>
          <a:off x="7741163" y="2467582"/>
          <a:ext cx="2602293" cy="140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 clean dataset must be produced in order to do further analysis.</a:t>
          </a:r>
        </a:p>
      </dsp:txBody>
      <dsp:txXfrm>
        <a:off x="7741163" y="2467582"/>
        <a:ext cx="2602293" cy="1403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0B589-FA72-4A5D-8544-FA0F7E5A3053}">
      <dsp:nvSpPr>
        <dsp:cNvPr id="0" name=""/>
        <dsp:cNvSpPr/>
      </dsp:nvSpPr>
      <dsp:spPr>
        <a:xfrm>
          <a:off x="0" y="1461"/>
          <a:ext cx="7074409" cy="4302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D8C46-67DA-4EE0-972F-77C7D3A7F919}">
      <dsp:nvSpPr>
        <dsp:cNvPr id="0" name=""/>
        <dsp:cNvSpPr/>
      </dsp:nvSpPr>
      <dsp:spPr>
        <a:xfrm>
          <a:off x="130154" y="98270"/>
          <a:ext cx="236875" cy="236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6743-FB1D-4DBC-9434-B6903DBF87D8}">
      <dsp:nvSpPr>
        <dsp:cNvPr id="0" name=""/>
        <dsp:cNvSpPr/>
      </dsp:nvSpPr>
      <dsp:spPr>
        <a:xfrm>
          <a:off x="497183" y="1461"/>
          <a:ext cx="6504295" cy="43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81" tIns="45581" rIns="45581" bIns="45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Regular expression, or regex, is a sequence of characters that defines a search pattern.		</a:t>
          </a:r>
        </a:p>
      </dsp:txBody>
      <dsp:txXfrm>
        <a:off x="497183" y="1461"/>
        <a:ext cx="6504295" cy="430681"/>
      </dsp:txXfrm>
    </dsp:sp>
    <dsp:sp modelId="{65AE6321-FE48-4091-8D5F-F3FC30163829}">
      <dsp:nvSpPr>
        <dsp:cNvPr id="0" name=""/>
        <dsp:cNvSpPr/>
      </dsp:nvSpPr>
      <dsp:spPr>
        <a:xfrm>
          <a:off x="0" y="516179"/>
          <a:ext cx="7074409" cy="4302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964B7-D095-469D-8E22-D25D8C7F063C}">
      <dsp:nvSpPr>
        <dsp:cNvPr id="0" name=""/>
        <dsp:cNvSpPr/>
      </dsp:nvSpPr>
      <dsp:spPr>
        <a:xfrm>
          <a:off x="130154" y="612987"/>
          <a:ext cx="236875" cy="236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DE87-49B8-4BE1-8F18-158F0B0DB4D1}">
      <dsp:nvSpPr>
        <dsp:cNvPr id="0" name=""/>
        <dsp:cNvSpPr/>
      </dsp:nvSpPr>
      <dsp:spPr>
        <a:xfrm>
          <a:off x="497183" y="516179"/>
          <a:ext cx="6504295" cy="43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81" tIns="45581" rIns="45581" bIns="45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It is used to match and manipulate strings of text, such as news articles.		</a:t>
          </a:r>
        </a:p>
      </dsp:txBody>
      <dsp:txXfrm>
        <a:off x="497183" y="516179"/>
        <a:ext cx="6504295" cy="430681"/>
      </dsp:txXfrm>
    </dsp:sp>
    <dsp:sp modelId="{1F7FCBBD-8787-424B-AF71-84F7075BC64D}">
      <dsp:nvSpPr>
        <dsp:cNvPr id="0" name=""/>
        <dsp:cNvSpPr/>
      </dsp:nvSpPr>
      <dsp:spPr>
        <a:xfrm>
          <a:off x="0" y="1030896"/>
          <a:ext cx="7074409" cy="4302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0FB99-0CCE-4690-93F2-EA02CAA92063}">
      <dsp:nvSpPr>
        <dsp:cNvPr id="0" name=""/>
        <dsp:cNvSpPr/>
      </dsp:nvSpPr>
      <dsp:spPr>
        <a:xfrm>
          <a:off x="130154" y="1127705"/>
          <a:ext cx="236875" cy="2366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A538-AB55-45CD-BFD1-108A2DF2BDC5}">
      <dsp:nvSpPr>
        <dsp:cNvPr id="0" name=""/>
        <dsp:cNvSpPr/>
      </dsp:nvSpPr>
      <dsp:spPr>
        <a:xfrm>
          <a:off x="497183" y="1030896"/>
          <a:ext cx="6504295" cy="43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81" tIns="45581" rIns="45581" bIns="45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Regex is useful for sanitizing text by identifying and removing unwanted patterns.</a:t>
          </a:r>
        </a:p>
      </dsp:txBody>
      <dsp:txXfrm>
        <a:off x="497183" y="1030896"/>
        <a:ext cx="6504295" cy="430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0DFDE-F344-48C9-A705-D9B960347F70}">
      <dsp:nvSpPr>
        <dsp:cNvPr id="0" name=""/>
        <dsp:cNvSpPr/>
      </dsp:nvSpPr>
      <dsp:spPr>
        <a:xfrm>
          <a:off x="0" y="529"/>
          <a:ext cx="10232136" cy="1238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86455-43C3-4A11-A6CB-ED276A320B86}">
      <dsp:nvSpPr>
        <dsp:cNvPr id="0" name=""/>
        <dsp:cNvSpPr/>
      </dsp:nvSpPr>
      <dsp:spPr>
        <a:xfrm>
          <a:off x="374512" y="279091"/>
          <a:ext cx="680931" cy="680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B0D59-163A-4B3B-A620-B69A96486F11}">
      <dsp:nvSpPr>
        <dsp:cNvPr id="0" name=""/>
        <dsp:cNvSpPr/>
      </dsp:nvSpPr>
      <dsp:spPr>
        <a:xfrm>
          <a:off x="1429955" y="529"/>
          <a:ext cx="8802180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Naive Bayes is a </a:t>
          </a:r>
          <a:r>
            <a:rPr lang="en-US" sz="2400" b="0" i="0" kern="1200" dirty="0"/>
            <a:t>widely used classification algorithm in NLP.</a:t>
          </a:r>
          <a:endParaRPr lang="en-US" sz="2400" kern="1200" dirty="0"/>
        </a:p>
      </dsp:txBody>
      <dsp:txXfrm>
        <a:off x="1429955" y="529"/>
        <a:ext cx="8802180" cy="1238056"/>
      </dsp:txXfrm>
    </dsp:sp>
    <dsp:sp modelId="{1189DCE0-1C93-4FBD-BF9A-1C5FEC95BE76}">
      <dsp:nvSpPr>
        <dsp:cNvPr id="0" name=""/>
        <dsp:cNvSpPr/>
      </dsp:nvSpPr>
      <dsp:spPr>
        <a:xfrm>
          <a:off x="0" y="1548099"/>
          <a:ext cx="10232136" cy="12380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613D3-9EEF-4FCB-A731-3D7BE646529B}">
      <dsp:nvSpPr>
        <dsp:cNvPr id="0" name=""/>
        <dsp:cNvSpPr/>
      </dsp:nvSpPr>
      <dsp:spPr>
        <a:xfrm>
          <a:off x="374512" y="1826662"/>
          <a:ext cx="680931" cy="680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A64DB-F5A1-49D2-B4F1-E9269D6DDA63}">
      <dsp:nvSpPr>
        <dsp:cNvPr id="0" name=""/>
        <dsp:cNvSpPr/>
      </dsp:nvSpPr>
      <dsp:spPr>
        <a:xfrm>
          <a:off x="1429955" y="1548099"/>
          <a:ext cx="8802180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That determines the likelihood of a class given a set of data and makes the assumption that features are independent of one another. </a:t>
          </a:r>
        </a:p>
      </dsp:txBody>
      <dsp:txXfrm>
        <a:off x="1429955" y="1548099"/>
        <a:ext cx="8802180" cy="1238056"/>
      </dsp:txXfrm>
    </dsp:sp>
    <dsp:sp modelId="{733A971D-945E-462E-B019-922F97392568}">
      <dsp:nvSpPr>
        <dsp:cNvPr id="0" name=""/>
        <dsp:cNvSpPr/>
      </dsp:nvSpPr>
      <dsp:spPr>
        <a:xfrm>
          <a:off x="0" y="3095670"/>
          <a:ext cx="10232136" cy="12380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C94C-8B17-4BD8-9097-D86F78D7F634}">
      <dsp:nvSpPr>
        <dsp:cNvPr id="0" name=""/>
        <dsp:cNvSpPr/>
      </dsp:nvSpPr>
      <dsp:spPr>
        <a:xfrm>
          <a:off x="374512" y="3374233"/>
          <a:ext cx="680931" cy="6809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3A82A-2803-4D16-98F4-1C7D4391EB01}">
      <dsp:nvSpPr>
        <dsp:cNvPr id="0" name=""/>
        <dsp:cNvSpPr/>
      </dsp:nvSpPr>
      <dsp:spPr>
        <a:xfrm>
          <a:off x="1429955" y="3095670"/>
          <a:ext cx="8802180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Text categorization tasks tend to use Naive Bayes.</a:t>
          </a:r>
        </a:p>
      </dsp:txBody>
      <dsp:txXfrm>
        <a:off x="1429955" y="3095670"/>
        <a:ext cx="8802180" cy="1238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E491-6426-D1B3-598B-7B3964563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04BC-8C46-EBF2-7324-DF22D87C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E7E-0563-EEBE-1DBA-219BD2B9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D54E-C691-0160-3DEA-5C3088A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142C-6E2A-926A-11F6-B3397C3D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18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C3A9-E695-226F-E703-A333467A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B3643-EB8F-E1FA-6A04-B269B793B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D46E-A03E-04AC-DB1B-32233E49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EEDA-22F5-D581-C5E5-6CA311B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611E-B916-4DE5-DD44-7CD9C2FC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3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20413-B024-4FA3-645F-9112798B0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453A-7A44-696E-6F2A-08AF575C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A9D6-1B91-F08C-D207-A0980FF2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697B-2E5F-39B0-0997-D0BE1053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616A-56AB-A4E6-D2FC-6BD4583A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19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E42F-7735-46A6-A141-CEAAE8C6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D7C9-4522-A4DE-C13C-45743C3B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5D02-5DB8-EFAF-C485-1B102880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0E85-8E5D-8CC7-A977-CC4AF43D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838E-7673-6DB9-98D1-FAB05155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86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1F58-B0E3-C2CE-038F-E76C1E30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86530-9C6D-C8FF-25A1-F7C39BC3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1CB-1A7D-4D10-3D83-49B3235C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A572-7656-C208-88B5-BB810A6F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7502-68E3-0A87-810C-922E7353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7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CE7-E8EF-7D5A-8DB8-C81FC956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EA08-EB65-D12C-D009-6EB0120DF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E5C5A-8D93-D7C2-99D3-7CF3B2BE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67BD-1CE4-42DB-1D4E-15D419C7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B6FA-267B-8192-16E2-51EB8CA3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B1080-544E-E21A-64D3-E5AF8CD0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7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5531-31B2-D9E4-7962-B7BF9335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92CE-D358-53E1-D3EC-7C35C851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0FBAA-4BA0-0635-5BC6-6727DE46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AB9AD-E683-2DE5-065A-A1CE942C6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BAD1D-D07A-F9E9-2CA0-74FA9E61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686D2-69DE-A940-20B8-D9187365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CC1E-F6A6-CFBB-1F81-DB738B7F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D31D1-738D-404C-39F3-706E294F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3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DE01-5AE6-5C57-61E3-515883F9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88722-A65F-43E4-42B4-FFBCDA9A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CDB5A-EBF3-C1DB-1702-2E67EE0B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723D7-B42A-C332-E9CA-9FB0FEDE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BB5B7-49ED-CBFE-34B3-0681C465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7A90E-10C4-6EC6-03F8-02EE9CA6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0F6E-0541-8BCC-FBB0-E0F67877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33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475B-E4D6-1766-79D4-686D3DC1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6256-273A-D72F-BC9F-D110476C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2013A-2C41-EC46-6462-78002EFEC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82D6-835D-A9BF-E6FF-E55E830D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7DA75-D335-5F04-3314-AA9B6A7F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E2645-6874-8392-4574-9C567BFD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4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0EA1-72CB-D742-FBDB-568493BE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057C8-7AD5-C3D9-EB9A-1DD0F8218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04A63-946E-557A-E858-37D4FADA5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F88F2-4D99-F5FE-B0FD-A0630EED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1E75-4442-EF49-CE58-F425EF22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8BB2-AE6E-FFC8-4493-C9C847ED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669E6-4F56-AD26-6689-DBC968E2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28094-936D-278D-57FF-DB99360A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2DBE-EE08-C443-C127-541F63D8D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3BD4-D8D2-4528-B34B-7D62BDFDBEBD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633B-93CA-652A-A0D7-36690F83D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07797-3FBA-84DA-F549-074523FE5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A96D-8D65-49C6-8717-6F44B93B1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33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Rolls of Newspaper">
            <a:extLst>
              <a:ext uri="{FF2B5EF4-FFF2-40B4-BE49-F238E27FC236}">
                <a16:creationId xmlns:a16="http://schemas.microsoft.com/office/drawing/2014/main" id="{E9A19176-B428-ED2F-4985-2613E91C9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 r="23298" b="5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D8027-8859-EA43-8BF2-9AB2C41FA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/>
              <a:t>NEWS TEXT SANITIZATION</a:t>
            </a:r>
            <a:endParaRPr lang="en-CA" sz="48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FF64E-378F-02AE-5406-8059A7770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68" y="4925961"/>
            <a:ext cx="3901571" cy="115510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BY GROUP 3</a:t>
            </a:r>
            <a:endParaRPr lang="en-CA" sz="20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84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Newspaper">
            <a:extLst>
              <a:ext uri="{FF2B5EF4-FFF2-40B4-BE49-F238E27FC236}">
                <a16:creationId xmlns:a16="http://schemas.microsoft.com/office/drawing/2014/main" id="{BE0C8B29-5D64-EDDC-7C7C-9FC90BFF9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1" r="406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C579-E702-07DB-9C16-5E1A522B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5174"/>
            <a:ext cx="5574890" cy="47217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News text sanitization using regex and </a:t>
            </a:r>
            <a:r>
              <a:rPr lang="en-US" sz="2000" dirty="0" err="1"/>
              <a:t>tf-idf</a:t>
            </a:r>
            <a:r>
              <a:rPr lang="en-US" sz="2000" dirty="0"/>
              <a:t> vectorization with naive Bayes.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This presentation will cover the process of sanitizing news text using regex and </a:t>
            </a:r>
            <a:r>
              <a:rPr lang="en-US" sz="2000" dirty="0" err="1"/>
              <a:t>tf-idf</a:t>
            </a:r>
            <a:r>
              <a:rPr lang="en-US" sz="2000" dirty="0"/>
              <a:t> vectorization, and how naive Bayes can be applied for classification.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The goal is to achieve accurate classification of news articles to assist in automated news categorization.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325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4F43-D9E7-B268-5377-8C006EF9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WHAT IS NEWS TEXT SANITIZATION</a:t>
            </a:r>
            <a:endParaRPr lang="en-CA" sz="5400" b="1" dirty="0">
              <a:latin typeface="+mn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D03057-9776-D88A-915B-6C923FAAC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71816"/>
              </p:ext>
            </p:extLst>
          </p:nvPr>
        </p:nvGraphicFramePr>
        <p:xfrm>
          <a:off x="801329" y="1865313"/>
          <a:ext cx="10515600" cy="429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65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3DAB8-A9B9-1201-7B99-5161E301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latin typeface="+mn-lt"/>
              </a:rPr>
              <a:t>WHAT IS REGEX?</a:t>
            </a:r>
            <a:endParaRPr lang="en-CA" sz="48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21A63-22E4-3090-2563-5A132072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" y="4462841"/>
            <a:ext cx="10917936" cy="201661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40912-4D42-FFC6-0069-BD4B5338F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24483"/>
              </p:ext>
            </p:extLst>
          </p:nvPr>
        </p:nvGraphicFramePr>
        <p:xfrm>
          <a:off x="4474462" y="630936"/>
          <a:ext cx="7074409" cy="146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13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58258-1E16-0AED-1B1F-585A9DD0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WHAT IS NAVIE BAYES ?</a:t>
            </a:r>
            <a:endParaRPr lang="en-CA" sz="4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64EDC-C730-C0D2-105D-F22242F89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2551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0156-060C-09EE-B608-C8133926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557190"/>
            <a:ext cx="5574800" cy="1671569"/>
          </a:xfrm>
        </p:spPr>
        <p:txBody>
          <a:bodyPr>
            <a:normAutofit/>
          </a:bodyPr>
          <a:lstStyle/>
          <a:p>
            <a:r>
              <a:rPr lang="en-US" sz="3700" b="1" dirty="0">
                <a:latin typeface="+mn-lt"/>
              </a:rPr>
              <a:t>HOW DOES TF-IDF VECTORIZATION WORK?</a:t>
            </a:r>
            <a:endParaRPr lang="en-CA" sz="37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8B6A-D228-0949-0521-C7315C32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228759"/>
            <a:ext cx="6233744" cy="39003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Term Frequency-Inverse Document Frequency (TF-IDF) is a numerical statistic that reflects the relevance of a word in a document.	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It is calculated by multiplying the frequency of a word in a document by the inverse frequency of the word in the entire dataset.		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TF-IDF vectorization converts text data into a numerical format that can be used for text classification and sentiment analysis in NLP.		</a:t>
            </a:r>
            <a:endParaRPr lang="en-CA" sz="2000" dirty="0"/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0F5295A4-84E7-0CCB-A6BD-9C8C1A0F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6" r="24615" b="-1"/>
          <a:stretch/>
        </p:blipFill>
        <p:spPr>
          <a:xfrm>
            <a:off x="6725266" y="1396181"/>
            <a:ext cx="5466732" cy="54618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697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7AF4E-485E-928E-0153-A3430BFB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THE EVALUATION OF MODEL PERFORMANCE</a:t>
            </a:r>
            <a:endParaRPr lang="en-CA" sz="5000"/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D22893CE-FE9B-BB63-BFC7-DF39E0ECD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6" r="3416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5375-706F-DCD0-236D-DCFEB1D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Metrics like accuracy, precision, recall, and F1 score can be used to assess the model performance.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effectiveness of the algorithm's extension may be evaluated via cross-validation.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To improve the accuracy of the model, hyperparameter tuning can be applied.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18248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C5B79-AE0B-48F1-0DA8-2F8021DD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8" y="165525"/>
            <a:ext cx="10515600" cy="1269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COMPARING OUTPUTS USING REGRESSION TECHNIQUES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9ABE5-D438-4747-4C5E-D4B8DC7E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8" y="1601036"/>
            <a:ext cx="5732256" cy="47488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44E35-5A30-120C-0A8B-F90135E4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574448"/>
            <a:ext cx="5860025" cy="47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78374-EB14-6C83-CD5D-07861BCC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/>
              <a:t>Stay Tuned In Progress</a:t>
            </a:r>
            <a:endParaRPr lang="en-CA" sz="5400" b="1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F5809EC-11F6-84AA-A1CB-A1FCFF2F9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A1F5-4539-3EFE-A6A0-B2D45264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60271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Still Model tuning is in progress to increase the accuracy of the model and predict the tweet more accurately.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Link to the dashboard Git: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https://github.com/Sudkart/DS_ProjectManagement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6EAFB-259A-496E-CB22-DC578E4ACC11}"/>
              </a:ext>
            </a:extLst>
          </p:cNvPr>
          <p:cNvSpPr/>
          <p:nvPr/>
        </p:nvSpPr>
        <p:spPr>
          <a:xfrm>
            <a:off x="5297761" y="3304583"/>
            <a:ext cx="5673213" cy="24565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 You</a:t>
            </a:r>
            <a:endParaRPr lang="en-CA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37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NEWS TEXT SANITIZATION</vt:lpstr>
      <vt:lpstr>PowerPoint Presentation</vt:lpstr>
      <vt:lpstr>WHAT IS NEWS TEXT SANITIZATION</vt:lpstr>
      <vt:lpstr>WHAT IS REGEX?</vt:lpstr>
      <vt:lpstr>WHAT IS NAVIE BAYES ?</vt:lpstr>
      <vt:lpstr>HOW DOES TF-IDF VECTORIZATION WORK?</vt:lpstr>
      <vt:lpstr>THE EVALUATION OF MODEL PERFORMANCE</vt:lpstr>
      <vt:lpstr>COMPARING OUTPUTS USING REGRESSION TECHNIQUES</vt:lpstr>
      <vt:lpstr>Stay Tuned In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TEXT SANITIZATION</dc:title>
  <dc:creator>vandana jyothi duggimpudi</dc:creator>
  <cp:lastModifiedBy>vandana jyothi duggimpudi</cp:lastModifiedBy>
  <cp:revision>1</cp:revision>
  <dcterms:created xsi:type="dcterms:W3CDTF">2023-06-19T13:43:44Z</dcterms:created>
  <dcterms:modified xsi:type="dcterms:W3CDTF">2023-06-19T20:05:40Z</dcterms:modified>
</cp:coreProperties>
</file>