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279" r:id="rId6"/>
    <p:sldId id="272" r:id="rId7"/>
    <p:sldId id="389" r:id="rId8"/>
    <p:sldId id="384" r:id="rId9"/>
    <p:sldId id="270" r:id="rId10"/>
    <p:sldId id="317" r:id="rId11"/>
    <p:sldId id="277" r:id="rId12"/>
    <p:sldId id="392" r:id="rId13"/>
    <p:sldId id="281"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BF4DF-B9E5-4F7E-B480-3CB65BBED160}" v="322" dt="2023-10-09T06:55:28.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userId="9e0413ae-611a-4b79-9c40-9dc2bae9a727" providerId="ADAL" clId="{CE7BF4DF-B9E5-4F7E-B480-3CB65BBED160}"/>
    <pc:docChg chg="undo custSel addSld delSld modSld sldOrd">
      <pc:chgData name="Christian" userId="9e0413ae-611a-4b79-9c40-9dc2bae9a727" providerId="ADAL" clId="{CE7BF4DF-B9E5-4F7E-B480-3CB65BBED160}" dt="2023-10-09T06:58:01.050" v="2789"/>
      <pc:docMkLst>
        <pc:docMk/>
      </pc:docMkLst>
      <pc:sldChg chg="del">
        <pc:chgData name="Christian" userId="9e0413ae-611a-4b79-9c40-9dc2bae9a727" providerId="ADAL" clId="{CE7BF4DF-B9E5-4F7E-B480-3CB65BBED160}" dt="2023-10-09T06:23:57.246" v="1368" actId="47"/>
        <pc:sldMkLst>
          <pc:docMk/>
          <pc:sldMk cId="2979876663" sldId="268"/>
        </pc:sldMkLst>
      </pc:sldChg>
      <pc:sldChg chg="modSp mod ord">
        <pc:chgData name="Christian" userId="9e0413ae-611a-4b79-9c40-9dc2bae9a727" providerId="ADAL" clId="{CE7BF4DF-B9E5-4F7E-B480-3CB65BBED160}" dt="2023-10-09T05:42:52.116" v="713" actId="33524"/>
        <pc:sldMkLst>
          <pc:docMk/>
          <pc:sldMk cId="3891345585" sldId="270"/>
        </pc:sldMkLst>
        <pc:spChg chg="mod">
          <ac:chgData name="Christian" userId="9e0413ae-611a-4b79-9c40-9dc2bae9a727" providerId="ADAL" clId="{CE7BF4DF-B9E5-4F7E-B480-3CB65BBED160}" dt="2023-10-09T05:35:02.481" v="85" actId="20577"/>
          <ac:spMkLst>
            <pc:docMk/>
            <pc:sldMk cId="3891345585" sldId="270"/>
            <ac:spMk id="7" creationId="{4B18D636-CC10-4B1E-AA38-419DCCF2D9C9}"/>
          </ac:spMkLst>
        </pc:spChg>
        <pc:spChg chg="mod">
          <ac:chgData name="Christian" userId="9e0413ae-611a-4b79-9c40-9dc2bae9a727" providerId="ADAL" clId="{CE7BF4DF-B9E5-4F7E-B480-3CB65BBED160}" dt="2023-10-09T05:38:15.907" v="107" actId="20577"/>
          <ac:spMkLst>
            <pc:docMk/>
            <pc:sldMk cId="3891345585" sldId="270"/>
            <ac:spMk id="9" creationId="{0D098C43-2F2A-4100-89BC-5931039293FA}"/>
          </ac:spMkLst>
        </pc:spChg>
        <pc:spChg chg="mod">
          <ac:chgData name="Christian" userId="9e0413ae-611a-4b79-9c40-9dc2bae9a727" providerId="ADAL" clId="{CE7BF4DF-B9E5-4F7E-B480-3CB65BBED160}" dt="2023-10-09T05:42:52.116" v="713" actId="33524"/>
          <ac:spMkLst>
            <pc:docMk/>
            <pc:sldMk cId="3891345585" sldId="270"/>
            <ac:spMk id="10" creationId="{1DB251F7-EBE7-46AC-A920-FFE2C5AF68EA}"/>
          </ac:spMkLst>
        </pc:spChg>
        <pc:spChg chg="mod">
          <ac:chgData name="Christian" userId="9e0413ae-611a-4b79-9c40-9dc2bae9a727" providerId="ADAL" clId="{CE7BF4DF-B9E5-4F7E-B480-3CB65BBED160}" dt="2023-10-09T05:38:27.417" v="121" actId="20577"/>
          <ac:spMkLst>
            <pc:docMk/>
            <pc:sldMk cId="3891345585" sldId="270"/>
            <ac:spMk id="11" creationId="{60726BA7-44D6-4116-90E3-38325026EAAD}"/>
          </ac:spMkLst>
        </pc:spChg>
        <pc:spChg chg="mod">
          <ac:chgData name="Christian" userId="9e0413ae-611a-4b79-9c40-9dc2bae9a727" providerId="ADAL" clId="{CE7BF4DF-B9E5-4F7E-B480-3CB65BBED160}" dt="2023-10-09T05:40:52.833" v="447" actId="20577"/>
          <ac:spMkLst>
            <pc:docMk/>
            <pc:sldMk cId="3891345585" sldId="270"/>
            <ac:spMk id="12" creationId="{7FB7F30B-2A84-4C44-BC5A-E826ED6E74A2}"/>
          </ac:spMkLst>
        </pc:spChg>
      </pc:sldChg>
      <pc:sldChg chg="modSp mod ord">
        <pc:chgData name="Christian" userId="9e0413ae-611a-4b79-9c40-9dc2bae9a727" providerId="ADAL" clId="{CE7BF4DF-B9E5-4F7E-B480-3CB65BBED160}" dt="2023-10-09T06:55:54.073" v="2786" actId="404"/>
        <pc:sldMkLst>
          <pc:docMk/>
          <pc:sldMk cId="2624630061" sldId="272"/>
        </pc:sldMkLst>
        <pc:graphicFrameChg chg="mod modGraphic">
          <ac:chgData name="Christian" userId="9e0413ae-611a-4b79-9c40-9dc2bae9a727" providerId="ADAL" clId="{CE7BF4DF-B9E5-4F7E-B480-3CB65BBED160}" dt="2023-10-09T06:55:54.073" v="2786" actId="404"/>
          <ac:graphicFrameMkLst>
            <pc:docMk/>
            <pc:sldMk cId="2624630061" sldId="272"/>
            <ac:graphicFrameMk id="4" creationId="{93897051-DA8D-4072-A594-51769F8D52F5}"/>
          </ac:graphicFrameMkLst>
        </pc:graphicFrameChg>
      </pc:sldChg>
      <pc:sldChg chg="addSp delSp modSp mod">
        <pc:chgData name="Christian" userId="9e0413ae-611a-4b79-9c40-9dc2bae9a727" providerId="ADAL" clId="{CE7BF4DF-B9E5-4F7E-B480-3CB65BBED160}" dt="2023-10-09T05:48:53.039" v="1213" actId="33524"/>
        <pc:sldMkLst>
          <pc:docMk/>
          <pc:sldMk cId="3740286033" sldId="277"/>
        </pc:sldMkLst>
        <pc:spChg chg="add del mod">
          <ac:chgData name="Christian" userId="9e0413ae-611a-4b79-9c40-9dc2bae9a727" providerId="ADAL" clId="{CE7BF4DF-B9E5-4F7E-B480-3CB65BBED160}" dt="2023-10-09T05:44:35.306" v="743" actId="931"/>
          <ac:spMkLst>
            <pc:docMk/>
            <pc:sldMk cId="3740286033" sldId="277"/>
            <ac:spMk id="3" creationId="{FC7ECAEE-A9A6-50A5-A174-03D7240292DB}"/>
          </ac:spMkLst>
        </pc:spChg>
        <pc:spChg chg="mod">
          <ac:chgData name="Christian" userId="9e0413ae-611a-4b79-9c40-9dc2bae9a727" providerId="ADAL" clId="{CE7BF4DF-B9E5-4F7E-B480-3CB65BBED160}" dt="2023-10-09T05:45:17.227" v="813" actId="20577"/>
          <ac:spMkLst>
            <pc:docMk/>
            <pc:sldMk cId="3740286033" sldId="277"/>
            <ac:spMk id="7" creationId="{3E174092-82D3-44E0-8948-4096232ED0A7}"/>
          </ac:spMkLst>
        </pc:spChg>
        <pc:spChg chg="add mod">
          <ac:chgData name="Christian" userId="9e0413ae-611a-4b79-9c40-9dc2bae9a727" providerId="ADAL" clId="{CE7BF4DF-B9E5-4F7E-B480-3CB65BBED160}" dt="2023-10-09T05:48:53.039" v="1213" actId="33524"/>
          <ac:spMkLst>
            <pc:docMk/>
            <pc:sldMk cId="3740286033" sldId="277"/>
            <ac:spMk id="10" creationId="{726B6343-41D5-FA66-2879-C42E6FB47B23}"/>
          </ac:spMkLst>
        </pc:spChg>
        <pc:graphicFrameChg chg="del">
          <ac:chgData name="Christian" userId="9e0413ae-611a-4b79-9c40-9dc2bae9a727" providerId="ADAL" clId="{CE7BF4DF-B9E5-4F7E-B480-3CB65BBED160}" dt="2023-10-09T05:44:06.385" v="742" actId="478"/>
          <ac:graphicFrameMkLst>
            <pc:docMk/>
            <pc:sldMk cId="3740286033" sldId="277"/>
            <ac:graphicFrameMk id="11" creationId="{E4A6D503-95F0-4FD3-86D4-D1170C6E2B64}"/>
          </ac:graphicFrameMkLst>
        </pc:graphicFrameChg>
        <pc:picChg chg="add mod">
          <ac:chgData name="Christian" userId="9e0413ae-611a-4b79-9c40-9dc2bae9a727" providerId="ADAL" clId="{CE7BF4DF-B9E5-4F7E-B480-3CB65BBED160}" dt="2023-10-09T05:44:50.207" v="746" actId="1076"/>
          <ac:picMkLst>
            <pc:docMk/>
            <pc:sldMk cId="3740286033" sldId="277"/>
            <ac:picMk id="9" creationId="{973ED467-799C-E518-31AC-A83FEC831B94}"/>
          </ac:picMkLst>
        </pc:picChg>
      </pc:sldChg>
      <pc:sldChg chg="del">
        <pc:chgData name="Christian" userId="9e0413ae-611a-4b79-9c40-9dc2bae9a727" providerId="ADAL" clId="{CE7BF4DF-B9E5-4F7E-B480-3CB65BBED160}" dt="2023-10-09T06:24:03.243" v="1369" actId="47"/>
        <pc:sldMkLst>
          <pc:docMk/>
          <pc:sldMk cId="2496947791" sldId="278"/>
        </pc:sldMkLst>
      </pc:sldChg>
      <pc:sldChg chg="modSp mod ord">
        <pc:chgData name="Christian" userId="9e0413ae-611a-4b79-9c40-9dc2bae9a727" providerId="ADAL" clId="{CE7BF4DF-B9E5-4F7E-B480-3CB65BBED160}" dt="2023-10-09T06:58:01.050" v="2789"/>
        <pc:sldMkLst>
          <pc:docMk/>
          <pc:sldMk cId="395518310" sldId="279"/>
        </pc:sldMkLst>
        <pc:spChg chg="mod">
          <ac:chgData name="Christian" userId="9e0413ae-611a-4b79-9c40-9dc2bae9a727" providerId="ADAL" clId="{CE7BF4DF-B9E5-4F7E-B480-3CB65BBED160}" dt="2023-10-09T06:57:58.577" v="2788" actId="21"/>
          <ac:spMkLst>
            <pc:docMk/>
            <pc:sldMk cId="395518310" sldId="279"/>
            <ac:spMk id="14" creationId="{C15EE852-24F1-4643-8082-AB45CFF2BA10}"/>
          </ac:spMkLst>
        </pc:spChg>
        <pc:spChg chg="mod">
          <ac:chgData name="Christian" userId="9e0413ae-611a-4b79-9c40-9dc2bae9a727" providerId="ADAL" clId="{CE7BF4DF-B9E5-4F7E-B480-3CB65BBED160}" dt="2023-10-09T06:58:01.050" v="2789"/>
          <ac:spMkLst>
            <pc:docMk/>
            <pc:sldMk cId="395518310" sldId="279"/>
            <ac:spMk id="15" creationId="{4139825C-53C7-44F4-A064-9795CECD081B}"/>
          </ac:spMkLst>
        </pc:spChg>
      </pc:sldChg>
      <pc:sldChg chg="modSp mod ord">
        <pc:chgData name="Christian" userId="9e0413ae-611a-4b79-9c40-9dc2bae9a727" providerId="ADAL" clId="{CE7BF4DF-B9E5-4F7E-B480-3CB65BBED160}" dt="2023-10-09T06:45:35.264" v="2463" actId="20577"/>
        <pc:sldMkLst>
          <pc:docMk/>
          <pc:sldMk cId="1420547054" sldId="281"/>
        </pc:sldMkLst>
        <pc:spChg chg="mod">
          <ac:chgData name="Christian" userId="9e0413ae-611a-4b79-9c40-9dc2bae9a727" providerId="ADAL" clId="{CE7BF4DF-B9E5-4F7E-B480-3CB65BBED160}" dt="2023-10-09T06:22:25.442" v="1364"/>
          <ac:spMkLst>
            <pc:docMk/>
            <pc:sldMk cId="1420547054" sldId="281"/>
            <ac:spMk id="7" creationId="{47788B34-4190-4916-9048-47720EA5ABF1}"/>
          </ac:spMkLst>
        </pc:spChg>
        <pc:spChg chg="mod">
          <ac:chgData name="Christian" userId="9e0413ae-611a-4b79-9c40-9dc2bae9a727" providerId="ADAL" clId="{CE7BF4DF-B9E5-4F7E-B480-3CB65BBED160}" dt="2023-10-09T06:22:39.470" v="1365"/>
          <ac:spMkLst>
            <pc:docMk/>
            <pc:sldMk cId="1420547054" sldId="281"/>
            <ac:spMk id="8" creationId="{ABA415A0-3B77-43FB-A408-5F1DA4B0AAFA}"/>
          </ac:spMkLst>
        </pc:spChg>
        <pc:spChg chg="mod">
          <ac:chgData name="Christian" userId="9e0413ae-611a-4b79-9c40-9dc2bae9a727" providerId="ADAL" clId="{CE7BF4DF-B9E5-4F7E-B480-3CB65BBED160}" dt="2023-10-09T06:43:32.648" v="2185" actId="20577"/>
          <ac:spMkLst>
            <pc:docMk/>
            <pc:sldMk cId="1420547054" sldId="281"/>
            <ac:spMk id="9" creationId="{8598ECEC-4413-4244-8F21-0076EC511806}"/>
          </ac:spMkLst>
        </pc:spChg>
        <pc:spChg chg="mod">
          <ac:chgData name="Christian" userId="9e0413ae-611a-4b79-9c40-9dc2bae9a727" providerId="ADAL" clId="{CE7BF4DF-B9E5-4F7E-B480-3CB65BBED160}" dt="2023-10-09T06:23:44.305" v="1367"/>
          <ac:spMkLst>
            <pc:docMk/>
            <pc:sldMk cId="1420547054" sldId="281"/>
            <ac:spMk id="10" creationId="{34A9BC34-CFDB-4D7A-8D6C-1CE608D0909F}"/>
          </ac:spMkLst>
        </pc:spChg>
        <pc:spChg chg="mod">
          <ac:chgData name="Christian" userId="9e0413ae-611a-4b79-9c40-9dc2bae9a727" providerId="ADAL" clId="{CE7BF4DF-B9E5-4F7E-B480-3CB65BBED160}" dt="2023-10-09T06:45:35.264" v="2463" actId="20577"/>
          <ac:spMkLst>
            <pc:docMk/>
            <pc:sldMk cId="1420547054" sldId="281"/>
            <ac:spMk id="11" creationId="{1D014E48-5DD9-49CE-AD5B-0FEF69204F68}"/>
          </ac:spMkLst>
        </pc:spChg>
        <pc:spChg chg="mod">
          <ac:chgData name="Christian" userId="9e0413ae-611a-4b79-9c40-9dc2bae9a727" providerId="ADAL" clId="{CE7BF4DF-B9E5-4F7E-B480-3CB65BBED160}" dt="2023-10-09T06:22:46.182" v="1366"/>
          <ac:spMkLst>
            <pc:docMk/>
            <pc:sldMk cId="1420547054" sldId="281"/>
            <ac:spMk id="12" creationId="{3A63626D-0E6E-4023-ABFC-A744C9862159}"/>
          </ac:spMkLst>
        </pc:spChg>
        <pc:spChg chg="mod">
          <ac:chgData name="Christian" userId="9e0413ae-611a-4b79-9c40-9dc2bae9a727" providerId="ADAL" clId="{CE7BF4DF-B9E5-4F7E-B480-3CB65BBED160}" dt="2023-10-09T06:43:11.938" v="2151" actId="20577"/>
          <ac:spMkLst>
            <pc:docMk/>
            <pc:sldMk cId="1420547054" sldId="281"/>
            <ac:spMk id="13" creationId="{258E9390-685C-4BAD-BFAD-EC56E81C4745}"/>
          </ac:spMkLst>
        </pc:spChg>
      </pc:sldChg>
      <pc:sldChg chg="modSp mod">
        <pc:chgData name="Christian" userId="9e0413ae-611a-4b79-9c40-9dc2bae9a727" providerId="ADAL" clId="{CE7BF4DF-B9E5-4F7E-B480-3CB65BBED160}" dt="2023-10-09T05:43:09.065" v="741" actId="20577"/>
        <pc:sldMkLst>
          <pc:docMk/>
          <pc:sldMk cId="560021826" sldId="317"/>
        </pc:sldMkLst>
        <pc:spChg chg="mod">
          <ac:chgData name="Christian" userId="9e0413ae-611a-4b79-9c40-9dc2bae9a727" providerId="ADAL" clId="{CE7BF4DF-B9E5-4F7E-B480-3CB65BBED160}" dt="2023-10-09T05:43:09.065" v="741" actId="20577"/>
          <ac:spMkLst>
            <pc:docMk/>
            <pc:sldMk cId="560021826" sldId="317"/>
            <ac:spMk id="15" creationId="{40F1DF5B-353A-4270-8C10-6A1509441174}"/>
          </ac:spMkLst>
        </pc:spChg>
      </pc:sldChg>
      <pc:sldChg chg="modSp mod">
        <pc:chgData name="Christian" userId="9e0413ae-611a-4b79-9c40-9dc2bae9a727" providerId="ADAL" clId="{CE7BF4DF-B9E5-4F7E-B480-3CB65BBED160}" dt="2023-10-09T06:28:21.736" v="1506" actId="20577"/>
        <pc:sldMkLst>
          <pc:docMk/>
          <pc:sldMk cId="3521561301" sldId="321"/>
        </pc:sldMkLst>
        <pc:spChg chg="mod">
          <ac:chgData name="Christian" userId="9e0413ae-611a-4b79-9c40-9dc2bae9a727" providerId="ADAL" clId="{CE7BF4DF-B9E5-4F7E-B480-3CB65BBED160}" dt="2023-10-09T06:28:21.736" v="1506" actId="20577"/>
          <ac:spMkLst>
            <pc:docMk/>
            <pc:sldMk cId="3521561301" sldId="321"/>
            <ac:spMk id="13" creationId="{C0287FEC-3826-4868-8D93-52429C6156F5}"/>
          </ac:spMkLst>
        </pc:spChg>
      </pc:sldChg>
      <pc:sldChg chg="modSp mod">
        <pc:chgData name="Christian" userId="9e0413ae-611a-4b79-9c40-9dc2bae9a727" providerId="ADAL" clId="{CE7BF4DF-B9E5-4F7E-B480-3CB65BBED160}" dt="2023-10-09T05:30:37.672" v="65" actId="20577"/>
        <pc:sldMkLst>
          <pc:docMk/>
          <pc:sldMk cId="2158886557" sldId="384"/>
        </pc:sldMkLst>
        <pc:spChg chg="mod">
          <ac:chgData name="Christian" userId="9e0413ae-611a-4b79-9c40-9dc2bae9a727" providerId="ADAL" clId="{CE7BF4DF-B9E5-4F7E-B480-3CB65BBED160}" dt="2023-10-09T05:30:37.672" v="65" actId="20577"/>
          <ac:spMkLst>
            <pc:docMk/>
            <pc:sldMk cId="2158886557" sldId="384"/>
            <ac:spMk id="12" creationId="{E5127060-CDBF-435F-9009-A5451CCE305D}"/>
          </ac:spMkLst>
        </pc:spChg>
      </pc:sldChg>
      <pc:sldChg chg="modSp mod">
        <pc:chgData name="Christian" userId="9e0413ae-611a-4b79-9c40-9dc2bae9a727" providerId="ADAL" clId="{CE7BF4DF-B9E5-4F7E-B480-3CB65BBED160}" dt="2023-10-09T06:27:35.387" v="1441"/>
        <pc:sldMkLst>
          <pc:docMk/>
          <pc:sldMk cId="3247798845" sldId="391"/>
        </pc:sldMkLst>
        <pc:spChg chg="mod">
          <ac:chgData name="Christian" userId="9e0413ae-611a-4b79-9c40-9dc2bae9a727" providerId="ADAL" clId="{CE7BF4DF-B9E5-4F7E-B480-3CB65BBED160}" dt="2023-10-09T06:27:35.387" v="1441"/>
          <ac:spMkLst>
            <pc:docMk/>
            <pc:sldMk cId="3247798845" sldId="391"/>
            <ac:spMk id="23" creationId="{8E5E4638-9BCB-4C2E-914F-CC868E2020D5}"/>
          </ac:spMkLst>
        </pc:spChg>
      </pc:sldChg>
      <pc:sldChg chg="modSp add mod">
        <pc:chgData name="Christian" userId="9e0413ae-611a-4b79-9c40-9dc2bae9a727" providerId="ADAL" clId="{CE7BF4DF-B9E5-4F7E-B480-3CB65BBED160}" dt="2023-10-09T05:52:42.597" v="1361" actId="1076"/>
        <pc:sldMkLst>
          <pc:docMk/>
          <pc:sldMk cId="3090238236" sldId="392"/>
        </pc:sldMkLst>
        <pc:spChg chg="mod">
          <ac:chgData name="Christian" userId="9e0413ae-611a-4b79-9c40-9dc2bae9a727" providerId="ADAL" clId="{CE7BF4DF-B9E5-4F7E-B480-3CB65BBED160}" dt="2023-10-09T05:49:49.988" v="1225" actId="20577"/>
          <ac:spMkLst>
            <pc:docMk/>
            <pc:sldMk cId="3090238236" sldId="392"/>
            <ac:spMk id="7" creationId="{3E174092-82D3-44E0-8948-4096232ED0A7}"/>
          </ac:spMkLst>
        </pc:spChg>
        <pc:spChg chg="mod">
          <ac:chgData name="Christian" userId="9e0413ae-611a-4b79-9c40-9dc2bae9a727" providerId="ADAL" clId="{CE7BF4DF-B9E5-4F7E-B480-3CB65BBED160}" dt="2023-10-09T05:52:42.597" v="1361" actId="1076"/>
          <ac:spMkLst>
            <pc:docMk/>
            <pc:sldMk cId="3090238236" sldId="392"/>
            <ac:spMk id="10" creationId="{726B6343-41D5-FA66-2879-C42E6FB47B23}"/>
          </ac:spMkLst>
        </pc:spChg>
        <pc:picChg chg="mod">
          <ac:chgData name="Christian" userId="9e0413ae-611a-4b79-9c40-9dc2bae9a727" providerId="ADAL" clId="{CE7BF4DF-B9E5-4F7E-B480-3CB65BBED160}" dt="2023-10-09T05:49:33.512" v="1215" actId="14826"/>
          <ac:picMkLst>
            <pc:docMk/>
            <pc:sldMk cId="3090238236" sldId="392"/>
            <ac:picMk id="9" creationId="{973ED467-799C-E518-31AC-A83FEC831B9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Cleaning and visualization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Exploratory Data Analysis </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Explanatory 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400" dirty="0"/>
            <a:t>Built models and improved on them until the model was at it’s peak accuracy.</a:t>
          </a:r>
          <a:endParaRPr lang="en-US" sz="14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A902C594-BDA0-4677-8F56-6738265FACF0}">
      <dgm:prSet custT="1"/>
      <dgm:spPr/>
      <dgm:t>
        <a:bodyPr/>
        <a:lstStyle/>
        <a:p>
          <a:pPr>
            <a:buFont typeface="Symbol" panose="05050102010706020507" pitchFamily="18" charset="2"/>
            <a:buChar char=""/>
          </a:pPr>
          <a:r>
            <a:rPr lang="en-US" sz="1800" dirty="0">
              <a:latin typeface="+mn-lt"/>
            </a:rPr>
            <a:t> </a:t>
          </a:r>
          <a:r>
            <a:rPr lang="en-US" sz="1400" dirty="0">
              <a:latin typeface="+mn-lt"/>
            </a:rPr>
            <a:t>Delete unnecessary columns and duplicate rows.</a:t>
          </a:r>
        </a:p>
      </dgm:t>
    </dgm:pt>
    <dgm:pt modelId="{4A1FB29D-38E8-44D6-84D9-54D4F39CD9CA}" type="parTrans" cxnId="{345242F1-5264-4BC7-8CB1-386F2B32F71E}">
      <dgm:prSet/>
      <dgm:spPr/>
      <dgm:t>
        <a:bodyPr/>
        <a:lstStyle/>
        <a:p>
          <a:endParaRPr lang="en-US"/>
        </a:p>
      </dgm:t>
    </dgm:pt>
    <dgm:pt modelId="{35F90EA7-453F-4061-9231-DE8F4437779E}" type="sibTrans" cxnId="{345242F1-5264-4BC7-8CB1-386F2B32F71E}">
      <dgm:prSet/>
      <dgm:spPr/>
      <dgm:t>
        <a:bodyPr/>
        <a:lstStyle/>
        <a:p>
          <a:endParaRPr lang="en-US"/>
        </a:p>
      </dgm:t>
    </dgm:pt>
    <dgm:pt modelId="{374092EF-BFD1-4B9A-B411-90D4CEEA887C}">
      <dgm:prSet custT="1"/>
      <dgm:spPr/>
      <dgm:t>
        <a:bodyPr/>
        <a:lstStyle/>
        <a:p>
          <a:pPr>
            <a:buFont typeface="Symbol" panose="05050102010706020507" pitchFamily="18" charset="2"/>
            <a:buChar char=""/>
          </a:pPr>
          <a:r>
            <a:rPr lang="en-US" sz="1400" dirty="0">
              <a:latin typeface="+mn-lt"/>
            </a:rPr>
            <a:t> Corrected inconsistencies in data.</a:t>
          </a:r>
        </a:p>
      </dgm:t>
    </dgm:pt>
    <dgm:pt modelId="{53776080-963E-477B-AB18-AA4DC641D8D8}" type="parTrans" cxnId="{2BEDC007-0305-44F2-8B98-2E9CB965507F}">
      <dgm:prSet/>
      <dgm:spPr/>
      <dgm:t>
        <a:bodyPr/>
        <a:lstStyle/>
        <a:p>
          <a:endParaRPr lang="en-US"/>
        </a:p>
      </dgm:t>
    </dgm:pt>
    <dgm:pt modelId="{0ADC9FA7-D2B2-4DBA-BA9C-EDC01416461F}" type="sibTrans" cxnId="{2BEDC007-0305-44F2-8B98-2E9CB965507F}">
      <dgm:prSet/>
      <dgm:spPr/>
      <dgm:t>
        <a:bodyPr/>
        <a:lstStyle/>
        <a:p>
          <a:endParaRPr lang="en-US"/>
        </a:p>
      </dgm:t>
    </dgm:pt>
    <dgm:pt modelId="{55805D36-9890-448F-8ADF-37F9BC7E94EA}">
      <dgm:prSet custT="1"/>
      <dgm:spPr/>
      <dgm:t>
        <a:bodyPr/>
        <a:lstStyle/>
        <a:p>
          <a:pPr>
            <a:buFont typeface="Symbol" panose="05050102010706020507" pitchFamily="18" charset="2"/>
            <a:buChar char=""/>
          </a:pPr>
          <a:r>
            <a:rPr lang="en-US" sz="1400" dirty="0">
              <a:latin typeface="+mn-lt"/>
            </a:rPr>
            <a:t> Identified and addressed missing values</a:t>
          </a:r>
          <a:r>
            <a:rPr lang="en-US" sz="1800" dirty="0">
              <a:latin typeface="+mn-lt"/>
            </a:rPr>
            <a:t>.</a:t>
          </a:r>
        </a:p>
      </dgm:t>
    </dgm:pt>
    <dgm:pt modelId="{937664E4-2F9C-45D5-A66B-9F0AA433D01C}" type="parTrans" cxnId="{23405F26-4843-45AB-AB16-0FE91E77A52B}">
      <dgm:prSet/>
      <dgm:spPr/>
      <dgm:t>
        <a:bodyPr/>
        <a:lstStyle/>
        <a:p>
          <a:endParaRPr lang="en-US"/>
        </a:p>
      </dgm:t>
    </dgm:pt>
    <dgm:pt modelId="{A133032B-65F7-4ACE-9409-690A0E62CDC2}" type="sibTrans" cxnId="{23405F26-4843-45AB-AB16-0FE91E77A52B}">
      <dgm:prSet/>
      <dgm:spPr/>
      <dgm:t>
        <a:bodyPr/>
        <a:lstStyle/>
        <a:p>
          <a:endParaRPr lang="en-US"/>
        </a:p>
      </dgm:t>
    </dgm:pt>
    <dgm:pt modelId="{7762067D-8D5E-4F1D-9227-B295F3DADBF3}">
      <dgm:prSet custT="1"/>
      <dgm:spPr/>
      <dgm:t>
        <a:bodyPr/>
        <a:lstStyle/>
        <a:p>
          <a:pPr>
            <a:buFont typeface="Symbol" panose="05050102010706020507" pitchFamily="18" charset="2"/>
            <a:buChar char=""/>
          </a:pPr>
          <a:r>
            <a:rPr lang="en-US" sz="1400" dirty="0">
              <a:latin typeface="+mn-lt"/>
            </a:rPr>
            <a:t> Identified outliers.</a:t>
          </a:r>
        </a:p>
      </dgm:t>
    </dgm:pt>
    <dgm:pt modelId="{D124E55C-D4A5-479C-BA83-4D4F1D4C9943}" type="parTrans" cxnId="{D4021B3A-B1BD-4AFF-A800-1CDDF7E64E6B}">
      <dgm:prSet/>
      <dgm:spPr/>
      <dgm:t>
        <a:bodyPr/>
        <a:lstStyle/>
        <a:p>
          <a:endParaRPr lang="en-US"/>
        </a:p>
      </dgm:t>
    </dgm:pt>
    <dgm:pt modelId="{7896308C-F7B2-4BDB-8B5D-6B8F3F7A9A91}" type="sibTrans" cxnId="{D4021B3A-B1BD-4AFF-A800-1CDDF7E64E6B}">
      <dgm:prSet/>
      <dgm:spPr/>
      <dgm:t>
        <a:bodyPr/>
        <a:lstStyle/>
        <a:p>
          <a:endParaRPr lang="en-US"/>
        </a:p>
      </dgm:t>
    </dgm:pt>
    <dgm:pt modelId="{E1FB2151-6AC0-4D29-A504-C616498EE3EC}">
      <dgm:prSet custT="1"/>
      <dgm:spPr/>
      <dgm:t>
        <a:bodyPr/>
        <a:lstStyle/>
        <a:p>
          <a:pPr>
            <a:buFont typeface="Symbol" panose="05050102010706020507" pitchFamily="18" charset="2"/>
            <a:buChar char=""/>
          </a:pPr>
          <a:r>
            <a:rPr lang="en-US" sz="1400" dirty="0">
              <a:latin typeface="+mn-lt"/>
            </a:rPr>
            <a:t> Produced univariate visuals for the target and all features.</a:t>
          </a:r>
        </a:p>
      </dgm:t>
    </dgm:pt>
    <dgm:pt modelId="{0D33D936-7210-4903-B75E-7DABAE84C02B}" type="parTrans" cxnId="{723A10FD-A4A1-4366-BC76-EA598DB2B1EA}">
      <dgm:prSet/>
      <dgm:spPr/>
      <dgm:t>
        <a:bodyPr/>
        <a:lstStyle/>
        <a:p>
          <a:endParaRPr lang="en-US"/>
        </a:p>
      </dgm:t>
    </dgm:pt>
    <dgm:pt modelId="{64CD19D9-86FB-49C8-BC52-AFCA12570949}" type="sibTrans" cxnId="{723A10FD-A4A1-4366-BC76-EA598DB2B1EA}">
      <dgm:prSet/>
      <dgm:spPr/>
      <dgm:t>
        <a:bodyPr/>
        <a:lstStyle/>
        <a:p>
          <a:endParaRPr lang="en-US"/>
        </a:p>
      </dgm:t>
    </dgm:pt>
    <dgm:pt modelId="{AD421E92-5230-4527-9861-68C8F19A3A6F}">
      <dgm:prSet phldrT="[Text]" custT="1"/>
      <dgm:spPr/>
      <dgm:t>
        <a:bodyPr/>
        <a:lstStyle/>
        <a:p>
          <a:r>
            <a:rPr lang="en-US" sz="1400" dirty="0">
              <a:latin typeface="+mn-lt"/>
            </a:rPr>
            <a:t>Show Correlation between target and features</a:t>
          </a:r>
        </a:p>
      </dgm:t>
    </dgm:pt>
    <dgm:pt modelId="{00577230-AF6E-48D4-86E4-AEBF7A463A39}" type="parTrans" cxnId="{62FF9612-837D-4B08-A9A9-392F0AAA61B4}">
      <dgm:prSet/>
      <dgm:spPr/>
      <dgm:t>
        <a:bodyPr/>
        <a:lstStyle/>
        <a:p>
          <a:endParaRPr lang="en-US"/>
        </a:p>
      </dgm:t>
    </dgm:pt>
    <dgm:pt modelId="{A1A769EB-5DF2-4B4F-849C-26D119ADF28D}" type="sibTrans" cxnId="{62FF9612-837D-4B08-A9A9-392F0AAA61B4}">
      <dgm:prSet/>
      <dgm:spPr/>
      <dgm:t>
        <a:bodyPr/>
        <a:lstStyle/>
        <a:p>
          <a:endParaRPr lang="en-US"/>
        </a:p>
      </dgm:t>
    </dgm:pt>
    <dgm:pt modelId="{743DD04E-BCDB-4491-A8E1-EADBEA5822FE}">
      <dgm:prSet custT="1"/>
      <dgm:spPr/>
      <dgm:t>
        <a:bodyPr/>
        <a:lstStyle/>
        <a:p>
          <a:r>
            <a:rPr lang="en-US" sz="1400" dirty="0">
              <a:latin typeface="+mn-lt"/>
            </a:rPr>
            <a:t>Use univariate visualization to show the distribution of values/categories</a:t>
          </a:r>
        </a:p>
      </dgm:t>
    </dgm:pt>
    <dgm:pt modelId="{B05AEEF0-EEE9-42B1-8DA0-F3380CC45743}" type="parTrans" cxnId="{43C2E78A-496D-4399-B26F-54D1CD38566B}">
      <dgm:prSet/>
      <dgm:spPr/>
      <dgm:t>
        <a:bodyPr/>
        <a:lstStyle/>
        <a:p>
          <a:endParaRPr lang="en-US"/>
        </a:p>
      </dgm:t>
    </dgm:pt>
    <dgm:pt modelId="{033CFEFF-0D83-4281-94AA-4F184CCAD876}" type="sibTrans" cxnId="{43C2E78A-496D-4399-B26F-54D1CD38566B}">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2BEDC007-0305-44F2-8B98-2E9CB965507F}" srcId="{4259F840-24E7-476F-9F30-482E46395856}" destId="{374092EF-BFD1-4B9A-B411-90D4CEEA887C}" srcOrd="1" destOrd="0" parTransId="{53776080-963E-477B-AB18-AA4DC641D8D8}" sibTransId="{0ADC9FA7-D2B2-4DBA-BA9C-EDC01416461F}"/>
    <dgm:cxn modelId="{467F290A-9E2A-412E-AF06-428DAA68BEDD}" type="presOf" srcId="{E4033A39-DCC4-4038-9562-AEDDBBB37A99}" destId="{539615E2-3277-4D8E-8484-FF5088C8BF01}"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62FF9612-837D-4B08-A9A9-392F0AAA61B4}" srcId="{87BF7896-20EA-4E8F-B6F4-A34EC5C9CB50}" destId="{AD421E92-5230-4527-9861-68C8F19A3A6F}" srcOrd="0" destOrd="0" parTransId="{00577230-AF6E-48D4-86E4-AEBF7A463A39}" sibTransId="{A1A769EB-5DF2-4B4F-849C-26D119ADF28D}"/>
    <dgm:cxn modelId="{FDB9AE18-1265-42B7-8D75-A787D9231E5B}" type="presOf" srcId="{55805D36-9890-448F-8ADF-37F9BC7E94EA}" destId="{45A02F84-C6CB-43F5-AEE4-3EA66C2BD25F}" srcOrd="0" destOrd="3" presId="urn:microsoft.com/office/officeart/2016/7/layout/RoundedRectangleTimeline"/>
    <dgm:cxn modelId="{23405F26-4843-45AB-AB16-0FE91E77A52B}" srcId="{4259F840-24E7-476F-9F30-482E46395856}" destId="{55805D36-9890-448F-8ADF-37F9BC7E94EA}" srcOrd="3" destOrd="0" parTransId="{937664E4-2F9C-45D5-A66B-9F0AA433D01C}" sibTransId="{A133032B-65F7-4ACE-9409-690A0E62CDC2}"/>
    <dgm:cxn modelId="{E1E27E2F-974D-401A-9A1E-38AAEBA26335}" type="presOf" srcId="{374092EF-BFD1-4B9A-B411-90D4CEEA887C}" destId="{45A02F84-C6CB-43F5-AEE4-3EA66C2BD25F}" srcOrd="0" destOrd="1"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D4021B3A-B1BD-4AFF-A800-1CDDF7E64E6B}" srcId="{4259F840-24E7-476F-9F30-482E46395856}" destId="{7762067D-8D5E-4F1D-9227-B295F3DADBF3}" srcOrd="2" destOrd="0" parTransId="{D124E55C-D4A5-479C-BA83-4D4F1D4C9943}" sibTransId="{7896308C-F7B2-4BDB-8B5D-6B8F3F7A9A91}"/>
    <dgm:cxn modelId="{32EF2862-2950-4DF8-BEA8-CD19460CCA31}" srcId="{E5B2E815-0D19-41DC-B01B-4D608769620A}" destId="{E4033A39-DCC4-4038-9562-AEDDBBB37A99}" srcOrd="1" destOrd="0" parTransId="{048EEAE6-78BA-4B00-B7BB-9C22DBB1E8F4}" sibTransId="{80AB0E5B-0C58-465D-A545-5B21133D2849}"/>
    <dgm:cxn modelId="{4653A150-E557-4235-B1A1-18156274D965}" type="presOf" srcId="{4259F840-24E7-476F-9F30-482E46395856}" destId="{E088D226-49D7-4C30-90DC-CA1755D98829}"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F3CA857B-0021-4F24-BCFE-4E29FC0E5B8B}" type="presOf" srcId="{743DD04E-BCDB-4491-A8E1-EADBEA5822FE}" destId="{80CDBBF8-C6B4-4166-87C1-DC9120CC7586}" srcOrd="0" destOrd="1" presId="urn:microsoft.com/office/officeart/2016/7/layout/RoundedRectangleTimeline"/>
    <dgm:cxn modelId="{AEA18D7B-C9D2-4B91-9826-1FA71C0F0D63}" type="presOf" srcId="{AD421E92-5230-4527-9861-68C8F19A3A6F}" destId="{80CDBBF8-C6B4-4166-87C1-DC9120CC7586}" srcOrd="0" destOrd="0" presId="urn:microsoft.com/office/officeart/2016/7/layout/RoundedRectangleTimeline"/>
    <dgm:cxn modelId="{43C2E78A-496D-4399-B26F-54D1CD38566B}" srcId="{87BF7896-20EA-4E8F-B6F4-A34EC5C9CB50}" destId="{743DD04E-BCDB-4491-A8E1-EADBEA5822FE}" srcOrd="1" destOrd="0" parTransId="{B05AEEF0-EEE9-42B1-8DA0-F3380CC45743}" sibTransId="{033CFEFF-0D83-4281-94AA-4F184CCAD876}"/>
    <dgm:cxn modelId="{C8CAF48F-322D-43C3-A68B-40DA904320AC}" type="presOf" srcId="{E5B2E815-0D19-41DC-B01B-4D608769620A}" destId="{196C9F68-3606-4282-A4C6-4485F1280B5F}" srcOrd="0" destOrd="0" presId="urn:microsoft.com/office/officeart/2016/7/layout/RoundedRectangleTimeline"/>
    <dgm:cxn modelId="{FF5982B0-D471-44C3-A7B2-3AD8EB5FDAE0}" type="presOf" srcId="{E1FB2151-6AC0-4D29-A504-C616498EE3EC}" destId="{FEBD3C2A-A340-470A-A475-AE614EA07678}"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218D3BCC-0B37-4A71-9AD6-8107BF8EB76B}" type="presOf" srcId="{7762067D-8D5E-4F1D-9227-B295F3DADBF3}" destId="{45A02F84-C6CB-43F5-AEE4-3EA66C2BD25F}" srcOrd="0" destOrd="2"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A16B5AE4-FC71-4330-A96F-F9A9F73CF129}" type="presOf" srcId="{A902C594-BDA0-4677-8F56-6738265FACF0}" destId="{45A02F84-C6CB-43F5-AEE4-3EA66C2BD25F}" srcOrd="0" destOrd="0" presId="urn:microsoft.com/office/officeart/2016/7/layout/RoundedRectangleTimeline"/>
    <dgm:cxn modelId="{345242F1-5264-4BC7-8CB1-386F2B32F71E}" srcId="{4259F840-24E7-476F-9F30-482E46395856}" destId="{A902C594-BDA0-4677-8F56-6738265FACF0}" srcOrd="0" destOrd="0" parTransId="{4A1FB29D-38E8-44D6-84D9-54D4F39CD9CA}" sibTransId="{35F90EA7-453F-4061-9231-DE8F4437779E}"/>
    <dgm:cxn modelId="{546179F7-5E1B-4360-8938-B9238DA6DE5D}" type="presOf" srcId="{C032D242-8D23-4EEC-A10A-7B0691E5A409}" destId="{1BB5FD64-47F9-47A3-911F-535BFE17A3B9}" srcOrd="0" destOrd="0" presId="urn:microsoft.com/office/officeart/2016/7/layout/RoundedRectangleTimeline"/>
    <dgm:cxn modelId="{723A10FD-A4A1-4366-BC76-EA598DB2B1EA}" srcId="{E4033A39-DCC4-4038-9562-AEDDBBB37A99}" destId="{E1FB2151-6AC0-4D29-A504-C616498EE3EC}" srcOrd="0" destOrd="0" parTransId="{0D33D936-7210-4903-B75E-7DABAE84C02B}" sibTransId="{64CD19D9-86FB-49C8-BC52-AFCA12570949}"/>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Cleaning and visualization</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 </a:t>
          </a:r>
          <a:r>
            <a:rPr lang="en-US" sz="1400" kern="1200" dirty="0">
              <a:latin typeface="+mn-lt"/>
            </a:rPr>
            <a:t>Delete unnecessary columns and duplicate rows.</a:t>
          </a: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mn-lt"/>
            </a:rPr>
            <a:t> Corrected inconsistencies in data.</a:t>
          </a: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mn-lt"/>
            </a:rPr>
            <a:t> Identified outliers.</a:t>
          </a: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mn-lt"/>
            </a:rPr>
            <a:t> Identified and addressed missing values</a:t>
          </a:r>
          <a:r>
            <a:rPr lang="en-US" sz="1800" kern="1200" dirty="0">
              <a:latin typeface="+mn-lt"/>
            </a:rPr>
            <a:t>.</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Exploratory Data Analysis </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mn-lt"/>
            </a:rPr>
            <a:t> Produced univariate visuals for the target and all features.</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Explanatory Data Analysis</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mn-lt"/>
            </a:rPr>
            <a:t>Show Correlation between target and features</a:t>
          </a:r>
        </a:p>
        <a:p>
          <a:pPr marL="0" lvl="0" indent="0" algn="ctr" defTabSz="622300">
            <a:lnSpc>
              <a:spcPct val="90000"/>
            </a:lnSpc>
            <a:spcBef>
              <a:spcPct val="0"/>
            </a:spcBef>
            <a:spcAft>
              <a:spcPct val="35000"/>
            </a:spcAft>
            <a:buNone/>
          </a:pPr>
          <a:r>
            <a:rPr lang="en-US" sz="1400" kern="1200" dirty="0">
              <a:latin typeface="+mn-lt"/>
            </a:rPr>
            <a:t>Use univariate visualization to show the distribution of values/categories</a:t>
          </a: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Modeling</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Built models and improved on them until the model was at it’s peak accuracy.</a:t>
          </a:r>
          <a:endParaRPr lang="en-US" sz="14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linkedin.com/in/christian-bam/" TargetMode="Externa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0"/>
            <a:ext cx="3565524" cy="3705007"/>
          </a:xfrm>
        </p:spPr>
        <p:txBody>
          <a:bodyPr anchor="b" anchorCtr="0">
            <a:normAutofit fontScale="90000"/>
          </a:bodyPr>
          <a:lstStyle/>
          <a:p>
            <a:r>
              <a:rPr lang="en-US" dirty="0"/>
              <a:t>Machine learning for the purpose of Predicting Insurance claims</a:t>
            </a:r>
          </a:p>
        </p:txBody>
      </p:sp>
      <p:pic>
        <p:nvPicPr>
          <p:cNvPr id="14" name="Picture Placeholder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941116"/>
            <a:ext cx="3565524" cy="359547"/>
          </a:xfrm>
        </p:spPr>
        <p:txBody>
          <a:bodyPr>
            <a:normAutofit/>
          </a:bodyPr>
          <a:lstStyle/>
          <a:p>
            <a:r>
              <a:rPr lang="en-US" dirty="0"/>
              <a:t>Christian Bam</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strengths and limitations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strengths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85000" lnSpcReduction="10000"/>
          </a:bodyPr>
          <a:lstStyle/>
          <a:p>
            <a:pPr lvl="0"/>
            <a:r>
              <a:rPr lang="en-US" dirty="0"/>
              <a:t>My model makes use of Principle Component Analysis , this ensures that the model trains faster by using Dimensionality reduction. Dimensionality reduction is a type of feature extraction technique that aims to reduce the number of input features while retaining as much of the original information</a:t>
            </a:r>
          </a:p>
          <a:p>
            <a:pPr lvl="0"/>
            <a:r>
              <a:rPr lang="en-US" dirty="0"/>
              <a:t>My model has an 85% accuracy. Considering accidents are difficult to predict as they are also influenced by factors  that we cannot control, I believe this is a good score.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limitations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Although 85% is a good score, we must consider that there will be a small number of false negatives and positives which will lead to potentially undercharging clients.</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Recommendations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r>
              <a:rPr lang="en-US" dirty="0"/>
              <a:t>Regarding the predictions of this model, due to the slight chance of False negatives, I would charge the clients with a higher risk a slightly higher premium to make up for it</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This is still a work in progress, will fix before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Christian Bam</a:t>
            </a:r>
          </a:p>
          <a:p>
            <a:r>
              <a:rPr lang="en-US" dirty="0"/>
              <a:t>Christianmatthewbam@gmail.com</a:t>
            </a:r>
          </a:p>
          <a:p>
            <a:r>
              <a:rPr lang="en-US" dirty="0">
                <a:hlinkClick r:id="rId2"/>
              </a:rPr>
              <a:t>https://www.linkedin.com/in/christian-bam/</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“machine learning ~ monkey see, monkey do.” </a:t>
            </a:r>
            <a:br>
              <a:rPr lang="en-US" dirty="0"/>
            </a:b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 Andrew W. Trask,</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39551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859806173"/>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Stakeholder and problem</a:t>
            </a:r>
          </a:p>
          <a:p>
            <a:r>
              <a:rPr lang="en-US" dirty="0"/>
              <a:t>introduction to data</a:t>
            </a:r>
          </a:p>
          <a:p>
            <a:r>
              <a:rPr lang="en-US" dirty="0"/>
              <a:t>visuals and key findings</a:t>
            </a:r>
          </a:p>
          <a:p>
            <a:r>
              <a:rPr lang="en-US" dirty="0"/>
              <a:t>strengths and limitations</a:t>
            </a:r>
          </a:p>
          <a:p>
            <a:r>
              <a:rPr lang="en-US" dirty="0"/>
              <a:t>Recommendations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Stakeholder and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The stakeholder is car insurance section of Momentum.</a:t>
            </a:r>
          </a:p>
          <a:p>
            <a:r>
              <a:rPr lang="en-US" dirty="0"/>
              <a:t>Since premiums are calculated according to risk, a model that predicts the likelihood of clients claiming will help determine the appropriate premiums per client.</a:t>
            </a:r>
          </a:p>
        </p:txBody>
      </p:sp>
    </p:spTree>
    <p:extLst>
      <p:ext uri="{BB962C8B-B14F-4D97-AF65-F5344CB8AC3E}">
        <p14:creationId xmlns:p14="http://schemas.microsoft.com/office/powerpoint/2010/main" val="215888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Car Insurance Data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Reason for use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The data we are using is from Kaggle, it is real world data which means are model is applicable to real world applications.</a:t>
            </a:r>
          </a:p>
          <a:p>
            <a:r>
              <a:rPr lang="en-US" dirty="0"/>
              <a:t>Each record is on a client level, this is good as our use case is to look on a client level</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features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The data has 18 features we can use to determine chance of claiming, this is a good number as for car insurance our model does not have to be too complex</a:t>
            </a:r>
          </a:p>
          <a:p>
            <a:r>
              <a:rPr lang="en-US" dirty="0"/>
              <a:t>There are 10000 records, this is more than enough data to help train our model</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Visuals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 1 – Correlation between accidents and mileage</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9" name="Content Placeholder 8" descr="A graph of a number of objects&#10;&#10;Description automatically generated with medium confidence">
            <a:extLst>
              <a:ext uri="{FF2B5EF4-FFF2-40B4-BE49-F238E27FC236}">
                <a16:creationId xmlns:a16="http://schemas.microsoft.com/office/drawing/2014/main" id="{973ED467-799C-E518-31AC-A83FEC831B94}"/>
              </a:ext>
            </a:extLst>
          </p:cNvPr>
          <p:cNvPicPr>
            <a:picLocks noGrp="1" noChangeAspect="1"/>
          </p:cNvPicPr>
          <p:nvPr>
            <p:ph idx="1"/>
          </p:nvPr>
        </p:nvPicPr>
        <p:blipFill>
          <a:blip r:embed="rId2"/>
          <a:stretch>
            <a:fillRect/>
          </a:stretch>
        </p:blipFill>
        <p:spPr>
          <a:xfrm>
            <a:off x="702736" y="1881275"/>
            <a:ext cx="5312827" cy="3979862"/>
          </a:xfrm>
        </p:spPr>
      </p:pic>
      <p:sp>
        <p:nvSpPr>
          <p:cNvPr id="10" name="TextBox 9">
            <a:extLst>
              <a:ext uri="{FF2B5EF4-FFF2-40B4-BE49-F238E27FC236}">
                <a16:creationId xmlns:a16="http://schemas.microsoft.com/office/drawing/2014/main" id="{726B6343-41D5-FA66-2879-C42E6FB47B23}"/>
              </a:ext>
            </a:extLst>
          </p:cNvPr>
          <p:cNvSpPr txBox="1"/>
          <p:nvPr/>
        </p:nvSpPr>
        <p:spPr>
          <a:xfrm>
            <a:off x="6410131" y="2052735"/>
            <a:ext cx="4460032" cy="3416320"/>
          </a:xfrm>
          <a:prstGeom prst="rect">
            <a:avLst/>
          </a:prstGeom>
          <a:noFill/>
        </p:spPr>
        <p:txBody>
          <a:bodyPr wrap="square" rtlCol="0">
            <a:spAutoFit/>
          </a:bodyPr>
          <a:lstStyle/>
          <a:p>
            <a:r>
              <a:rPr lang="en-US" dirty="0"/>
              <a:t>This graph indicates the correlation between accidents and annual mileage. We can see from this graph that the more accidents the person has the lower their mileage.</a:t>
            </a:r>
          </a:p>
          <a:p>
            <a:endParaRPr lang="en-US" dirty="0"/>
          </a:p>
          <a:p>
            <a:r>
              <a:rPr lang="en-US" dirty="0"/>
              <a:t>This is helpful as we would assume the higher the mileage the higher the change of accidents and therefor a higher chance of claiming.</a:t>
            </a:r>
          </a:p>
          <a:p>
            <a:endParaRPr lang="en-US" dirty="0"/>
          </a:p>
          <a:p>
            <a:r>
              <a:rPr lang="en-US" dirty="0"/>
              <a:t>This graph shows me that people who are not good drivers will both have more accidents and drive less since they are not good drivers </a:t>
            </a:r>
          </a:p>
        </p:txBody>
      </p:sp>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 1 – Correlation between marriage and mileage</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9" name="Content Placeholder 8">
            <a:extLst>
              <a:ext uri="{FF2B5EF4-FFF2-40B4-BE49-F238E27FC236}">
                <a16:creationId xmlns:a16="http://schemas.microsoft.com/office/drawing/2014/main" id="{973ED467-799C-E518-31AC-A83FEC831B94}"/>
              </a:ext>
            </a:extLst>
          </p:cNvPr>
          <p:cNvPicPr>
            <a:picLocks noGrp="1" noChangeAspect="1"/>
          </p:cNvPicPr>
          <p:nvPr>
            <p:ph idx="1"/>
          </p:nvPr>
        </p:nvPicPr>
        <p:blipFill>
          <a:blip r:embed="rId2"/>
          <a:srcRect/>
          <a:stretch/>
        </p:blipFill>
        <p:spPr>
          <a:xfrm>
            <a:off x="702736" y="1881275"/>
            <a:ext cx="5312827" cy="3979862"/>
          </a:xfrm>
        </p:spPr>
      </p:pic>
      <p:sp>
        <p:nvSpPr>
          <p:cNvPr id="10" name="TextBox 9">
            <a:extLst>
              <a:ext uri="{FF2B5EF4-FFF2-40B4-BE49-F238E27FC236}">
                <a16:creationId xmlns:a16="http://schemas.microsoft.com/office/drawing/2014/main" id="{726B6343-41D5-FA66-2879-C42E6FB47B23}"/>
              </a:ext>
            </a:extLst>
          </p:cNvPr>
          <p:cNvSpPr txBox="1"/>
          <p:nvPr/>
        </p:nvSpPr>
        <p:spPr>
          <a:xfrm>
            <a:off x="6334968" y="2343662"/>
            <a:ext cx="4460032" cy="2308324"/>
          </a:xfrm>
          <a:prstGeom prst="rect">
            <a:avLst/>
          </a:prstGeom>
          <a:noFill/>
        </p:spPr>
        <p:txBody>
          <a:bodyPr wrap="square" rtlCol="0">
            <a:spAutoFit/>
          </a:bodyPr>
          <a:lstStyle/>
          <a:p>
            <a:r>
              <a:rPr lang="en-US" dirty="0"/>
              <a:t>This graph shows that when the customer is married, they tend to have far less mileage, I chose this visual as I believe it is a key role-player in the outcome. I believe it correlates to the outcome as married people have family responsibilities and will drive safe since they have another person's life to consider when driving.</a:t>
            </a:r>
          </a:p>
        </p:txBody>
      </p:sp>
    </p:spTree>
    <p:extLst>
      <p:ext uri="{BB962C8B-B14F-4D97-AF65-F5344CB8AC3E}">
        <p14:creationId xmlns:p14="http://schemas.microsoft.com/office/powerpoint/2010/main" val="309023823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{100C4865-FF1B-404E-B655-77D3A18F9DBB}tf33713516_win32</Template>
  <TotalTime>685</TotalTime>
  <Words>723</Words>
  <Application>Microsoft Office PowerPoint</Application>
  <PresentationFormat>Widescreen</PresentationFormat>
  <Paragraphs>96</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Walbaum Display</vt:lpstr>
      <vt:lpstr>3DFloatVTI</vt:lpstr>
      <vt:lpstr>Machine learning for the purpose of Predicting Insurance claims</vt:lpstr>
      <vt:lpstr>“machine learning ~ monkey see, monkey do.”  </vt:lpstr>
      <vt:lpstr>Timeline</vt:lpstr>
      <vt:lpstr>Agenda</vt:lpstr>
      <vt:lpstr>Stakeholder and problem</vt:lpstr>
      <vt:lpstr>Car Insurance Data </vt:lpstr>
      <vt:lpstr>Visuals</vt:lpstr>
      <vt:lpstr>Chart 1 – Correlation between accidents and mileage</vt:lpstr>
      <vt:lpstr>Chart 1 – Correlation between marriage and mileage</vt:lpstr>
      <vt:lpstr>strengths and limitations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the purpose of Predicting Insurance claims</dc:title>
  <dc:creator>Christian</dc:creator>
  <cp:lastModifiedBy>Christian</cp:lastModifiedBy>
  <cp:revision>1</cp:revision>
  <dcterms:created xsi:type="dcterms:W3CDTF">2023-10-08T19:32:35Z</dcterms:created>
  <dcterms:modified xsi:type="dcterms:W3CDTF">2023-10-09T06:58:03Z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