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69" r:id="rId4"/>
    <p:sldId id="270" r:id="rId5"/>
    <p:sldId id="275" r:id="rId6"/>
    <p:sldId id="285" r:id="rId7"/>
    <p:sldId id="272" r:id="rId8"/>
    <p:sldId id="286" r:id="rId9"/>
    <p:sldId id="273" r:id="rId10"/>
    <p:sldId id="287" r:id="rId11"/>
    <p:sldId id="288" r:id="rId12"/>
    <p:sldId id="289" r:id="rId13"/>
    <p:sldId id="274" r:id="rId14"/>
    <p:sldId id="278" r:id="rId15"/>
    <p:sldId id="292" r:id="rId16"/>
    <p:sldId id="290" r:id="rId17"/>
    <p:sldId id="258" r:id="rId18"/>
    <p:sldId id="276" r:id="rId19"/>
    <p:sldId id="295" r:id="rId20"/>
    <p:sldId id="268" r:id="rId21"/>
    <p:sldId id="284" r:id="rId22"/>
    <p:sldId id="259" r:id="rId23"/>
    <p:sldId id="264" r:id="rId24"/>
    <p:sldId id="265" r:id="rId25"/>
    <p:sldId id="267" r:id="rId26"/>
    <p:sldId id="260" r:id="rId27"/>
    <p:sldId id="282" r:id="rId28"/>
    <p:sldId id="291" r:id="rId29"/>
    <p:sldId id="293" r:id="rId30"/>
    <p:sldId id="294" r:id="rId31"/>
    <p:sldId id="262" r:id="rId32"/>
    <p:sldId id="263" r:id="rId33"/>
    <p:sldId id="266" r:id="rId34"/>
    <p:sldId id="283" r:id="rId3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E8A7DF-F4D2-41C5-BECD-92E636B65492}" v="3" dt="2021-04-23T05:52:39.747"/>
    <p1510:client id="{AC02C55B-B9F8-4767-B93F-AF84DC827971}" v="201" dt="2021-04-23T04:18:22.811"/>
    <p1510:client id="{BE2042C7-F440-4E2A-B151-7FE49C5AE83B}" v="3979" dt="2021-04-23T05:53:12.8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須藤健太郎 / SUDO，KENTARO" userId="bc4f00af-ce6e-4b10-a026-c0c21e1c78e6" providerId="ADAL" clId="{BE2042C7-F440-4E2A-B151-7FE49C5AE83B}"/>
    <pc:docChg chg="undo redo custSel addSld delSld modSld">
      <pc:chgData name="須藤健太郎 / SUDO，KENTARO" userId="bc4f00af-ce6e-4b10-a026-c0c21e1c78e6" providerId="ADAL" clId="{BE2042C7-F440-4E2A-B151-7FE49C5AE83B}" dt="2021-04-23T05:53:12.868" v="17887"/>
      <pc:docMkLst>
        <pc:docMk/>
      </pc:docMkLst>
      <pc:sldChg chg="modSp">
        <pc:chgData name="須藤健太郎 / SUDO，KENTARO" userId="bc4f00af-ce6e-4b10-a026-c0c21e1c78e6" providerId="ADAL" clId="{BE2042C7-F440-4E2A-B151-7FE49C5AE83B}" dt="2021-04-23T04:38:48.663" v="17127"/>
        <pc:sldMkLst>
          <pc:docMk/>
          <pc:sldMk cId="4169912008" sldId="258"/>
        </pc:sldMkLst>
        <pc:spChg chg="mod">
          <ac:chgData name="須藤健太郎 / SUDO，KENTARO" userId="bc4f00af-ce6e-4b10-a026-c0c21e1c78e6" providerId="ADAL" clId="{BE2042C7-F440-4E2A-B151-7FE49C5AE83B}" dt="2021-04-23T04:38:48.663" v="17127"/>
          <ac:spMkLst>
            <pc:docMk/>
            <pc:sldMk cId="4169912008" sldId="258"/>
            <ac:spMk id="6" creationId="{7AA58B78-BFAF-499B-A067-643C81560304}"/>
          </ac:spMkLst>
        </pc:spChg>
      </pc:sldChg>
      <pc:sldChg chg="modSp">
        <pc:chgData name="須藤健太郎 / SUDO，KENTARO" userId="bc4f00af-ce6e-4b10-a026-c0c21e1c78e6" providerId="ADAL" clId="{BE2042C7-F440-4E2A-B151-7FE49C5AE83B}" dt="2021-04-07T03:57:26.266" v="5189" actId="1037"/>
        <pc:sldMkLst>
          <pc:docMk/>
          <pc:sldMk cId="3768726518" sldId="266"/>
        </pc:sldMkLst>
        <pc:spChg chg="mod">
          <ac:chgData name="須藤健太郎 / SUDO，KENTARO" userId="bc4f00af-ce6e-4b10-a026-c0c21e1c78e6" providerId="ADAL" clId="{BE2042C7-F440-4E2A-B151-7FE49C5AE83B}" dt="2021-04-07T03:57:26.266" v="5189" actId="1037"/>
          <ac:spMkLst>
            <pc:docMk/>
            <pc:sldMk cId="3768726518" sldId="266"/>
            <ac:spMk id="5" creationId="{415C63DE-2DB3-4EA9-A14C-7C43B09FE25B}"/>
          </ac:spMkLst>
        </pc:spChg>
      </pc:sldChg>
      <pc:sldChg chg="addSp modSp">
        <pc:chgData name="須藤健太郎 / SUDO，KENTARO" userId="bc4f00af-ce6e-4b10-a026-c0c21e1c78e6" providerId="ADAL" clId="{BE2042C7-F440-4E2A-B151-7FE49C5AE83B}" dt="2021-04-19T10:04:01.640" v="16729" actId="6549"/>
        <pc:sldMkLst>
          <pc:docMk/>
          <pc:sldMk cId="2872929355" sldId="270"/>
        </pc:sldMkLst>
        <pc:spChg chg="add mod">
          <ac:chgData name="須藤健太郎 / SUDO，KENTARO" userId="bc4f00af-ce6e-4b10-a026-c0c21e1c78e6" providerId="ADAL" clId="{BE2042C7-F440-4E2A-B151-7FE49C5AE83B}" dt="2021-04-19T10:03:51.171" v="16727" actId="20577"/>
          <ac:spMkLst>
            <pc:docMk/>
            <pc:sldMk cId="2872929355" sldId="270"/>
            <ac:spMk id="3" creationId="{7FD8F5D6-8F04-4D67-A49C-6A4096C09571}"/>
          </ac:spMkLst>
        </pc:spChg>
        <pc:spChg chg="add mod">
          <ac:chgData name="須藤健太郎 / SUDO，KENTARO" userId="bc4f00af-ce6e-4b10-a026-c0c21e1c78e6" providerId="ADAL" clId="{BE2042C7-F440-4E2A-B151-7FE49C5AE83B}" dt="2021-04-19T10:04:01.640" v="16729" actId="6549"/>
          <ac:spMkLst>
            <pc:docMk/>
            <pc:sldMk cId="2872929355" sldId="270"/>
            <ac:spMk id="4" creationId="{6359299B-8BDB-4681-8E3B-1CC2ABD899D4}"/>
          </ac:spMkLst>
        </pc:spChg>
        <pc:spChg chg="mod">
          <ac:chgData name="須藤健太郎 / SUDO，KENTARO" userId="bc4f00af-ce6e-4b10-a026-c0c21e1c78e6" providerId="ADAL" clId="{BE2042C7-F440-4E2A-B151-7FE49C5AE83B}" dt="2021-04-19T10:03:10.074" v="16707" actId="20577"/>
          <ac:spMkLst>
            <pc:docMk/>
            <pc:sldMk cId="2872929355" sldId="270"/>
            <ac:spMk id="6" creationId="{7AA58B78-BFAF-499B-A067-643C81560304}"/>
          </ac:spMkLst>
        </pc:spChg>
      </pc:sldChg>
      <pc:sldChg chg="modSp">
        <pc:chgData name="須藤健太郎 / SUDO，KENTARO" userId="bc4f00af-ce6e-4b10-a026-c0c21e1c78e6" providerId="ADAL" clId="{BE2042C7-F440-4E2A-B151-7FE49C5AE83B}" dt="2021-04-07T01:50:10.452" v="5174" actId="20577"/>
        <pc:sldMkLst>
          <pc:docMk/>
          <pc:sldMk cId="988504488" sldId="272"/>
        </pc:sldMkLst>
        <pc:spChg chg="mod">
          <ac:chgData name="須藤健太郎 / SUDO，KENTARO" userId="bc4f00af-ce6e-4b10-a026-c0c21e1c78e6" providerId="ADAL" clId="{BE2042C7-F440-4E2A-B151-7FE49C5AE83B}" dt="2021-04-07T01:50:10.452" v="5174" actId="20577"/>
          <ac:spMkLst>
            <pc:docMk/>
            <pc:sldMk cId="988504488" sldId="272"/>
            <ac:spMk id="6" creationId="{7AA58B78-BFAF-499B-A067-643C81560304}"/>
          </ac:spMkLst>
        </pc:spChg>
      </pc:sldChg>
      <pc:sldChg chg="addSp modSp">
        <pc:chgData name="須藤健太郎 / SUDO，KENTARO" userId="bc4f00af-ce6e-4b10-a026-c0c21e1c78e6" providerId="ADAL" clId="{BE2042C7-F440-4E2A-B151-7FE49C5AE83B}" dt="2021-04-07T01:41:33.888" v="4741" actId="1076"/>
        <pc:sldMkLst>
          <pc:docMk/>
          <pc:sldMk cId="1720893874" sldId="275"/>
        </pc:sldMkLst>
        <pc:spChg chg="add mod">
          <ac:chgData name="須藤健太郎 / SUDO，KENTARO" userId="bc4f00af-ce6e-4b10-a026-c0c21e1c78e6" providerId="ADAL" clId="{BE2042C7-F440-4E2A-B151-7FE49C5AE83B}" dt="2021-04-07T01:39:32.191" v="4740" actId="1076"/>
          <ac:spMkLst>
            <pc:docMk/>
            <pc:sldMk cId="1720893874" sldId="275"/>
            <ac:spMk id="3" creationId="{7BCB75EC-9B60-4421-B8EB-0D6EC0B48F8F}"/>
          </ac:spMkLst>
        </pc:spChg>
        <pc:spChg chg="add mod">
          <ac:chgData name="須藤健太郎 / SUDO，KENTARO" userId="bc4f00af-ce6e-4b10-a026-c0c21e1c78e6" providerId="ADAL" clId="{BE2042C7-F440-4E2A-B151-7FE49C5AE83B}" dt="2021-04-07T01:41:33.888" v="4741" actId="1076"/>
          <ac:spMkLst>
            <pc:docMk/>
            <pc:sldMk cId="1720893874" sldId="275"/>
            <ac:spMk id="4" creationId="{D9A71B22-A565-4ADB-946A-D770FC734E1F}"/>
          </ac:spMkLst>
        </pc:spChg>
        <pc:spChg chg="mod">
          <ac:chgData name="須藤健太郎 / SUDO，KENTARO" userId="bc4f00af-ce6e-4b10-a026-c0c21e1c78e6" providerId="ADAL" clId="{BE2042C7-F440-4E2A-B151-7FE49C5AE83B}" dt="2021-04-07T01:25:55.410" v="3432" actId="20577"/>
          <ac:spMkLst>
            <pc:docMk/>
            <pc:sldMk cId="1720893874" sldId="275"/>
            <ac:spMk id="6" creationId="{7AA58B78-BFAF-499B-A067-643C81560304}"/>
          </ac:spMkLst>
        </pc:spChg>
      </pc:sldChg>
      <pc:sldChg chg="modSp">
        <pc:chgData name="須藤健太郎 / SUDO，KENTARO" userId="bc4f00af-ce6e-4b10-a026-c0c21e1c78e6" providerId="ADAL" clId="{BE2042C7-F440-4E2A-B151-7FE49C5AE83B}" dt="2021-04-23T05:20:05.492" v="17882" actId="20577"/>
        <pc:sldMkLst>
          <pc:docMk/>
          <pc:sldMk cId="3335296009" sldId="276"/>
        </pc:sldMkLst>
        <pc:spChg chg="mod">
          <ac:chgData name="須藤健太郎 / SUDO，KENTARO" userId="bc4f00af-ce6e-4b10-a026-c0c21e1c78e6" providerId="ADAL" clId="{BE2042C7-F440-4E2A-B151-7FE49C5AE83B}" dt="2021-04-23T05:19:16.706" v="17833"/>
          <ac:spMkLst>
            <pc:docMk/>
            <pc:sldMk cId="3335296009" sldId="276"/>
            <ac:spMk id="3" creationId="{3E3F6E98-714D-4A81-A142-E88A80D592F4}"/>
          </ac:spMkLst>
        </pc:spChg>
        <pc:spChg chg="mod">
          <ac:chgData name="須藤健太郎 / SUDO，KENTARO" userId="bc4f00af-ce6e-4b10-a026-c0c21e1c78e6" providerId="ADAL" clId="{BE2042C7-F440-4E2A-B151-7FE49C5AE83B}" dt="2021-04-23T05:20:05.492" v="17882" actId="20577"/>
          <ac:spMkLst>
            <pc:docMk/>
            <pc:sldMk cId="3335296009" sldId="276"/>
            <ac:spMk id="4" creationId="{EE3C4E9B-7259-41B3-B245-D6DEE7A7DDAA}"/>
          </ac:spMkLst>
        </pc:spChg>
        <pc:spChg chg="mod">
          <ac:chgData name="須藤健太郎 / SUDO，KENTARO" userId="bc4f00af-ce6e-4b10-a026-c0c21e1c78e6" providerId="ADAL" clId="{BE2042C7-F440-4E2A-B151-7FE49C5AE83B}" dt="2021-04-07T00:25:02.864" v="54" actId="20577"/>
          <ac:spMkLst>
            <pc:docMk/>
            <pc:sldMk cId="3335296009" sldId="276"/>
            <ac:spMk id="6" creationId="{7AA58B78-BFAF-499B-A067-643C81560304}"/>
          </ac:spMkLst>
        </pc:spChg>
      </pc:sldChg>
      <pc:sldChg chg="modSp">
        <pc:chgData name="須藤健太郎 / SUDO，KENTARO" userId="bc4f00af-ce6e-4b10-a026-c0c21e1c78e6" providerId="ADAL" clId="{BE2042C7-F440-4E2A-B151-7FE49C5AE83B}" dt="2021-04-19T10:05:36.152" v="16741" actId="1035"/>
        <pc:sldMkLst>
          <pc:docMk/>
          <pc:sldMk cId="3299789127" sldId="278"/>
        </pc:sldMkLst>
        <pc:spChg chg="mod">
          <ac:chgData name="須藤健太郎 / SUDO，KENTARO" userId="bc4f00af-ce6e-4b10-a026-c0c21e1c78e6" providerId="ADAL" clId="{BE2042C7-F440-4E2A-B151-7FE49C5AE83B}" dt="2021-04-19T10:05:36.152" v="16741" actId="1035"/>
          <ac:spMkLst>
            <pc:docMk/>
            <pc:sldMk cId="3299789127" sldId="278"/>
            <ac:spMk id="2" creationId="{64F0573C-A72A-4C01-971C-5EF86923F709}"/>
          </ac:spMkLst>
        </pc:spChg>
        <pc:spChg chg="mod">
          <ac:chgData name="須藤健太郎 / SUDO，KENTARO" userId="bc4f00af-ce6e-4b10-a026-c0c21e1c78e6" providerId="ADAL" clId="{BE2042C7-F440-4E2A-B151-7FE49C5AE83B}" dt="2021-04-19T10:05:18.689" v="16737" actId="1076"/>
          <ac:spMkLst>
            <pc:docMk/>
            <pc:sldMk cId="3299789127" sldId="278"/>
            <ac:spMk id="6" creationId="{7AA58B78-BFAF-499B-A067-643C81560304}"/>
          </ac:spMkLst>
        </pc:spChg>
      </pc:sldChg>
      <pc:sldChg chg="addSp delSp modSp del">
        <pc:chgData name="須藤健太郎 / SUDO，KENTARO" userId="bc4f00af-ce6e-4b10-a026-c0c21e1c78e6" providerId="ADAL" clId="{BE2042C7-F440-4E2A-B151-7FE49C5AE83B}" dt="2021-04-19T09:56:34.326" v="16660" actId="2696"/>
        <pc:sldMkLst>
          <pc:docMk/>
          <pc:sldMk cId="4264904827" sldId="280"/>
        </pc:sldMkLst>
        <pc:spChg chg="add del mod">
          <ac:chgData name="須藤健太郎 / SUDO，KENTARO" userId="bc4f00af-ce6e-4b10-a026-c0c21e1c78e6" providerId="ADAL" clId="{BE2042C7-F440-4E2A-B151-7FE49C5AE83B}" dt="2021-04-19T09:32:24.866" v="16398" actId="767"/>
          <ac:spMkLst>
            <pc:docMk/>
            <pc:sldMk cId="4264904827" sldId="280"/>
            <ac:spMk id="2" creationId="{E4669118-B1C6-4DF5-B278-97FD72CB7DC5}"/>
          </ac:spMkLst>
        </pc:spChg>
        <pc:spChg chg="add mod">
          <ac:chgData name="須藤健太郎 / SUDO，KENTARO" userId="bc4f00af-ce6e-4b10-a026-c0c21e1c78e6" providerId="ADAL" clId="{BE2042C7-F440-4E2A-B151-7FE49C5AE83B}" dt="2021-04-19T09:21:09.234" v="16374" actId="20577"/>
          <ac:spMkLst>
            <pc:docMk/>
            <pc:sldMk cId="4264904827" sldId="280"/>
            <ac:spMk id="3" creationId="{D74454D6-BDC1-48D6-BA88-414CF01E932E}"/>
          </ac:spMkLst>
        </pc:spChg>
        <pc:spChg chg="add mod">
          <ac:chgData name="須藤健太郎 / SUDO，KENTARO" userId="bc4f00af-ce6e-4b10-a026-c0c21e1c78e6" providerId="ADAL" clId="{BE2042C7-F440-4E2A-B151-7FE49C5AE83B}" dt="2021-04-19T09:50:51.774" v="16578"/>
          <ac:spMkLst>
            <pc:docMk/>
            <pc:sldMk cId="4264904827" sldId="280"/>
            <ac:spMk id="4" creationId="{6CAAA070-0603-4C66-AE07-D15F202190EC}"/>
          </ac:spMkLst>
        </pc:spChg>
        <pc:spChg chg="del">
          <ac:chgData name="須藤健太郎 / SUDO，KENTARO" userId="bc4f00af-ce6e-4b10-a026-c0c21e1c78e6" providerId="ADAL" clId="{BE2042C7-F440-4E2A-B151-7FE49C5AE83B}" dt="2021-04-07T01:12:36.044" v="2560" actId="478"/>
          <ac:spMkLst>
            <pc:docMk/>
            <pc:sldMk cId="4264904827" sldId="280"/>
            <ac:spMk id="6" creationId="{7AA58B78-BFAF-499B-A067-643C81560304}"/>
          </ac:spMkLst>
        </pc:spChg>
        <pc:spChg chg="add mod">
          <ac:chgData name="須藤健太郎 / SUDO，KENTARO" userId="bc4f00af-ce6e-4b10-a026-c0c21e1c78e6" providerId="ADAL" clId="{BE2042C7-F440-4E2A-B151-7FE49C5AE83B}" dt="2021-04-19T09:53:50.768" v="16659"/>
          <ac:spMkLst>
            <pc:docMk/>
            <pc:sldMk cId="4264904827" sldId="280"/>
            <ac:spMk id="7" creationId="{7D5C0C32-60C7-49F2-85DC-04CEE2CB55BA}"/>
          </ac:spMkLst>
        </pc:spChg>
        <pc:picChg chg="add del">
          <ac:chgData name="須藤健太郎 / SUDO，KENTARO" userId="bc4f00af-ce6e-4b10-a026-c0c21e1c78e6" providerId="ADAL" clId="{BE2042C7-F440-4E2A-B151-7FE49C5AE83B}" dt="2021-04-19T09:34:25.143" v="16401" actId="478"/>
          <ac:picMkLst>
            <pc:docMk/>
            <pc:sldMk cId="4264904827" sldId="280"/>
            <ac:picMk id="1026" creationId="{6E85DA3F-197C-4679-A986-DCB49865A0CE}"/>
          </ac:picMkLst>
        </pc:picChg>
        <pc:inkChg chg="add mod">
          <ac:chgData name="須藤健太郎 / SUDO，KENTARO" userId="bc4f00af-ce6e-4b10-a026-c0c21e1c78e6" providerId="ADAL" clId="{BE2042C7-F440-4E2A-B151-7FE49C5AE83B}" dt="2021-04-19T09:43:16.065" v="16407" actId="1076"/>
          <ac:inkMkLst>
            <pc:docMk/>
            <pc:sldMk cId="4264904827" sldId="280"/>
            <ac:inkMk id="5" creationId="{49F5C747-1CEF-4A29-886B-F92A59051CCF}"/>
          </ac:inkMkLst>
        </pc:inkChg>
        <pc:inkChg chg="add mod">
          <ac:chgData name="須藤健太郎 / SUDO，KENTARO" userId="bc4f00af-ce6e-4b10-a026-c0c21e1c78e6" providerId="ADAL" clId="{BE2042C7-F440-4E2A-B151-7FE49C5AE83B}" dt="2021-04-19T09:52:57.245" v="16622" actId="1076"/>
          <ac:inkMkLst>
            <pc:docMk/>
            <pc:sldMk cId="4264904827" sldId="280"/>
            <ac:inkMk id="6" creationId="{E880FA27-8137-47DD-B002-E7C2A2EEF6E8}"/>
          </ac:inkMkLst>
        </pc:inkChg>
      </pc:sldChg>
      <pc:sldChg chg="del">
        <pc:chgData name="須藤健太郎 / SUDO，KENTARO" userId="bc4f00af-ce6e-4b10-a026-c0c21e1c78e6" providerId="ADAL" clId="{BE2042C7-F440-4E2A-B151-7FE49C5AE83B}" dt="2021-04-06T08:32:44.743" v="2" actId="2696"/>
        <pc:sldMkLst>
          <pc:docMk/>
          <pc:sldMk cId="1924114151" sldId="281"/>
        </pc:sldMkLst>
      </pc:sldChg>
      <pc:sldChg chg="addSp delSp modSp">
        <pc:chgData name="須藤健太郎 / SUDO，KENTARO" userId="bc4f00af-ce6e-4b10-a026-c0c21e1c78e6" providerId="ADAL" clId="{BE2042C7-F440-4E2A-B151-7FE49C5AE83B}" dt="2021-04-12T02:26:03.788" v="7510"/>
        <pc:sldMkLst>
          <pc:docMk/>
          <pc:sldMk cId="3539301802" sldId="282"/>
        </pc:sldMkLst>
        <pc:spChg chg="add mod">
          <ac:chgData name="須藤健太郎 / SUDO，KENTARO" userId="bc4f00af-ce6e-4b10-a026-c0c21e1c78e6" providerId="ADAL" clId="{BE2042C7-F440-4E2A-B151-7FE49C5AE83B}" dt="2021-04-12T01:43:56.170" v="6637" actId="1076"/>
          <ac:spMkLst>
            <pc:docMk/>
            <pc:sldMk cId="3539301802" sldId="282"/>
            <ac:spMk id="3" creationId="{F641D581-33DD-4AB7-9AB0-0BDE64D1B3E1}"/>
          </ac:spMkLst>
        </pc:spChg>
        <pc:spChg chg="add del mod">
          <ac:chgData name="須藤健太郎 / SUDO，KENTARO" userId="bc4f00af-ce6e-4b10-a026-c0c21e1c78e6" providerId="ADAL" clId="{BE2042C7-F440-4E2A-B151-7FE49C5AE83B}" dt="2021-04-12T01:21:10.347" v="5730" actId="478"/>
          <ac:spMkLst>
            <pc:docMk/>
            <pc:sldMk cId="3539301802" sldId="282"/>
            <ac:spMk id="4" creationId="{BF99D95D-F8D0-42C5-B193-869F178BC1E9}"/>
          </ac:spMkLst>
        </pc:spChg>
        <pc:spChg chg="mod">
          <ac:chgData name="須藤健太郎 / SUDO，KENTARO" userId="bc4f00af-ce6e-4b10-a026-c0c21e1c78e6" providerId="ADAL" clId="{BE2042C7-F440-4E2A-B151-7FE49C5AE83B}" dt="2021-04-12T00:48:28.543" v="5223" actId="20577"/>
          <ac:spMkLst>
            <pc:docMk/>
            <pc:sldMk cId="3539301802" sldId="282"/>
            <ac:spMk id="6" creationId="{7AA58B78-BFAF-499B-A067-643C81560304}"/>
          </ac:spMkLst>
        </pc:spChg>
        <pc:spChg chg="add mod">
          <ac:chgData name="須藤健太郎 / SUDO，KENTARO" userId="bc4f00af-ce6e-4b10-a026-c0c21e1c78e6" providerId="ADAL" clId="{BE2042C7-F440-4E2A-B151-7FE49C5AE83B}" dt="2021-04-12T01:13:43.603" v="5712" actId="1076"/>
          <ac:spMkLst>
            <pc:docMk/>
            <pc:sldMk cId="3539301802" sldId="282"/>
            <ac:spMk id="7" creationId="{12A6BB04-F668-4651-B890-B9170D6B899C}"/>
          </ac:spMkLst>
        </pc:spChg>
        <pc:spChg chg="add del mod">
          <ac:chgData name="須藤健太郎 / SUDO，KENTARO" userId="bc4f00af-ce6e-4b10-a026-c0c21e1c78e6" providerId="ADAL" clId="{BE2042C7-F440-4E2A-B151-7FE49C5AE83B}" dt="2021-04-12T01:42:55.865" v="6514" actId="478"/>
          <ac:spMkLst>
            <pc:docMk/>
            <pc:sldMk cId="3539301802" sldId="282"/>
            <ac:spMk id="8" creationId="{0E400817-E432-4235-B6B5-83D359E4B3A6}"/>
          </ac:spMkLst>
        </pc:spChg>
        <pc:spChg chg="add mod">
          <ac:chgData name="須藤健太郎 / SUDO，KENTARO" userId="bc4f00af-ce6e-4b10-a026-c0c21e1c78e6" providerId="ADAL" clId="{BE2042C7-F440-4E2A-B151-7FE49C5AE83B}" dt="2021-04-12T02:26:03.788" v="7510"/>
          <ac:spMkLst>
            <pc:docMk/>
            <pc:sldMk cId="3539301802" sldId="282"/>
            <ac:spMk id="9" creationId="{4202FA4A-A4FF-47ED-9608-1ED97230FFAE}"/>
          </ac:spMkLst>
        </pc:spChg>
        <pc:inkChg chg="add mod">
          <ac:chgData name="須藤健太郎 / SUDO，KENTARO" userId="bc4f00af-ce6e-4b10-a026-c0c21e1c78e6" providerId="ADAL" clId="{BE2042C7-F440-4E2A-B151-7FE49C5AE83B}" dt="2021-04-12T01:44:24.801" v="6645" actId="1076"/>
          <ac:inkMkLst>
            <pc:docMk/>
            <pc:sldMk cId="3539301802" sldId="282"/>
            <ac:inkMk id="2" creationId="{DA153AEC-0B78-4DAF-BA19-FE5EAF3630E5}"/>
          </ac:inkMkLst>
        </pc:inkChg>
      </pc:sldChg>
      <pc:sldChg chg="addSp modSp">
        <pc:chgData name="須藤健太郎 / SUDO，KENTARO" userId="bc4f00af-ce6e-4b10-a026-c0c21e1c78e6" providerId="ADAL" clId="{BE2042C7-F440-4E2A-B151-7FE49C5AE83B}" dt="2021-04-19T09:57:53.533" v="16700" actId="2085"/>
        <pc:sldMkLst>
          <pc:docMk/>
          <pc:sldMk cId="2317343860" sldId="285"/>
        </pc:sldMkLst>
        <pc:spChg chg="add mod">
          <ac:chgData name="須藤健太郎 / SUDO，KENTARO" userId="bc4f00af-ce6e-4b10-a026-c0c21e1c78e6" providerId="ADAL" clId="{BE2042C7-F440-4E2A-B151-7FE49C5AE83B}" dt="2021-04-19T09:57:53.533" v="16700" actId="2085"/>
          <ac:spMkLst>
            <pc:docMk/>
            <pc:sldMk cId="2317343860" sldId="285"/>
            <ac:spMk id="3" creationId="{6513C66E-B524-4329-A62A-61FB0439F44D}"/>
          </ac:spMkLst>
        </pc:spChg>
        <pc:spChg chg="mod">
          <ac:chgData name="須藤健太郎 / SUDO，KENTARO" userId="bc4f00af-ce6e-4b10-a026-c0c21e1c78e6" providerId="ADAL" clId="{BE2042C7-F440-4E2A-B151-7FE49C5AE83B}" dt="2021-04-19T09:57:27.824" v="16697" actId="20577"/>
          <ac:spMkLst>
            <pc:docMk/>
            <pc:sldMk cId="2317343860" sldId="285"/>
            <ac:spMk id="6" creationId="{7AA58B78-BFAF-499B-A067-643C81560304}"/>
          </ac:spMkLst>
        </pc:spChg>
      </pc:sldChg>
      <pc:sldChg chg="addSp delSp modSp add">
        <pc:chgData name="須藤健太郎 / SUDO，KENTARO" userId="bc4f00af-ce6e-4b10-a026-c0c21e1c78e6" providerId="ADAL" clId="{BE2042C7-F440-4E2A-B151-7FE49C5AE83B}" dt="2021-04-12T02:00:28.210" v="7303" actId="6549"/>
        <pc:sldMkLst>
          <pc:docMk/>
          <pc:sldMk cId="3930134441" sldId="287"/>
        </pc:sldMkLst>
        <pc:spChg chg="mod">
          <ac:chgData name="須藤健太郎 / SUDO，KENTARO" userId="bc4f00af-ce6e-4b10-a026-c0c21e1c78e6" providerId="ADAL" clId="{BE2042C7-F440-4E2A-B151-7FE49C5AE83B}" dt="2021-04-12T02:00:28.210" v="7303" actId="6549"/>
          <ac:spMkLst>
            <pc:docMk/>
            <pc:sldMk cId="3930134441" sldId="287"/>
            <ac:spMk id="2" creationId="{6C912B13-888B-4E5E-804D-3729177BEE28}"/>
          </ac:spMkLst>
        </pc:spChg>
        <pc:spChg chg="mod">
          <ac:chgData name="須藤健太郎 / SUDO，KENTARO" userId="bc4f00af-ce6e-4b10-a026-c0c21e1c78e6" providerId="ADAL" clId="{BE2042C7-F440-4E2A-B151-7FE49C5AE83B}" dt="2021-04-07T00:23:57.885" v="10" actId="1076"/>
          <ac:spMkLst>
            <pc:docMk/>
            <pc:sldMk cId="3930134441" sldId="287"/>
            <ac:spMk id="3" creationId="{DA37DDC3-6AAA-4A40-8D73-3F528B1868E0}"/>
          </ac:spMkLst>
        </pc:spChg>
        <pc:spChg chg="add del mod">
          <ac:chgData name="須藤健太郎 / SUDO，KENTARO" userId="bc4f00af-ce6e-4b10-a026-c0c21e1c78e6" providerId="ADAL" clId="{BE2042C7-F440-4E2A-B151-7FE49C5AE83B}" dt="2021-04-08T05:23:21.940" v="5192" actId="478"/>
          <ac:spMkLst>
            <pc:docMk/>
            <pc:sldMk cId="3930134441" sldId="287"/>
            <ac:spMk id="4" creationId="{1DC462E4-278F-4B9B-856A-DBC45A6B90FA}"/>
          </ac:spMkLst>
        </pc:spChg>
        <pc:spChg chg="mod">
          <ac:chgData name="須藤健太郎 / SUDO，KENTARO" userId="bc4f00af-ce6e-4b10-a026-c0c21e1c78e6" providerId="ADAL" clId="{BE2042C7-F440-4E2A-B151-7FE49C5AE83B}" dt="2021-04-07T00:24:00.450" v="11" actId="1076"/>
          <ac:spMkLst>
            <pc:docMk/>
            <pc:sldMk cId="3930134441" sldId="287"/>
            <ac:spMk id="14" creationId="{3243DD3B-7D45-4500-8A27-9289A3D6EB68}"/>
          </ac:spMkLst>
        </pc:spChg>
        <pc:spChg chg="mod">
          <ac:chgData name="須藤健太郎 / SUDO，KENTARO" userId="bc4f00af-ce6e-4b10-a026-c0c21e1c78e6" providerId="ADAL" clId="{BE2042C7-F440-4E2A-B151-7FE49C5AE83B}" dt="2021-04-07T00:23:50.449" v="8" actId="1076"/>
          <ac:spMkLst>
            <pc:docMk/>
            <pc:sldMk cId="3930134441" sldId="287"/>
            <ac:spMk id="17" creationId="{2B907E02-9297-4F5C-80F3-D2ACA4774FDC}"/>
          </ac:spMkLst>
        </pc:spChg>
        <pc:spChg chg="mod">
          <ac:chgData name="須藤健太郎 / SUDO，KENTARO" userId="bc4f00af-ce6e-4b10-a026-c0c21e1c78e6" providerId="ADAL" clId="{BE2042C7-F440-4E2A-B151-7FE49C5AE83B}" dt="2021-04-07T00:23:50.449" v="8" actId="1076"/>
          <ac:spMkLst>
            <pc:docMk/>
            <pc:sldMk cId="3930134441" sldId="287"/>
            <ac:spMk id="25" creationId="{BEC50776-84E0-4F2C-94FA-29218A91FB11}"/>
          </ac:spMkLst>
        </pc:spChg>
        <pc:spChg chg="mod">
          <ac:chgData name="須藤健太郎 / SUDO，KENTARO" userId="bc4f00af-ce6e-4b10-a026-c0c21e1c78e6" providerId="ADAL" clId="{BE2042C7-F440-4E2A-B151-7FE49C5AE83B}" dt="2021-04-07T00:23:53.283" v="9" actId="1076"/>
          <ac:spMkLst>
            <pc:docMk/>
            <pc:sldMk cId="3930134441" sldId="287"/>
            <ac:spMk id="26" creationId="{3164E3C9-91BD-4BB9-A542-55BA2EE17C73}"/>
          </ac:spMkLst>
        </pc:spChg>
        <pc:cxnChg chg="mod">
          <ac:chgData name="須藤健太郎 / SUDO，KENTARO" userId="bc4f00af-ce6e-4b10-a026-c0c21e1c78e6" providerId="ADAL" clId="{BE2042C7-F440-4E2A-B151-7FE49C5AE83B}" dt="2021-04-07T00:23:50.449" v="8" actId="1076"/>
          <ac:cxnSpMkLst>
            <pc:docMk/>
            <pc:sldMk cId="3930134441" sldId="287"/>
            <ac:cxnSpMk id="20" creationId="{FF629A0B-B381-4DDA-B08C-84715960C909}"/>
          </ac:cxnSpMkLst>
        </pc:cxnChg>
        <pc:cxnChg chg="mod">
          <ac:chgData name="須藤健太郎 / SUDO，KENTARO" userId="bc4f00af-ce6e-4b10-a026-c0c21e1c78e6" providerId="ADAL" clId="{BE2042C7-F440-4E2A-B151-7FE49C5AE83B}" dt="2021-04-07T00:23:50.449" v="8" actId="1076"/>
          <ac:cxnSpMkLst>
            <pc:docMk/>
            <pc:sldMk cId="3930134441" sldId="287"/>
            <ac:cxnSpMk id="21" creationId="{A633928F-38B7-49F7-A65E-C6EE896F7D19}"/>
          </ac:cxnSpMkLst>
        </pc:cxnChg>
      </pc:sldChg>
      <pc:sldChg chg="modSp add">
        <pc:chgData name="須藤健太郎 / SUDO，KENTARO" userId="bc4f00af-ce6e-4b10-a026-c0c21e1c78e6" providerId="ADAL" clId="{BE2042C7-F440-4E2A-B151-7FE49C5AE83B}" dt="2021-04-19T10:04:49.658" v="16736" actId="20577"/>
        <pc:sldMkLst>
          <pc:docMk/>
          <pc:sldMk cId="587745110" sldId="288"/>
        </pc:sldMkLst>
        <pc:spChg chg="mod">
          <ac:chgData name="須藤健太郎 / SUDO，KENTARO" userId="bc4f00af-ce6e-4b10-a026-c0c21e1c78e6" providerId="ADAL" clId="{BE2042C7-F440-4E2A-B151-7FE49C5AE83B}" dt="2021-04-19T10:04:49.658" v="16736" actId="20577"/>
          <ac:spMkLst>
            <pc:docMk/>
            <pc:sldMk cId="587745110" sldId="288"/>
            <ac:spMk id="2" creationId="{6C912B13-888B-4E5E-804D-3729177BEE28}"/>
          </ac:spMkLst>
        </pc:spChg>
      </pc:sldChg>
      <pc:sldChg chg="modSp add">
        <pc:chgData name="須藤健太郎 / SUDO，KENTARO" userId="bc4f00af-ce6e-4b10-a026-c0c21e1c78e6" providerId="ADAL" clId="{BE2042C7-F440-4E2A-B151-7FE49C5AE83B}" dt="2021-04-07T02:09:49.853" v="5175" actId="20577"/>
        <pc:sldMkLst>
          <pc:docMk/>
          <pc:sldMk cId="1263399332" sldId="289"/>
        </pc:sldMkLst>
        <pc:spChg chg="mod">
          <ac:chgData name="須藤健太郎 / SUDO，KENTARO" userId="bc4f00af-ce6e-4b10-a026-c0c21e1c78e6" providerId="ADAL" clId="{BE2042C7-F440-4E2A-B151-7FE49C5AE83B}" dt="2021-04-07T02:09:49.853" v="5175" actId="20577"/>
          <ac:spMkLst>
            <pc:docMk/>
            <pc:sldMk cId="1263399332" sldId="289"/>
            <ac:spMk id="2" creationId="{6C912B13-888B-4E5E-804D-3729177BEE28}"/>
          </ac:spMkLst>
        </pc:spChg>
        <pc:spChg chg="mod">
          <ac:chgData name="須藤健太郎 / SUDO，KENTARO" userId="bc4f00af-ce6e-4b10-a026-c0c21e1c78e6" providerId="ADAL" clId="{BE2042C7-F440-4E2A-B151-7FE49C5AE83B}" dt="2021-04-07T00:30:33.690" v="92"/>
          <ac:spMkLst>
            <pc:docMk/>
            <pc:sldMk cId="1263399332" sldId="289"/>
            <ac:spMk id="6" creationId="{7AA58B78-BFAF-499B-A067-643C81560304}"/>
          </ac:spMkLst>
        </pc:spChg>
        <pc:spChg chg="mod">
          <ac:chgData name="須藤健太郎 / SUDO，KENTARO" userId="bc4f00af-ce6e-4b10-a026-c0c21e1c78e6" providerId="ADAL" clId="{BE2042C7-F440-4E2A-B151-7FE49C5AE83B}" dt="2021-04-07T00:31:00.709" v="143"/>
          <ac:spMkLst>
            <pc:docMk/>
            <pc:sldMk cId="1263399332" sldId="289"/>
            <ac:spMk id="9" creationId="{867BAB9E-BDD7-4A77-9D71-A36670F7BA72}"/>
          </ac:spMkLst>
        </pc:spChg>
      </pc:sldChg>
      <pc:sldChg chg="modSp">
        <pc:chgData name="須藤健太郎 / SUDO，KENTARO" userId="bc4f00af-ce6e-4b10-a026-c0c21e1c78e6" providerId="ADAL" clId="{BE2042C7-F440-4E2A-B151-7FE49C5AE83B}" dt="2021-04-23T04:20:21.870" v="16751" actId="1035"/>
        <pc:sldMkLst>
          <pc:docMk/>
          <pc:sldMk cId="2232156950" sldId="290"/>
        </pc:sldMkLst>
        <pc:spChg chg="mod">
          <ac:chgData name="須藤健太郎 / SUDO，KENTARO" userId="bc4f00af-ce6e-4b10-a026-c0c21e1c78e6" providerId="ADAL" clId="{BE2042C7-F440-4E2A-B151-7FE49C5AE83B}" dt="2021-04-23T04:20:21.870" v="16751" actId="1035"/>
          <ac:spMkLst>
            <pc:docMk/>
            <pc:sldMk cId="2232156950" sldId="290"/>
            <ac:spMk id="2" creationId="{64F0573C-A72A-4C01-971C-5EF86923F709}"/>
          </ac:spMkLst>
        </pc:spChg>
      </pc:sldChg>
      <pc:sldChg chg="addSp delSp modSp add">
        <pc:chgData name="須藤健太郎 / SUDO，KENTARO" userId="bc4f00af-ce6e-4b10-a026-c0c21e1c78e6" providerId="ADAL" clId="{BE2042C7-F440-4E2A-B151-7FE49C5AE83B}" dt="2021-04-19T00:49:36.964" v="11955"/>
        <pc:sldMkLst>
          <pc:docMk/>
          <pc:sldMk cId="2502106189" sldId="291"/>
        </pc:sldMkLst>
        <pc:spChg chg="mod">
          <ac:chgData name="須藤健太郎 / SUDO，KENTARO" userId="bc4f00af-ce6e-4b10-a026-c0c21e1c78e6" providerId="ADAL" clId="{BE2042C7-F440-4E2A-B151-7FE49C5AE83B}" dt="2021-04-12T07:40:21.748" v="9142"/>
          <ac:spMkLst>
            <pc:docMk/>
            <pc:sldMk cId="2502106189" sldId="291"/>
            <ac:spMk id="3" creationId="{F641D581-33DD-4AB7-9AB0-0BDE64D1B3E1}"/>
          </ac:spMkLst>
        </pc:spChg>
        <pc:spChg chg="add mod">
          <ac:chgData name="須藤健太郎 / SUDO，KENTARO" userId="bc4f00af-ce6e-4b10-a026-c0c21e1c78e6" providerId="ADAL" clId="{BE2042C7-F440-4E2A-B151-7FE49C5AE83B}" dt="2021-04-19T00:49:36.964" v="11955"/>
          <ac:spMkLst>
            <pc:docMk/>
            <pc:sldMk cId="2502106189" sldId="291"/>
            <ac:spMk id="8" creationId="{52BA3E51-2D8C-4893-B9B0-F5C1043C071E}"/>
          </ac:spMkLst>
        </pc:spChg>
        <pc:spChg chg="del">
          <ac:chgData name="須藤健太郎 / SUDO，KENTARO" userId="bc4f00af-ce6e-4b10-a026-c0c21e1c78e6" providerId="ADAL" clId="{BE2042C7-F440-4E2A-B151-7FE49C5AE83B}" dt="2021-04-12T02:27:06.657" v="7512" actId="478"/>
          <ac:spMkLst>
            <pc:docMk/>
            <pc:sldMk cId="2502106189" sldId="291"/>
            <ac:spMk id="9" creationId="{4202FA4A-A4FF-47ED-9608-1ED97230FFAE}"/>
          </ac:spMkLst>
        </pc:spChg>
        <pc:inkChg chg="del">
          <ac:chgData name="須藤健太郎 / SUDO，KENTARO" userId="bc4f00af-ce6e-4b10-a026-c0c21e1c78e6" providerId="ADAL" clId="{BE2042C7-F440-4E2A-B151-7FE49C5AE83B}" dt="2021-04-12T02:29:02.270" v="7695" actId="478"/>
          <ac:inkMkLst>
            <pc:docMk/>
            <pc:sldMk cId="2502106189" sldId="291"/>
            <ac:inkMk id="2" creationId="{DA153AEC-0B78-4DAF-BA19-FE5EAF3630E5}"/>
          </ac:inkMkLst>
        </pc:inkChg>
      </pc:sldChg>
      <pc:sldChg chg="modSp">
        <pc:chgData name="須藤健太郎 / SUDO，KENTARO" userId="bc4f00af-ce6e-4b10-a026-c0c21e1c78e6" providerId="ADAL" clId="{BE2042C7-F440-4E2A-B151-7FE49C5AE83B}" dt="2021-04-23T04:20:13.628" v="16748" actId="1035"/>
        <pc:sldMkLst>
          <pc:docMk/>
          <pc:sldMk cId="3702395616" sldId="292"/>
        </pc:sldMkLst>
        <pc:spChg chg="mod">
          <ac:chgData name="須藤健太郎 / SUDO，KENTARO" userId="bc4f00af-ce6e-4b10-a026-c0c21e1c78e6" providerId="ADAL" clId="{BE2042C7-F440-4E2A-B151-7FE49C5AE83B}" dt="2021-04-23T04:20:13.628" v="16748" actId="1035"/>
          <ac:spMkLst>
            <pc:docMk/>
            <pc:sldMk cId="3702395616" sldId="292"/>
            <ac:spMk id="2" creationId="{64F0573C-A72A-4C01-971C-5EF86923F709}"/>
          </ac:spMkLst>
        </pc:spChg>
      </pc:sldChg>
      <pc:sldChg chg="delSp modSp add">
        <pc:chgData name="須藤健太郎 / SUDO，KENTARO" userId="bc4f00af-ce6e-4b10-a026-c0c21e1c78e6" providerId="ADAL" clId="{BE2042C7-F440-4E2A-B151-7FE49C5AE83B}" dt="2021-04-19T02:24:30.286" v="14126"/>
        <pc:sldMkLst>
          <pc:docMk/>
          <pc:sldMk cId="3598766776" sldId="293"/>
        </pc:sldMkLst>
        <pc:spChg chg="del">
          <ac:chgData name="須藤健太郎 / SUDO，KENTARO" userId="bc4f00af-ce6e-4b10-a026-c0c21e1c78e6" providerId="ADAL" clId="{BE2042C7-F440-4E2A-B151-7FE49C5AE83B}" dt="2021-04-19T00:44:58.313" v="11252" actId="478"/>
          <ac:spMkLst>
            <pc:docMk/>
            <pc:sldMk cId="3598766776" sldId="293"/>
            <ac:spMk id="3" creationId="{F641D581-33DD-4AB7-9AB0-0BDE64D1B3E1}"/>
          </ac:spMkLst>
        </pc:spChg>
        <pc:spChg chg="mod">
          <ac:chgData name="須藤健太郎 / SUDO，KENTARO" userId="bc4f00af-ce6e-4b10-a026-c0c21e1c78e6" providerId="ADAL" clId="{BE2042C7-F440-4E2A-B151-7FE49C5AE83B}" dt="2021-04-19T02:24:30.286" v="14126"/>
          <ac:spMkLst>
            <pc:docMk/>
            <pc:sldMk cId="3598766776" sldId="293"/>
            <ac:spMk id="8" creationId="{52BA3E51-2D8C-4893-B9B0-F5C1043C071E}"/>
          </ac:spMkLst>
        </pc:spChg>
      </pc:sldChg>
      <pc:sldChg chg="modSp add">
        <pc:chgData name="須藤健太郎 / SUDO，KENTARO" userId="bc4f00af-ce6e-4b10-a026-c0c21e1c78e6" providerId="ADAL" clId="{BE2042C7-F440-4E2A-B151-7FE49C5AE83B}" dt="2021-04-19T09:18:10.800" v="16369"/>
        <pc:sldMkLst>
          <pc:docMk/>
          <pc:sldMk cId="3834289852" sldId="294"/>
        </pc:sldMkLst>
        <pc:spChg chg="mod">
          <ac:chgData name="須藤健太郎 / SUDO，KENTARO" userId="bc4f00af-ce6e-4b10-a026-c0c21e1c78e6" providerId="ADAL" clId="{BE2042C7-F440-4E2A-B151-7FE49C5AE83B}" dt="2021-04-19T09:18:10.800" v="16369"/>
          <ac:spMkLst>
            <pc:docMk/>
            <pc:sldMk cId="3834289852" sldId="294"/>
            <ac:spMk id="8" creationId="{52BA3E51-2D8C-4893-B9B0-F5C1043C071E}"/>
          </ac:spMkLst>
        </pc:spChg>
      </pc:sldChg>
      <pc:sldChg chg="addSp delSp modSp add">
        <pc:chgData name="須藤健太郎 / SUDO，KENTARO" userId="bc4f00af-ce6e-4b10-a026-c0c21e1c78e6" providerId="ADAL" clId="{BE2042C7-F440-4E2A-B151-7FE49C5AE83B}" dt="2021-04-23T05:53:12.868" v="17887"/>
        <pc:sldMkLst>
          <pc:docMk/>
          <pc:sldMk cId="4249247974" sldId="295"/>
        </pc:sldMkLst>
        <pc:spChg chg="mod">
          <ac:chgData name="須藤健太郎 / SUDO，KENTARO" userId="bc4f00af-ce6e-4b10-a026-c0c21e1c78e6" providerId="ADAL" clId="{BE2042C7-F440-4E2A-B151-7FE49C5AE83B}" dt="2021-04-23T04:24:45.831" v="16840"/>
          <ac:spMkLst>
            <pc:docMk/>
            <pc:sldMk cId="4249247974" sldId="295"/>
            <ac:spMk id="2" creationId="{64F0573C-A72A-4C01-971C-5EF86923F709}"/>
          </ac:spMkLst>
        </pc:spChg>
        <pc:spChg chg="add del mod">
          <ac:chgData name="須藤健太郎 / SUDO，KENTARO" userId="bc4f00af-ce6e-4b10-a026-c0c21e1c78e6" providerId="ADAL" clId="{BE2042C7-F440-4E2A-B151-7FE49C5AE83B}" dt="2021-04-23T05:53:12.484" v="17886"/>
          <ac:spMkLst>
            <pc:docMk/>
            <pc:sldMk cId="4249247974" sldId="295"/>
            <ac:spMk id="3" creationId="{418162FD-8ED2-42CC-8421-736D4C4A18BA}"/>
          </ac:spMkLst>
        </pc:spChg>
        <pc:spChg chg="mod">
          <ac:chgData name="須藤健太郎 / SUDO，KENTARO" userId="bc4f00af-ce6e-4b10-a026-c0c21e1c78e6" providerId="ADAL" clId="{BE2042C7-F440-4E2A-B151-7FE49C5AE83B}" dt="2021-04-23T05:18:12.394" v="17760" actId="20577"/>
          <ac:spMkLst>
            <pc:docMk/>
            <pc:sldMk cId="4249247974" sldId="295"/>
            <ac:spMk id="7" creationId="{F455BC44-D227-48AA-A257-9424B98C440E}"/>
          </ac:spMkLst>
        </pc:spChg>
        <pc:spChg chg="del">
          <ac:chgData name="須藤健太郎 / SUDO，KENTARO" userId="bc4f00af-ce6e-4b10-a026-c0c21e1c78e6" providerId="ADAL" clId="{BE2042C7-F440-4E2A-B151-7FE49C5AE83B}" dt="2021-04-23T04:24:53.673" v="16842" actId="478"/>
          <ac:spMkLst>
            <pc:docMk/>
            <pc:sldMk cId="4249247974" sldId="295"/>
            <ac:spMk id="8" creationId="{13E43ECA-0EE2-4DB1-AB97-C6D90D8A553B}"/>
          </ac:spMkLst>
        </pc:spChg>
        <pc:spChg chg="del">
          <ac:chgData name="須藤健太郎 / SUDO，KENTARO" userId="bc4f00af-ce6e-4b10-a026-c0c21e1c78e6" providerId="ADAL" clId="{BE2042C7-F440-4E2A-B151-7FE49C5AE83B}" dt="2021-04-23T04:24:50.914" v="16841" actId="478"/>
          <ac:spMkLst>
            <pc:docMk/>
            <pc:sldMk cId="4249247974" sldId="295"/>
            <ac:spMk id="9" creationId="{BD93CC49-02FB-46AF-8A1A-2C2E437994C4}"/>
          </ac:spMkLst>
        </pc:spChg>
        <pc:spChg chg="add mod">
          <ac:chgData name="須藤健太郎 / SUDO，KENTARO" userId="bc4f00af-ce6e-4b10-a026-c0c21e1c78e6" providerId="ADAL" clId="{BE2042C7-F440-4E2A-B151-7FE49C5AE83B}" dt="2021-04-23T05:53:05.376" v="17883" actId="1076"/>
          <ac:spMkLst>
            <pc:docMk/>
            <pc:sldMk cId="4249247974" sldId="295"/>
            <ac:spMk id="10" creationId="{8524CF9F-15F6-44B9-967F-9FFCEE3B877E}"/>
          </ac:spMkLst>
        </pc:spChg>
        <pc:spChg chg="add">
          <ac:chgData name="須藤健太郎 / SUDO，KENTARO" userId="bc4f00af-ce6e-4b10-a026-c0c21e1c78e6" providerId="ADAL" clId="{BE2042C7-F440-4E2A-B151-7FE49C5AE83B}" dt="2021-04-23T05:53:12.868" v="17887"/>
          <ac:spMkLst>
            <pc:docMk/>
            <pc:sldMk cId="4249247974" sldId="295"/>
            <ac:spMk id="12" creationId="{AC0C8B37-7076-4172-B3E0-9BFB199C3CFE}"/>
          </ac:spMkLst>
        </pc:spChg>
        <pc:picChg chg="add">
          <ac:chgData name="須藤健太郎 / SUDO，KENTARO" userId="bc4f00af-ce6e-4b10-a026-c0c21e1c78e6" providerId="ADAL" clId="{BE2042C7-F440-4E2A-B151-7FE49C5AE83B}" dt="2021-04-23T05:53:08.014" v="17885"/>
          <ac:picMkLst>
            <pc:docMk/>
            <pc:sldMk cId="4249247974" sldId="295"/>
            <ac:picMk id="11" creationId="{05D064A6-A3B6-4BDD-A915-CF3CDF413526}"/>
          </ac:picMkLst>
        </pc:picChg>
        <pc:picChg chg="add del mod">
          <ac:chgData name="須藤健太郎 / SUDO，KENTARO" userId="bc4f00af-ce6e-4b10-a026-c0c21e1c78e6" providerId="ADAL" clId="{BE2042C7-F440-4E2A-B151-7FE49C5AE83B}" dt="2021-04-23T04:47:20.608" v="17236" actId="478"/>
          <ac:picMkLst>
            <pc:docMk/>
            <pc:sldMk cId="4249247974" sldId="295"/>
            <ac:picMk id="11" creationId="{C4C57F55-3D1A-458A-A705-CD417DC4F61E}"/>
          </ac:picMkLst>
        </pc:picChg>
        <pc:picChg chg="add del mod">
          <ac:chgData name="須藤健太郎 / SUDO，KENTARO" userId="bc4f00af-ce6e-4b10-a026-c0c21e1c78e6" providerId="ADAL" clId="{BE2042C7-F440-4E2A-B151-7FE49C5AE83B}" dt="2021-04-23T04:47:20.608" v="17236" actId="478"/>
          <ac:picMkLst>
            <pc:docMk/>
            <pc:sldMk cId="4249247974" sldId="295"/>
            <ac:picMk id="12" creationId="{B6B50EDE-5FC2-40FD-992E-EDE00C8D6BF9}"/>
          </ac:picMkLst>
        </pc:picChg>
        <pc:picChg chg="add del mod">
          <ac:chgData name="須藤健太郎 / SUDO，KENTARO" userId="bc4f00af-ce6e-4b10-a026-c0c21e1c78e6" providerId="ADAL" clId="{BE2042C7-F440-4E2A-B151-7FE49C5AE83B}" dt="2021-04-23T05:53:07.629" v="17884"/>
          <ac:picMkLst>
            <pc:docMk/>
            <pc:sldMk cId="4249247974" sldId="295"/>
            <ac:picMk id="1026" creationId="{45B779BF-F974-441F-81B1-6AA89CAEDD77}"/>
          </ac:picMkLst>
        </pc:picChg>
        <pc:picChg chg="add mod">
          <ac:chgData name="須藤健太郎 / SUDO，KENTARO" userId="bc4f00af-ce6e-4b10-a026-c0c21e1c78e6" providerId="ADAL" clId="{BE2042C7-F440-4E2A-B151-7FE49C5AE83B}" dt="2021-04-23T05:18:22.684" v="17761" actId="1076"/>
          <ac:picMkLst>
            <pc:docMk/>
            <pc:sldMk cId="4249247974" sldId="295"/>
            <ac:picMk id="1028" creationId="{5DF1703E-3DB5-4640-A619-772DE29BC9D1}"/>
          </ac:picMkLst>
        </pc:picChg>
        <pc:picChg chg="add mod">
          <ac:chgData name="須藤健太郎 / SUDO，KENTARO" userId="bc4f00af-ce6e-4b10-a026-c0c21e1c78e6" providerId="ADAL" clId="{BE2042C7-F440-4E2A-B151-7FE49C5AE83B}" dt="2021-04-23T05:18:22.684" v="17761" actId="1076"/>
          <ac:picMkLst>
            <pc:docMk/>
            <pc:sldMk cId="4249247974" sldId="295"/>
            <ac:picMk id="1030" creationId="{642E3F44-580D-4011-A83D-73006CA1F859}"/>
          </ac:picMkLst>
        </pc:picChg>
        <pc:picChg chg="add mod">
          <ac:chgData name="須藤健太郎 / SUDO，KENTARO" userId="bc4f00af-ce6e-4b10-a026-c0c21e1c78e6" providerId="ADAL" clId="{BE2042C7-F440-4E2A-B151-7FE49C5AE83B}" dt="2021-04-23T05:18:22.684" v="17761" actId="1076"/>
          <ac:picMkLst>
            <pc:docMk/>
            <pc:sldMk cId="4249247974" sldId="295"/>
            <ac:picMk id="1032" creationId="{77D0AA13-35B4-4334-AB32-5FAA6275E558}"/>
          </ac:picMkLst>
        </pc:picChg>
      </pc:sldChg>
    </pc:docChg>
  </pc:docChgLst>
  <pc:docChgLst>
    <pc:chgData name="須藤健太郎 / SUDO，KENTARO" userId="S::ke.sudo.us@hitachitransport.com::bc4f00af-ce6e-4b10-a026-c0c21e1c78e6" providerId="AD" clId="Web-{E5DEE0C4-400C-4339-80FB-7E62F0CD52E8}"/>
    <pc:docChg chg="modSld">
      <pc:chgData name="須藤健太郎 / SUDO，KENTARO" userId="S::ke.sudo.us@hitachitransport.com::bc4f00af-ce6e-4b10-a026-c0c21e1c78e6" providerId="AD" clId="Web-{E5DEE0C4-400C-4339-80FB-7E62F0CD52E8}" dt="2021-04-02T10:16:04.233" v="20" actId="20577"/>
      <pc:docMkLst>
        <pc:docMk/>
      </pc:docMkLst>
      <pc:sldChg chg="modSp">
        <pc:chgData name="須藤健太郎 / SUDO，KENTARO" userId="S::ke.sudo.us@hitachitransport.com::bc4f00af-ce6e-4b10-a026-c0c21e1c78e6" providerId="AD" clId="Web-{E5DEE0C4-400C-4339-80FB-7E62F0CD52E8}" dt="2021-04-02T10:15:47.326" v="17" actId="1076"/>
        <pc:sldMkLst>
          <pc:docMk/>
          <pc:sldMk cId="948127430" sldId="256"/>
        </pc:sldMkLst>
        <pc:spChg chg="mod">
          <ac:chgData name="須藤健太郎 / SUDO，KENTARO" userId="S::ke.sudo.us@hitachitransport.com::bc4f00af-ce6e-4b10-a026-c0c21e1c78e6" providerId="AD" clId="Web-{E5DEE0C4-400C-4339-80FB-7E62F0CD52E8}" dt="2021-04-02T10:15:47.326" v="17" actId="1076"/>
          <ac:spMkLst>
            <pc:docMk/>
            <pc:sldMk cId="948127430" sldId="256"/>
            <ac:spMk id="2" creationId="{6145FEE4-8FF8-4AAC-8EEB-8687C63E960F}"/>
          </ac:spMkLst>
        </pc:spChg>
      </pc:sldChg>
      <pc:sldChg chg="modSp">
        <pc:chgData name="須藤健太郎 / SUDO，KENTARO" userId="S::ke.sudo.us@hitachitransport.com::bc4f00af-ce6e-4b10-a026-c0c21e1c78e6" providerId="AD" clId="Web-{E5DEE0C4-400C-4339-80FB-7E62F0CD52E8}" dt="2021-04-02T10:15:10.778" v="10" actId="20577"/>
        <pc:sldMkLst>
          <pc:docMk/>
          <pc:sldMk cId="3044959823" sldId="260"/>
        </pc:sldMkLst>
        <pc:spChg chg="mod">
          <ac:chgData name="須藤健太郎 / SUDO，KENTARO" userId="S::ke.sudo.us@hitachitransport.com::bc4f00af-ce6e-4b10-a026-c0c21e1c78e6" providerId="AD" clId="Web-{E5DEE0C4-400C-4339-80FB-7E62F0CD52E8}" dt="2021-04-02T10:15:03.325" v="7" actId="20577"/>
          <ac:spMkLst>
            <pc:docMk/>
            <pc:sldMk cId="3044959823" sldId="260"/>
            <ac:spMk id="3" creationId="{AB2872B4-E612-4B3D-9E95-26DDCEB8682F}"/>
          </ac:spMkLst>
        </pc:spChg>
        <pc:spChg chg="mod">
          <ac:chgData name="須藤健太郎 / SUDO，KENTARO" userId="S::ke.sudo.us@hitachitransport.com::bc4f00af-ce6e-4b10-a026-c0c21e1c78e6" providerId="AD" clId="Web-{E5DEE0C4-400C-4339-80FB-7E62F0CD52E8}" dt="2021-04-02T10:15:10.778" v="10" actId="20577"/>
          <ac:spMkLst>
            <pc:docMk/>
            <pc:sldMk cId="3044959823" sldId="260"/>
            <ac:spMk id="4" creationId="{C3C9D757-B14E-4025-9CC6-FB66EF30C33D}"/>
          </ac:spMkLst>
        </pc:spChg>
        <pc:spChg chg="mod">
          <ac:chgData name="須藤健太郎 / SUDO，KENTARO" userId="S::ke.sudo.us@hitachitransport.com::bc4f00af-ce6e-4b10-a026-c0c21e1c78e6" providerId="AD" clId="Web-{E5DEE0C4-400C-4339-80FB-7E62F0CD52E8}" dt="2021-04-02T10:14:59.341" v="4" actId="20577"/>
          <ac:spMkLst>
            <pc:docMk/>
            <pc:sldMk cId="3044959823" sldId="260"/>
            <ac:spMk id="6" creationId="{7AA58B78-BFAF-499B-A067-643C81560304}"/>
          </ac:spMkLst>
        </pc:spChg>
      </pc:sldChg>
      <pc:sldChg chg="modSp">
        <pc:chgData name="須藤健太郎 / SUDO，KENTARO" userId="S::ke.sudo.us@hitachitransport.com::bc4f00af-ce6e-4b10-a026-c0c21e1c78e6" providerId="AD" clId="Web-{E5DEE0C4-400C-4339-80FB-7E62F0CD52E8}" dt="2021-04-02T10:15:27.935" v="16" actId="20577"/>
        <pc:sldMkLst>
          <pc:docMk/>
          <pc:sldMk cId="2926809229" sldId="262"/>
        </pc:sldMkLst>
        <pc:spChg chg="mod">
          <ac:chgData name="須藤健太郎 / SUDO，KENTARO" userId="S::ke.sudo.us@hitachitransport.com::bc4f00af-ce6e-4b10-a026-c0c21e1c78e6" providerId="AD" clId="Web-{E5DEE0C4-400C-4339-80FB-7E62F0CD52E8}" dt="2021-04-02T10:15:27.935" v="16" actId="20577"/>
          <ac:spMkLst>
            <pc:docMk/>
            <pc:sldMk cId="2926809229" sldId="262"/>
            <ac:spMk id="3" creationId="{EBC44471-F136-4B04-A727-8D4F51C9675A}"/>
          </ac:spMkLst>
        </pc:spChg>
        <pc:spChg chg="mod">
          <ac:chgData name="須藤健太郎 / SUDO，KENTARO" userId="S::ke.sudo.us@hitachitransport.com::bc4f00af-ce6e-4b10-a026-c0c21e1c78e6" providerId="AD" clId="Web-{E5DEE0C4-400C-4339-80FB-7E62F0CD52E8}" dt="2021-04-02T10:15:22.951" v="13" actId="20577"/>
          <ac:spMkLst>
            <pc:docMk/>
            <pc:sldMk cId="2926809229" sldId="262"/>
            <ac:spMk id="6" creationId="{7AA58B78-BFAF-499B-A067-643C81560304}"/>
          </ac:spMkLst>
        </pc:spChg>
      </pc:sldChg>
      <pc:sldChg chg="modSp">
        <pc:chgData name="須藤健太郎 / SUDO，KENTARO" userId="S::ke.sudo.us@hitachitransport.com::bc4f00af-ce6e-4b10-a026-c0c21e1c78e6" providerId="AD" clId="Web-{E5DEE0C4-400C-4339-80FB-7E62F0CD52E8}" dt="2021-04-02T10:16:04.233" v="20" actId="20577"/>
        <pc:sldMkLst>
          <pc:docMk/>
          <pc:sldMk cId="1489661689" sldId="263"/>
        </pc:sldMkLst>
        <pc:spChg chg="mod">
          <ac:chgData name="須藤健太郎 / SUDO，KENTARO" userId="S::ke.sudo.us@hitachitransport.com::bc4f00af-ce6e-4b10-a026-c0c21e1c78e6" providerId="AD" clId="Web-{E5DEE0C4-400C-4339-80FB-7E62F0CD52E8}" dt="2021-04-02T10:16:04.233" v="20" actId="20577"/>
          <ac:spMkLst>
            <pc:docMk/>
            <pc:sldMk cId="1489661689" sldId="263"/>
            <ac:spMk id="6" creationId="{7AA58B78-BFAF-499B-A067-643C81560304}"/>
          </ac:spMkLst>
        </pc:spChg>
      </pc:sldChg>
    </pc:docChg>
  </pc:docChgLst>
  <pc:docChgLst>
    <pc:chgData name="須藤健太郎 / SUDO，KENTARO" userId="S::ke.sudo.us@hitachitransport.com::bc4f00af-ce6e-4b10-a026-c0c21e1c78e6" providerId="AD" clId="Web-{734DACDF-2406-4A47-8214-9107C23EDE12}"/>
    <pc:docChg chg="addSld modSld">
      <pc:chgData name="須藤健太郎 / SUDO，KENTARO" userId="S::ke.sudo.us@hitachitransport.com::bc4f00af-ce6e-4b10-a026-c0c21e1c78e6" providerId="AD" clId="Web-{734DACDF-2406-4A47-8214-9107C23EDE12}" dt="2021-04-02T05:35:05.349" v="830" actId="20577"/>
      <pc:docMkLst>
        <pc:docMk/>
      </pc:docMkLst>
      <pc:sldChg chg="modSp">
        <pc:chgData name="須藤健太郎 / SUDO，KENTARO" userId="S::ke.sudo.us@hitachitransport.com::bc4f00af-ce6e-4b10-a026-c0c21e1c78e6" providerId="AD" clId="Web-{734DACDF-2406-4A47-8214-9107C23EDE12}" dt="2021-04-02T05:17:39.938" v="18" actId="20577"/>
        <pc:sldMkLst>
          <pc:docMk/>
          <pc:sldMk cId="1247129304" sldId="259"/>
        </pc:sldMkLst>
        <pc:spChg chg="mod">
          <ac:chgData name="須藤健太郎 / SUDO，KENTARO" userId="S::ke.sudo.us@hitachitransport.com::bc4f00af-ce6e-4b10-a026-c0c21e1c78e6" providerId="AD" clId="Web-{734DACDF-2406-4A47-8214-9107C23EDE12}" dt="2021-04-02T05:17:39.938" v="18" actId="20577"/>
          <ac:spMkLst>
            <pc:docMk/>
            <pc:sldMk cId="1247129304" sldId="259"/>
            <ac:spMk id="6" creationId="{7AA58B78-BFAF-499B-A067-643C81560304}"/>
          </ac:spMkLst>
        </pc:spChg>
      </pc:sldChg>
      <pc:sldChg chg="addSp modSp new">
        <pc:chgData name="須藤健太郎 / SUDO，KENTARO" userId="S::ke.sudo.us@hitachitransport.com::bc4f00af-ce6e-4b10-a026-c0c21e1c78e6" providerId="AD" clId="Web-{734DACDF-2406-4A47-8214-9107C23EDE12}" dt="2021-04-02T05:35:05.349" v="830" actId="20577"/>
        <pc:sldMkLst>
          <pc:docMk/>
          <pc:sldMk cId="382744013" sldId="264"/>
        </pc:sldMkLst>
        <pc:spChg chg="add mod">
          <ac:chgData name="須藤健太郎 / SUDO，KENTARO" userId="S::ke.sudo.us@hitachitransport.com::bc4f00af-ce6e-4b10-a026-c0c21e1c78e6" providerId="AD" clId="Web-{734DACDF-2406-4A47-8214-9107C23EDE12}" dt="2021-04-02T05:35:05.349" v="830" actId="20577"/>
          <ac:spMkLst>
            <pc:docMk/>
            <pc:sldMk cId="382744013" sldId="264"/>
            <ac:spMk id="3" creationId="{20EEEBEE-C55E-4FE3-BDB3-028125B1D05E}"/>
          </ac:spMkLst>
        </pc:spChg>
      </pc:sldChg>
    </pc:docChg>
  </pc:docChgLst>
  <pc:docChgLst>
    <pc:chgData name="須藤健太郎 / SUDO，KENTARO" userId="S::ke.sudo.us@hitachitransport.com::bc4f00af-ce6e-4b10-a026-c0c21e1c78e6" providerId="AD" clId="Web-{A7132859-33AC-4429-8F81-0BC031EA7FCD}"/>
    <pc:docChg chg="modSld">
      <pc:chgData name="須藤健太郎 / SUDO，KENTARO" userId="S::ke.sudo.us@hitachitransport.com::bc4f00af-ce6e-4b10-a026-c0c21e1c78e6" providerId="AD" clId="Web-{A7132859-33AC-4429-8F81-0BC031EA7FCD}" dt="2021-04-05T05:30:17.213" v="77" actId="20577"/>
      <pc:docMkLst>
        <pc:docMk/>
      </pc:docMkLst>
      <pc:sldChg chg="modSp">
        <pc:chgData name="須藤健太郎 / SUDO，KENTARO" userId="S::ke.sudo.us@hitachitransport.com::bc4f00af-ce6e-4b10-a026-c0c21e1c78e6" providerId="AD" clId="Web-{A7132859-33AC-4429-8F81-0BC031EA7FCD}" dt="2021-04-05T05:30:17.213" v="77" actId="20577"/>
        <pc:sldMkLst>
          <pc:docMk/>
          <pc:sldMk cId="3335296009" sldId="276"/>
        </pc:sldMkLst>
        <pc:spChg chg="mod">
          <ac:chgData name="須藤健太郎 / SUDO，KENTARO" userId="S::ke.sudo.us@hitachitransport.com::bc4f00af-ce6e-4b10-a026-c0c21e1c78e6" providerId="AD" clId="Web-{A7132859-33AC-4429-8F81-0BC031EA7FCD}" dt="2021-04-05T05:30:17.213" v="77" actId="20577"/>
          <ac:spMkLst>
            <pc:docMk/>
            <pc:sldMk cId="3335296009" sldId="276"/>
            <ac:spMk id="3" creationId="{3E3F6E98-714D-4A81-A142-E88A80D592F4}"/>
          </ac:spMkLst>
        </pc:spChg>
      </pc:sldChg>
    </pc:docChg>
  </pc:docChgLst>
  <pc:docChgLst>
    <pc:chgData name="須藤健太郎 / SUDO，KENTARO" userId="S::ke.sudo.us@hitachitransport.com::bc4f00af-ce6e-4b10-a026-c0c21e1c78e6" providerId="AD" clId="Web-{F91B2A0F-7AB6-4A4F-B2C5-084AD3B03E52}"/>
    <pc:docChg chg="delSld modSld">
      <pc:chgData name="須藤健太郎 / SUDO，KENTARO" userId="S::ke.sudo.us@hitachitransport.com::bc4f00af-ce6e-4b10-a026-c0c21e1c78e6" providerId="AD" clId="Web-{F91B2A0F-7AB6-4A4F-B2C5-084AD3B03E52}" dt="2021-04-05T02:33:40.278" v="1301" actId="1076"/>
      <pc:docMkLst>
        <pc:docMk/>
      </pc:docMkLst>
      <pc:sldChg chg="modSp">
        <pc:chgData name="須藤健太郎 / SUDO，KENTARO" userId="S::ke.sudo.us@hitachitransport.com::bc4f00af-ce6e-4b10-a026-c0c21e1c78e6" providerId="AD" clId="Web-{F91B2A0F-7AB6-4A4F-B2C5-084AD3B03E52}" dt="2021-04-05T02:33:40.278" v="1301" actId="1076"/>
        <pc:sldMkLst>
          <pc:docMk/>
          <pc:sldMk cId="2094646171" sldId="269"/>
        </pc:sldMkLst>
        <pc:spChg chg="mod">
          <ac:chgData name="須藤健太郎 / SUDO，KENTARO" userId="S::ke.sudo.us@hitachitransport.com::bc4f00af-ce6e-4b10-a026-c0c21e1c78e6" providerId="AD" clId="Web-{F91B2A0F-7AB6-4A4F-B2C5-084AD3B03E52}" dt="2021-04-05T02:33:40.278" v="1301" actId="1076"/>
          <ac:spMkLst>
            <pc:docMk/>
            <pc:sldMk cId="2094646171" sldId="269"/>
            <ac:spMk id="7" creationId="{22DD28A1-BFF6-4C23-A3E3-C7710D0BAF21}"/>
          </ac:spMkLst>
        </pc:spChg>
      </pc:sldChg>
      <pc:sldChg chg="addSp modSp">
        <pc:chgData name="須藤健太郎 / SUDO，KENTARO" userId="S::ke.sudo.us@hitachitransport.com::bc4f00af-ce6e-4b10-a026-c0c21e1c78e6" providerId="AD" clId="Web-{F91B2A0F-7AB6-4A4F-B2C5-084AD3B03E52}" dt="2021-04-05T02:31:23.775" v="1299" actId="20577"/>
        <pc:sldMkLst>
          <pc:docMk/>
          <pc:sldMk cId="480761820" sldId="274"/>
        </pc:sldMkLst>
        <pc:spChg chg="add mod">
          <ac:chgData name="須藤健太郎 / SUDO，KENTARO" userId="S::ke.sudo.us@hitachitransport.com::bc4f00af-ce6e-4b10-a026-c0c21e1c78e6" providerId="AD" clId="Web-{F91B2A0F-7AB6-4A4F-B2C5-084AD3B03E52}" dt="2021-04-05T02:31:23.775" v="1299" actId="20577"/>
          <ac:spMkLst>
            <pc:docMk/>
            <pc:sldMk cId="480761820" sldId="274"/>
            <ac:spMk id="3" creationId="{5BACDC2B-9A45-444E-A88E-208859BF53EE}"/>
          </ac:spMkLst>
        </pc:spChg>
        <pc:spChg chg="add mod">
          <ac:chgData name="須藤健太郎 / SUDO，KENTARO" userId="S::ke.sudo.us@hitachitransport.com::bc4f00af-ce6e-4b10-a026-c0c21e1c78e6" providerId="AD" clId="Web-{F91B2A0F-7AB6-4A4F-B2C5-084AD3B03E52}" dt="2021-04-05T02:31:13.993" v="1294" actId="20577"/>
          <ac:spMkLst>
            <pc:docMk/>
            <pc:sldMk cId="480761820" sldId="274"/>
            <ac:spMk id="4" creationId="{2371D8D2-F8BC-4B65-BEBD-602087095422}"/>
          </ac:spMkLst>
        </pc:spChg>
        <pc:spChg chg="mod">
          <ac:chgData name="須藤健太郎 / SUDO，KENTARO" userId="S::ke.sudo.us@hitachitransport.com::bc4f00af-ce6e-4b10-a026-c0c21e1c78e6" providerId="AD" clId="Web-{F91B2A0F-7AB6-4A4F-B2C5-084AD3B03E52}" dt="2021-04-05T02:21:06.196" v="353" actId="20577"/>
          <ac:spMkLst>
            <pc:docMk/>
            <pc:sldMk cId="480761820" sldId="274"/>
            <ac:spMk id="6" creationId="{7AA58B78-BFAF-499B-A067-643C81560304}"/>
          </ac:spMkLst>
        </pc:spChg>
      </pc:sldChg>
      <pc:sldChg chg="del">
        <pc:chgData name="須藤健太郎 / SUDO，KENTARO" userId="S::ke.sudo.us@hitachitransport.com::bc4f00af-ce6e-4b10-a026-c0c21e1c78e6" providerId="AD" clId="Web-{F91B2A0F-7AB6-4A4F-B2C5-084AD3B03E52}" dt="2021-04-05T02:31:52.182" v="1300"/>
        <pc:sldMkLst>
          <pc:docMk/>
          <pc:sldMk cId="1638823331" sldId="276"/>
        </pc:sldMkLst>
      </pc:sldChg>
    </pc:docChg>
  </pc:docChgLst>
  <pc:docChgLst>
    <pc:chgData name="須藤健太郎 / SUDO，KENTARO" userId="S::ke.sudo.us@hitachitransport.com::bc4f00af-ce6e-4b10-a026-c0c21e1c78e6" providerId="AD" clId="Web-{07E2637B-8F27-49C4-B5E1-F10A9A19005F}"/>
    <pc:docChg chg="modSld">
      <pc:chgData name="須藤健太郎 / SUDO，KENTARO" userId="S::ke.sudo.us@hitachitransport.com::bc4f00af-ce6e-4b10-a026-c0c21e1c78e6" providerId="AD" clId="Web-{07E2637B-8F27-49C4-B5E1-F10A9A19005F}" dt="2021-04-05T05:54:26.115" v="446" actId="20577"/>
      <pc:docMkLst>
        <pc:docMk/>
      </pc:docMkLst>
      <pc:sldChg chg="addSp modSp">
        <pc:chgData name="須藤健太郎 / SUDO，KENTARO" userId="S::ke.sudo.us@hitachitransport.com::bc4f00af-ce6e-4b10-a026-c0c21e1c78e6" providerId="AD" clId="Web-{07E2637B-8F27-49C4-B5E1-F10A9A19005F}" dt="2021-04-05T05:54:26.115" v="446" actId="20577"/>
        <pc:sldMkLst>
          <pc:docMk/>
          <pc:sldMk cId="3335296009" sldId="276"/>
        </pc:sldMkLst>
        <pc:spChg chg="mod">
          <ac:chgData name="須藤健太郎 / SUDO，KENTARO" userId="S::ke.sudo.us@hitachitransport.com::bc4f00af-ce6e-4b10-a026-c0c21e1c78e6" providerId="AD" clId="Web-{07E2637B-8F27-49C4-B5E1-F10A9A19005F}" dt="2021-04-05T05:46:57.170" v="187" actId="20577"/>
          <ac:spMkLst>
            <pc:docMk/>
            <pc:sldMk cId="3335296009" sldId="276"/>
            <ac:spMk id="3" creationId="{3E3F6E98-714D-4A81-A142-E88A80D592F4}"/>
          </ac:spMkLst>
        </pc:spChg>
        <pc:spChg chg="add mod">
          <ac:chgData name="須藤健太郎 / SUDO，KENTARO" userId="S::ke.sudo.us@hitachitransport.com::bc4f00af-ce6e-4b10-a026-c0c21e1c78e6" providerId="AD" clId="Web-{07E2637B-8F27-49C4-B5E1-F10A9A19005F}" dt="2021-04-05T05:54:26.115" v="446" actId="20577"/>
          <ac:spMkLst>
            <pc:docMk/>
            <pc:sldMk cId="3335296009" sldId="276"/>
            <ac:spMk id="4" creationId="{EE3C4E9B-7259-41B3-B245-D6DEE7A7DDAA}"/>
          </ac:spMkLst>
        </pc:spChg>
      </pc:sldChg>
    </pc:docChg>
  </pc:docChgLst>
  <pc:docChgLst>
    <pc:chgData name="平町慧 / HIRAMACHI，KEI" userId="S::ke.hiramachi.hw@hitachitransport.com::813912a1-7d27-444f-a2d1-5867efdd9e29" providerId="AD" clId="Web-{14817B3E-B257-4F94-834B-2D25B2E5A3A7}"/>
    <pc:docChg chg="modSld">
      <pc:chgData name="平町慧 / HIRAMACHI，KEI" userId="S::ke.hiramachi.hw@hitachitransport.com::813912a1-7d27-444f-a2d1-5867efdd9e29" providerId="AD" clId="Web-{14817B3E-B257-4F94-834B-2D25B2E5A3A7}" dt="2021-04-02T04:36:52.299" v="1" actId="14100"/>
      <pc:docMkLst>
        <pc:docMk/>
      </pc:docMkLst>
      <pc:sldChg chg="modSp">
        <pc:chgData name="平町慧 / HIRAMACHI，KEI" userId="S::ke.hiramachi.hw@hitachitransport.com::813912a1-7d27-444f-a2d1-5867efdd9e29" providerId="AD" clId="Web-{14817B3E-B257-4F94-834B-2D25B2E5A3A7}" dt="2021-04-02T04:36:52.299" v="1" actId="14100"/>
        <pc:sldMkLst>
          <pc:docMk/>
          <pc:sldMk cId="1247129304" sldId="259"/>
        </pc:sldMkLst>
        <pc:spChg chg="mod">
          <ac:chgData name="平町慧 / HIRAMACHI，KEI" userId="S::ke.hiramachi.hw@hitachitransport.com::813912a1-7d27-444f-a2d1-5867efdd9e29" providerId="AD" clId="Web-{14817B3E-B257-4F94-834B-2D25B2E5A3A7}" dt="2021-04-02T04:36:52.299" v="1" actId="14100"/>
          <ac:spMkLst>
            <pc:docMk/>
            <pc:sldMk cId="1247129304" sldId="259"/>
            <ac:spMk id="6" creationId="{7AA58B78-BFAF-499B-A067-643C81560304}"/>
          </ac:spMkLst>
        </pc:spChg>
      </pc:sldChg>
    </pc:docChg>
  </pc:docChgLst>
  <pc:docChgLst>
    <pc:chgData name="須藤健太郎 / SUDO，KENTARO" userId="S::ke.sudo.us@hitachitransport.com::bc4f00af-ce6e-4b10-a026-c0c21e1c78e6" providerId="AD" clId="Web-{9BE8A7DF-F4D2-41C5-BECD-92E636B65492}"/>
    <pc:docChg chg="modSld">
      <pc:chgData name="須藤健太郎 / SUDO，KENTARO" userId="S::ke.sudo.us@hitachitransport.com::bc4f00af-ce6e-4b10-a026-c0c21e1c78e6" providerId="AD" clId="Web-{9BE8A7DF-F4D2-41C5-BECD-92E636B65492}" dt="2021-04-23T05:52:39.747" v="2"/>
      <pc:docMkLst>
        <pc:docMk/>
      </pc:docMkLst>
      <pc:sldChg chg="delSp modSp">
        <pc:chgData name="須藤健太郎 / SUDO，KENTARO" userId="S::ke.sudo.us@hitachitransport.com::bc4f00af-ce6e-4b10-a026-c0c21e1c78e6" providerId="AD" clId="Web-{9BE8A7DF-F4D2-41C5-BECD-92E636B65492}" dt="2021-04-23T05:52:39.747" v="2"/>
        <pc:sldMkLst>
          <pc:docMk/>
          <pc:sldMk cId="4249247974" sldId="295"/>
        </pc:sldMkLst>
        <pc:spChg chg="del mod">
          <ac:chgData name="須藤健太郎 / SUDO，KENTARO" userId="S::ke.sudo.us@hitachitransport.com::bc4f00af-ce6e-4b10-a026-c0c21e1c78e6" providerId="AD" clId="Web-{9BE8A7DF-F4D2-41C5-BECD-92E636B65492}" dt="2021-04-23T05:52:39.747" v="2"/>
          <ac:spMkLst>
            <pc:docMk/>
            <pc:sldMk cId="4249247974" sldId="295"/>
            <ac:spMk id="3" creationId="{418162FD-8ED2-42CC-8421-736D4C4A18BA}"/>
          </ac:spMkLst>
        </pc:spChg>
      </pc:sldChg>
    </pc:docChg>
  </pc:docChgLst>
  <pc:docChgLst>
    <pc:chgData name="須藤健太郎 / SUDO，KENTARO" userId="S::ke.sudo.us@hitachitransport.com::bc4f00af-ce6e-4b10-a026-c0c21e1c78e6" providerId="AD" clId="Web-{AC02C55B-B9F8-4767-B93F-AF84DC827971}"/>
    <pc:docChg chg="modSld">
      <pc:chgData name="須藤健太郎 / SUDO，KENTARO" userId="S::ke.sudo.us@hitachitransport.com::bc4f00af-ce6e-4b10-a026-c0c21e1c78e6" providerId="AD" clId="Web-{AC02C55B-B9F8-4767-B93F-AF84DC827971}" dt="2021-04-23T04:18:16.764" v="113" actId="20577"/>
      <pc:docMkLst>
        <pc:docMk/>
      </pc:docMkLst>
      <pc:sldChg chg="modSp">
        <pc:chgData name="須藤健太郎 / SUDO，KENTARO" userId="S::ke.sudo.us@hitachitransport.com::bc4f00af-ce6e-4b10-a026-c0c21e1c78e6" providerId="AD" clId="Web-{AC02C55B-B9F8-4767-B93F-AF84DC827971}" dt="2021-04-23T04:18:16.764" v="113" actId="20577"/>
        <pc:sldMkLst>
          <pc:docMk/>
          <pc:sldMk cId="3335296009" sldId="276"/>
        </pc:sldMkLst>
        <pc:spChg chg="mod">
          <ac:chgData name="須藤健太郎 / SUDO，KENTARO" userId="S::ke.sudo.us@hitachitransport.com::bc4f00af-ce6e-4b10-a026-c0c21e1c78e6" providerId="AD" clId="Web-{AC02C55B-B9F8-4767-B93F-AF84DC827971}" dt="2021-04-23T04:18:16.764" v="113" actId="20577"/>
          <ac:spMkLst>
            <pc:docMk/>
            <pc:sldMk cId="3335296009" sldId="276"/>
            <ac:spMk id="4" creationId="{EE3C4E9B-7259-41B3-B245-D6DEE7A7DDAA}"/>
          </ac:spMkLst>
        </pc:spChg>
      </pc:sldChg>
    </pc:docChg>
  </pc:docChgLst>
  <pc:docChgLst>
    <pc:chgData name="須藤健太郎 / SUDO，KENTARO" userId="S::ke.sudo.us@hitachitransport.com::bc4f00af-ce6e-4b10-a026-c0c21e1c78e6" providerId="AD" clId="Web-{2B9405DB-A225-4EE6-BD07-6C7FBEC10935}"/>
    <pc:docChg chg="modSld">
      <pc:chgData name="須藤健太郎 / SUDO，KENTARO" userId="S::ke.sudo.us@hitachitransport.com::bc4f00af-ce6e-4b10-a026-c0c21e1c78e6" providerId="AD" clId="Web-{2B9405DB-A225-4EE6-BD07-6C7FBEC10935}" dt="2021-04-06T00:09:57.611" v="134" actId="14100"/>
      <pc:docMkLst>
        <pc:docMk/>
      </pc:docMkLst>
      <pc:sldChg chg="addSp modSp">
        <pc:chgData name="須藤健太郎 / SUDO，KENTARO" userId="S::ke.sudo.us@hitachitransport.com::bc4f00af-ce6e-4b10-a026-c0c21e1c78e6" providerId="AD" clId="Web-{2B9405DB-A225-4EE6-BD07-6C7FBEC10935}" dt="2021-04-06T00:09:57.611" v="134" actId="14100"/>
        <pc:sldMkLst>
          <pc:docMk/>
          <pc:sldMk cId="1924114151" sldId="281"/>
        </pc:sldMkLst>
        <pc:spChg chg="add mod">
          <ac:chgData name="須藤健太郎 / SUDO，KENTARO" userId="S::ke.sudo.us@hitachitransport.com::bc4f00af-ce6e-4b10-a026-c0c21e1c78e6" providerId="AD" clId="Web-{2B9405DB-A225-4EE6-BD07-6C7FBEC10935}" dt="2021-04-06T00:09:57.611" v="134" actId="14100"/>
          <ac:spMkLst>
            <pc:docMk/>
            <pc:sldMk cId="1924114151" sldId="281"/>
            <ac:spMk id="2" creationId="{6C912B13-888B-4E5E-804D-3729177BEE28}"/>
          </ac:spMkLst>
        </pc:spChg>
        <pc:spChg chg="mod">
          <ac:chgData name="須藤健太郎 / SUDO，KENTARO" userId="S::ke.sudo.us@hitachitransport.com::bc4f00af-ce6e-4b10-a026-c0c21e1c78e6" providerId="AD" clId="Web-{2B9405DB-A225-4EE6-BD07-6C7FBEC10935}" dt="2021-04-06T00:09:45.173" v="132" actId="20577"/>
          <ac:spMkLst>
            <pc:docMk/>
            <pc:sldMk cId="1924114151" sldId="281"/>
            <ac:spMk id="6" creationId="{7AA58B78-BFAF-499B-A067-643C81560304}"/>
          </ac:spMkLst>
        </pc:spChg>
      </pc:sldChg>
    </pc:docChg>
  </pc:docChgLst>
  <pc:docChgLst>
    <pc:chgData name="須藤健太郎 / SUDO，KENTARO" userId="S::ke.sudo.us@hitachitransport.com::bc4f00af-ce6e-4b10-a026-c0c21e1c78e6" providerId="AD" clId="Web-{B9CE1B79-B762-4BD5-A81A-669DA93BBFF3}"/>
    <pc:docChg chg="modSld">
      <pc:chgData name="須藤健太郎 / SUDO，KENTARO" userId="S::ke.sudo.us@hitachitransport.com::bc4f00af-ce6e-4b10-a026-c0c21e1c78e6" providerId="AD" clId="Web-{B9CE1B79-B762-4BD5-A81A-669DA93BBFF3}" dt="2021-04-05T05:36:20.411" v="45" actId="20577"/>
      <pc:docMkLst>
        <pc:docMk/>
      </pc:docMkLst>
      <pc:sldChg chg="modSp">
        <pc:chgData name="須藤健太郎 / SUDO，KENTARO" userId="S::ke.sudo.us@hitachitransport.com::bc4f00af-ce6e-4b10-a026-c0c21e1c78e6" providerId="AD" clId="Web-{B9CE1B79-B762-4BD5-A81A-669DA93BBFF3}" dt="2021-04-05T05:36:20.411" v="45" actId="20577"/>
        <pc:sldMkLst>
          <pc:docMk/>
          <pc:sldMk cId="3335296009" sldId="276"/>
        </pc:sldMkLst>
        <pc:spChg chg="mod">
          <ac:chgData name="須藤健太郎 / SUDO，KENTARO" userId="S::ke.sudo.us@hitachitransport.com::bc4f00af-ce6e-4b10-a026-c0c21e1c78e6" providerId="AD" clId="Web-{B9CE1B79-B762-4BD5-A81A-669DA93BBFF3}" dt="2021-04-05T05:36:20.411" v="45" actId="20577"/>
          <ac:spMkLst>
            <pc:docMk/>
            <pc:sldMk cId="3335296009" sldId="276"/>
            <ac:spMk id="3" creationId="{3E3F6E98-714D-4A81-A142-E88A80D592F4}"/>
          </ac:spMkLst>
        </pc:spChg>
      </pc:sldChg>
    </pc:docChg>
  </pc:docChgLst>
  <pc:docChgLst>
    <pc:chgData name="須藤健太郎 / SUDO，KENTARO" userId="S::ke.sudo.us@hitachitransport.com::bc4f00af-ce6e-4b10-a026-c0c21e1c78e6" providerId="AD" clId="Web-{09BB8A9D-2EAB-488E-9125-E7D185449EB8}"/>
    <pc:docChg chg="modSld">
      <pc:chgData name="須藤健太郎 / SUDO，KENTARO" userId="S::ke.sudo.us@hitachitransport.com::bc4f00af-ce6e-4b10-a026-c0c21e1c78e6" providerId="AD" clId="Web-{09BB8A9D-2EAB-488E-9125-E7D185449EB8}" dt="2021-04-05T04:28:31.219" v="13" actId="20577"/>
      <pc:docMkLst>
        <pc:docMk/>
      </pc:docMkLst>
      <pc:sldChg chg="addSp modSp">
        <pc:chgData name="須藤健太郎 / SUDO，KENTARO" userId="S::ke.sudo.us@hitachitransport.com::bc4f00af-ce6e-4b10-a026-c0c21e1c78e6" providerId="AD" clId="Web-{09BB8A9D-2EAB-488E-9125-E7D185449EB8}" dt="2021-04-05T04:28:31.219" v="13" actId="20577"/>
        <pc:sldMkLst>
          <pc:docMk/>
          <pc:sldMk cId="3335296009" sldId="276"/>
        </pc:sldMkLst>
        <pc:spChg chg="add mod">
          <ac:chgData name="須藤健太郎 / SUDO，KENTARO" userId="S::ke.sudo.us@hitachitransport.com::bc4f00af-ce6e-4b10-a026-c0c21e1c78e6" providerId="AD" clId="Web-{09BB8A9D-2EAB-488E-9125-E7D185449EB8}" dt="2021-04-05T04:28:18.891" v="11" actId="1076"/>
          <ac:spMkLst>
            <pc:docMk/>
            <pc:sldMk cId="3335296009" sldId="276"/>
            <ac:spMk id="3" creationId="{3E3F6E98-714D-4A81-A142-E88A80D592F4}"/>
          </ac:spMkLst>
        </pc:spChg>
        <pc:spChg chg="mod">
          <ac:chgData name="須藤健太郎 / SUDO，KENTARO" userId="S::ke.sudo.us@hitachitransport.com::bc4f00af-ce6e-4b10-a026-c0c21e1c78e6" providerId="AD" clId="Web-{09BB8A9D-2EAB-488E-9125-E7D185449EB8}" dt="2021-04-05T04:28:31.219" v="13" actId="20577"/>
          <ac:spMkLst>
            <pc:docMk/>
            <pc:sldMk cId="3335296009" sldId="276"/>
            <ac:spMk id="6" creationId="{7AA58B78-BFAF-499B-A067-643C81560304}"/>
          </ac:spMkLst>
        </pc:spChg>
      </pc:sldChg>
    </pc:docChg>
  </pc:docChgLst>
  <pc:docChgLst>
    <pc:chgData name="須藤健太郎 / SUDO，KENTARO" userId="S::ke.sudo.us@hitachitransport.com::bc4f00af-ce6e-4b10-a026-c0c21e1c78e6" providerId="AD" clId="Web-{34BE8570-C05D-4A55-9D86-8D3E54BDA604}"/>
    <pc:docChg chg="addSld delSld modSld">
      <pc:chgData name="須藤健太郎 / SUDO，KENTARO" userId="S::ke.sudo.us@hitachitransport.com::bc4f00af-ce6e-4b10-a026-c0c21e1c78e6" providerId="AD" clId="Web-{34BE8570-C05D-4A55-9D86-8D3E54BDA604}" dt="2021-04-02T09:51:02.044" v="2547" actId="20577"/>
      <pc:docMkLst>
        <pc:docMk/>
      </pc:docMkLst>
      <pc:sldChg chg="modSp">
        <pc:chgData name="須藤健太郎 / SUDO，KENTARO" userId="S::ke.sudo.us@hitachitransport.com::bc4f00af-ce6e-4b10-a026-c0c21e1c78e6" providerId="AD" clId="Web-{34BE8570-C05D-4A55-9D86-8D3E54BDA604}" dt="2021-04-02T09:43:52.347" v="2128" actId="1076"/>
        <pc:sldMkLst>
          <pc:docMk/>
          <pc:sldMk cId="948127430" sldId="256"/>
        </pc:sldMkLst>
        <pc:spChg chg="mod">
          <ac:chgData name="須藤健太郎 / SUDO，KENTARO" userId="S::ke.sudo.us@hitachitransport.com::bc4f00af-ce6e-4b10-a026-c0c21e1c78e6" providerId="AD" clId="Web-{34BE8570-C05D-4A55-9D86-8D3E54BDA604}" dt="2021-04-02T09:43:52.347" v="2128" actId="1076"/>
          <ac:spMkLst>
            <pc:docMk/>
            <pc:sldMk cId="948127430" sldId="256"/>
            <ac:spMk id="2" creationId="{6145FEE4-8FF8-4AAC-8EEB-8687C63E960F}"/>
          </ac:spMkLst>
        </pc:spChg>
        <pc:spChg chg="mod">
          <ac:chgData name="須藤健太郎 / SUDO，KENTARO" userId="S::ke.sudo.us@hitachitransport.com::bc4f00af-ce6e-4b10-a026-c0c21e1c78e6" providerId="AD" clId="Web-{34BE8570-C05D-4A55-9D86-8D3E54BDA604}" dt="2021-04-02T09:43:49.862" v="2127" actId="1076"/>
          <ac:spMkLst>
            <pc:docMk/>
            <pc:sldMk cId="948127430" sldId="256"/>
            <ac:spMk id="3" creationId="{B57D2B5B-B930-4CF2-A7BD-EB9B86578E9F}"/>
          </ac:spMkLst>
        </pc:spChg>
      </pc:sldChg>
      <pc:sldChg chg="modSp">
        <pc:chgData name="須藤健太郎 / SUDO，KENTARO" userId="S::ke.sudo.us@hitachitransport.com::bc4f00af-ce6e-4b10-a026-c0c21e1c78e6" providerId="AD" clId="Web-{34BE8570-C05D-4A55-9D86-8D3E54BDA604}" dt="2021-04-02T09:35:49.883" v="1971" actId="20577"/>
        <pc:sldMkLst>
          <pc:docMk/>
          <pc:sldMk cId="2412742799" sldId="257"/>
        </pc:sldMkLst>
        <pc:spChg chg="mod">
          <ac:chgData name="須藤健太郎 / SUDO，KENTARO" userId="S::ke.sudo.us@hitachitransport.com::bc4f00af-ce6e-4b10-a026-c0c21e1c78e6" providerId="AD" clId="Web-{34BE8570-C05D-4A55-9D86-8D3E54BDA604}" dt="2021-04-02T09:35:14.960" v="1947" actId="20577"/>
          <ac:spMkLst>
            <pc:docMk/>
            <pc:sldMk cId="2412742799" sldId="257"/>
            <ac:spMk id="6" creationId="{7AA58B78-BFAF-499B-A067-643C81560304}"/>
          </ac:spMkLst>
        </pc:spChg>
        <pc:spChg chg="mod">
          <ac:chgData name="須藤健太郎 / SUDO，KENTARO" userId="S::ke.sudo.us@hitachitransport.com::bc4f00af-ce6e-4b10-a026-c0c21e1c78e6" providerId="AD" clId="Web-{34BE8570-C05D-4A55-9D86-8D3E54BDA604}" dt="2021-04-02T09:35:49.883" v="1971" actId="20577"/>
          <ac:spMkLst>
            <pc:docMk/>
            <pc:sldMk cId="2412742799" sldId="257"/>
            <ac:spMk id="7" creationId="{22DD28A1-BFF6-4C23-A3E3-C7710D0BAF21}"/>
          </ac:spMkLst>
        </pc:spChg>
      </pc:sldChg>
      <pc:sldChg chg="modSp">
        <pc:chgData name="須藤健太郎 / SUDO，KENTARO" userId="S::ke.sudo.us@hitachitransport.com::bc4f00af-ce6e-4b10-a026-c0c21e1c78e6" providerId="AD" clId="Web-{34BE8570-C05D-4A55-9D86-8D3E54BDA604}" dt="2021-04-02T09:36:13.399" v="1982" actId="20577"/>
        <pc:sldMkLst>
          <pc:docMk/>
          <pc:sldMk cId="4169912008" sldId="258"/>
        </pc:sldMkLst>
        <pc:spChg chg="mod">
          <ac:chgData name="須藤健太郎 / SUDO，KENTARO" userId="S::ke.sudo.us@hitachitransport.com::bc4f00af-ce6e-4b10-a026-c0c21e1c78e6" providerId="AD" clId="Web-{34BE8570-C05D-4A55-9D86-8D3E54BDA604}" dt="2021-04-02T09:36:13.399" v="1982" actId="20577"/>
          <ac:spMkLst>
            <pc:docMk/>
            <pc:sldMk cId="4169912008" sldId="258"/>
            <ac:spMk id="6" creationId="{7AA58B78-BFAF-499B-A067-643C81560304}"/>
          </ac:spMkLst>
        </pc:spChg>
      </pc:sldChg>
      <pc:sldChg chg="modSp">
        <pc:chgData name="須藤健太郎 / SUDO，KENTARO" userId="S::ke.sudo.us@hitachitransport.com::bc4f00af-ce6e-4b10-a026-c0c21e1c78e6" providerId="AD" clId="Web-{34BE8570-C05D-4A55-9D86-8D3E54BDA604}" dt="2021-04-02T09:36:40.525" v="2002" actId="20577"/>
        <pc:sldMkLst>
          <pc:docMk/>
          <pc:sldMk cId="1247129304" sldId="259"/>
        </pc:sldMkLst>
        <pc:spChg chg="mod">
          <ac:chgData name="須藤健太郎 / SUDO，KENTARO" userId="S::ke.sudo.us@hitachitransport.com::bc4f00af-ce6e-4b10-a026-c0c21e1c78e6" providerId="AD" clId="Web-{34BE8570-C05D-4A55-9D86-8D3E54BDA604}" dt="2021-04-02T09:36:40.525" v="2002" actId="20577"/>
          <ac:spMkLst>
            <pc:docMk/>
            <pc:sldMk cId="1247129304" sldId="259"/>
            <ac:spMk id="6" creationId="{7AA58B78-BFAF-499B-A067-643C81560304}"/>
          </ac:spMkLst>
        </pc:spChg>
      </pc:sldChg>
      <pc:sldChg chg="modSp">
        <pc:chgData name="須藤健太郎 / SUDO，KENTARO" userId="S::ke.sudo.us@hitachitransport.com::bc4f00af-ce6e-4b10-a026-c0c21e1c78e6" providerId="AD" clId="Web-{34BE8570-C05D-4A55-9D86-8D3E54BDA604}" dt="2021-04-02T09:43:25.455" v="2126" actId="1076"/>
        <pc:sldMkLst>
          <pc:docMk/>
          <pc:sldMk cId="3044959823" sldId="260"/>
        </pc:sldMkLst>
        <pc:spChg chg="mod">
          <ac:chgData name="須藤健太郎 / SUDO，KENTARO" userId="S::ke.sudo.us@hitachitransport.com::bc4f00af-ce6e-4b10-a026-c0c21e1c78e6" providerId="AD" clId="Web-{34BE8570-C05D-4A55-9D86-8D3E54BDA604}" dt="2021-04-02T09:43:25.455" v="2126" actId="1076"/>
          <ac:spMkLst>
            <pc:docMk/>
            <pc:sldMk cId="3044959823" sldId="260"/>
            <ac:spMk id="3" creationId="{AB2872B4-E612-4B3D-9E95-26DDCEB8682F}"/>
          </ac:spMkLst>
        </pc:spChg>
        <pc:spChg chg="mod">
          <ac:chgData name="須藤健太郎 / SUDO，KENTARO" userId="S::ke.sudo.us@hitachitransport.com::bc4f00af-ce6e-4b10-a026-c0c21e1c78e6" providerId="AD" clId="Web-{34BE8570-C05D-4A55-9D86-8D3E54BDA604}" dt="2021-04-02T09:38:52.246" v="2034" actId="20577"/>
          <ac:spMkLst>
            <pc:docMk/>
            <pc:sldMk cId="3044959823" sldId="260"/>
            <ac:spMk id="4" creationId="{C3C9D757-B14E-4025-9CC6-FB66EF30C33D}"/>
          </ac:spMkLst>
        </pc:spChg>
        <pc:spChg chg="mod">
          <ac:chgData name="須藤健太郎 / SUDO，KENTARO" userId="S::ke.sudo.us@hitachitransport.com::bc4f00af-ce6e-4b10-a026-c0c21e1c78e6" providerId="AD" clId="Web-{34BE8570-C05D-4A55-9D86-8D3E54BDA604}" dt="2021-04-02T09:38:31.980" v="2011" actId="20577"/>
          <ac:spMkLst>
            <pc:docMk/>
            <pc:sldMk cId="3044959823" sldId="260"/>
            <ac:spMk id="6" creationId="{7AA58B78-BFAF-499B-A067-643C81560304}"/>
          </ac:spMkLst>
        </pc:spChg>
      </pc:sldChg>
      <pc:sldChg chg="modSp">
        <pc:chgData name="須藤健太郎 / SUDO，KENTARO" userId="S::ke.sudo.us@hitachitransport.com::bc4f00af-ce6e-4b10-a026-c0c21e1c78e6" providerId="AD" clId="Web-{34BE8570-C05D-4A55-9D86-8D3E54BDA604}" dt="2021-04-02T09:51:02.044" v="2547" actId="20577"/>
        <pc:sldMkLst>
          <pc:docMk/>
          <pc:sldMk cId="2926809229" sldId="262"/>
        </pc:sldMkLst>
        <pc:spChg chg="mod">
          <ac:chgData name="須藤健太郎 / SUDO，KENTARO" userId="S::ke.sudo.us@hitachitransport.com::bc4f00af-ce6e-4b10-a026-c0c21e1c78e6" providerId="AD" clId="Web-{34BE8570-C05D-4A55-9D86-8D3E54BDA604}" dt="2021-04-02T09:51:02.044" v="2547" actId="20577"/>
          <ac:spMkLst>
            <pc:docMk/>
            <pc:sldMk cId="2926809229" sldId="262"/>
            <ac:spMk id="6" creationId="{7AA58B78-BFAF-499B-A067-643C81560304}"/>
          </ac:spMkLst>
        </pc:spChg>
      </pc:sldChg>
      <pc:sldChg chg="addSp delSp modSp">
        <pc:chgData name="須藤健太郎 / SUDO，KENTARO" userId="S::ke.sudo.us@hitachitransport.com::bc4f00af-ce6e-4b10-a026-c0c21e1c78e6" providerId="AD" clId="Web-{34BE8570-C05D-4A55-9D86-8D3E54BDA604}" dt="2021-04-02T09:43:12.846" v="2125" actId="1076"/>
        <pc:sldMkLst>
          <pc:docMk/>
          <pc:sldMk cId="382744013" sldId="264"/>
        </pc:sldMkLst>
        <pc:spChg chg="mod">
          <ac:chgData name="須藤健太郎 / SUDO，KENTARO" userId="S::ke.sudo.us@hitachitransport.com::bc4f00af-ce6e-4b10-a026-c0c21e1c78e6" providerId="AD" clId="Web-{34BE8570-C05D-4A55-9D86-8D3E54BDA604}" dt="2021-04-02T09:41:02.155" v="2096" actId="20577"/>
          <ac:spMkLst>
            <pc:docMk/>
            <pc:sldMk cId="382744013" sldId="264"/>
            <ac:spMk id="3" creationId="{20EEEBEE-C55E-4FE3-BDB3-028125B1D05E}"/>
          </ac:spMkLst>
        </pc:spChg>
        <pc:spChg chg="mod">
          <ac:chgData name="須藤健太郎 / SUDO，KENTARO" userId="S::ke.sudo.us@hitachitransport.com::bc4f00af-ce6e-4b10-a026-c0c21e1c78e6" providerId="AD" clId="Web-{34BE8570-C05D-4A55-9D86-8D3E54BDA604}" dt="2021-04-02T09:43:12.846" v="2125" actId="1076"/>
          <ac:spMkLst>
            <pc:docMk/>
            <pc:sldMk cId="382744013" sldId="264"/>
            <ac:spMk id="4" creationId="{70577EE5-B80E-4C1B-988C-983C213D3456}"/>
          </ac:spMkLst>
        </pc:spChg>
        <pc:spChg chg="add del mod">
          <ac:chgData name="須藤健太郎 / SUDO，KENTARO" userId="S::ke.sudo.us@hitachitransport.com::bc4f00af-ce6e-4b10-a026-c0c21e1c78e6" providerId="AD" clId="Web-{34BE8570-C05D-4A55-9D86-8D3E54BDA604}" dt="2021-04-02T09:43:08.314" v="2124" actId="1076"/>
          <ac:spMkLst>
            <pc:docMk/>
            <pc:sldMk cId="382744013" sldId="264"/>
            <ac:spMk id="5" creationId="{576EEDC7-0FE0-4A60-974E-51819E264A04}"/>
          </ac:spMkLst>
        </pc:spChg>
        <pc:spChg chg="add del">
          <ac:chgData name="須藤健太郎 / SUDO，KENTARO" userId="S::ke.sudo.us@hitachitransport.com::bc4f00af-ce6e-4b10-a026-c0c21e1c78e6" providerId="AD" clId="Web-{34BE8570-C05D-4A55-9D86-8D3E54BDA604}" dt="2021-04-02T09:42:11.657" v="2103"/>
          <ac:spMkLst>
            <pc:docMk/>
            <pc:sldMk cId="382744013" sldId="264"/>
            <ac:spMk id="6" creationId="{A4455270-67BF-4A6B-969C-59EB77E2DC07}"/>
          </ac:spMkLst>
        </pc:spChg>
      </pc:sldChg>
      <pc:sldChg chg="addSp delSp modSp add replId">
        <pc:chgData name="須藤健太郎 / SUDO，KENTARO" userId="S::ke.sudo.us@hitachitransport.com::bc4f00af-ce6e-4b10-a026-c0c21e1c78e6" providerId="AD" clId="Web-{34BE8570-C05D-4A55-9D86-8D3E54BDA604}" dt="2021-04-02T09:39:55.123" v="2075" actId="1076"/>
        <pc:sldMkLst>
          <pc:docMk/>
          <pc:sldMk cId="3768726518" sldId="266"/>
        </pc:sldMkLst>
        <pc:spChg chg="del">
          <ac:chgData name="須藤健太郎 / SUDO，KENTARO" userId="S::ke.sudo.us@hitachitransport.com::bc4f00af-ce6e-4b10-a026-c0c21e1c78e6" providerId="AD" clId="Web-{34BE8570-C05D-4A55-9D86-8D3E54BDA604}" dt="2021-04-02T09:18:01.953" v="8"/>
          <ac:spMkLst>
            <pc:docMk/>
            <pc:sldMk cId="3768726518" sldId="266"/>
            <ac:spMk id="3" creationId="{D1B16759-5DAC-4F16-8CF1-63C96D0CA9C5}"/>
          </ac:spMkLst>
        </pc:spChg>
        <pc:spChg chg="add mod">
          <ac:chgData name="須藤健太郎 / SUDO，KENTARO" userId="S::ke.sudo.us@hitachitransport.com::bc4f00af-ce6e-4b10-a026-c0c21e1c78e6" providerId="AD" clId="Web-{34BE8570-C05D-4A55-9D86-8D3E54BDA604}" dt="2021-04-02T09:39:51.560" v="2074" actId="1076"/>
          <ac:spMkLst>
            <pc:docMk/>
            <pc:sldMk cId="3768726518" sldId="266"/>
            <ac:spMk id="4" creationId="{495D2E8B-30F3-4A75-9A07-AD657BA59F34}"/>
          </ac:spMkLst>
        </pc:spChg>
        <pc:spChg chg="add mod">
          <ac:chgData name="須藤健太郎 / SUDO，KENTARO" userId="S::ke.sudo.us@hitachitransport.com::bc4f00af-ce6e-4b10-a026-c0c21e1c78e6" providerId="AD" clId="Web-{34BE8570-C05D-4A55-9D86-8D3E54BDA604}" dt="2021-04-02T09:39:55.123" v="2075" actId="1076"/>
          <ac:spMkLst>
            <pc:docMk/>
            <pc:sldMk cId="3768726518" sldId="266"/>
            <ac:spMk id="5" creationId="{415C63DE-2DB3-4EA9-A14C-7C43B09FE25B}"/>
          </ac:spMkLst>
        </pc:spChg>
        <pc:spChg chg="mod">
          <ac:chgData name="須藤健太郎 / SUDO，KENTARO" userId="S::ke.sudo.us@hitachitransport.com::bc4f00af-ce6e-4b10-a026-c0c21e1c78e6" providerId="AD" clId="Web-{34BE8570-C05D-4A55-9D86-8D3E54BDA604}" dt="2021-04-02T09:39:45.685" v="2073" actId="20577"/>
          <ac:spMkLst>
            <pc:docMk/>
            <pc:sldMk cId="3768726518" sldId="266"/>
            <ac:spMk id="6" creationId="{7AA58B78-BFAF-499B-A067-643C81560304}"/>
          </ac:spMkLst>
        </pc:spChg>
      </pc:sldChg>
      <pc:sldChg chg="add del replId">
        <pc:chgData name="須藤健太郎 / SUDO，KENTARO" userId="S::ke.sudo.us@hitachitransport.com::bc4f00af-ce6e-4b10-a026-c0c21e1c78e6" providerId="AD" clId="Web-{34BE8570-C05D-4A55-9D86-8D3E54BDA604}" dt="2021-04-02T09:30:55.252" v="1896"/>
        <pc:sldMkLst>
          <pc:docMk/>
          <pc:sldMk cId="975880036" sldId="268"/>
        </pc:sldMkLst>
      </pc:sldChg>
      <pc:sldChg chg="add del replId">
        <pc:chgData name="須藤健太郎 / SUDO，KENTARO" userId="S::ke.sudo.us@hitachitransport.com::bc4f00af-ce6e-4b10-a026-c0c21e1c78e6" providerId="AD" clId="Web-{34BE8570-C05D-4A55-9D86-8D3E54BDA604}" dt="2021-04-02T09:31:07.221" v="1898"/>
        <pc:sldMkLst>
          <pc:docMk/>
          <pc:sldMk cId="3535717435" sldId="268"/>
        </pc:sldMkLst>
      </pc:sldChg>
    </pc:docChg>
  </pc:docChgLst>
  <pc:docChgLst>
    <pc:chgData name="平町慧 / HIRAMACHI，KEI" userId="S::ke.hiramachi.hw@hitachitransport.com::813912a1-7d27-444f-a2d1-5867efdd9e29" providerId="AD" clId="Web-{A786566A-B145-4706-AAFF-19F0089442F0}"/>
    <pc:docChg chg="modSld">
      <pc:chgData name="平町慧 / HIRAMACHI，KEI" userId="S::ke.hiramachi.hw@hitachitransport.com::813912a1-7d27-444f-a2d1-5867efdd9e29" providerId="AD" clId="Web-{A786566A-B145-4706-AAFF-19F0089442F0}" dt="2021-04-12T08:39:35.669" v="276" actId="20577"/>
      <pc:docMkLst>
        <pc:docMk/>
      </pc:docMkLst>
      <pc:sldChg chg="modSp">
        <pc:chgData name="平町慧 / HIRAMACHI，KEI" userId="S::ke.hiramachi.hw@hitachitransport.com::813912a1-7d27-444f-a2d1-5867efdd9e29" providerId="AD" clId="Web-{A786566A-B145-4706-AAFF-19F0089442F0}" dt="2021-04-12T08:39:35.669" v="276" actId="20577"/>
        <pc:sldMkLst>
          <pc:docMk/>
          <pc:sldMk cId="3299789127" sldId="278"/>
        </pc:sldMkLst>
        <pc:spChg chg="mod">
          <ac:chgData name="平町慧 / HIRAMACHI，KEI" userId="S::ke.hiramachi.hw@hitachitransport.com::813912a1-7d27-444f-a2d1-5867efdd9e29" providerId="AD" clId="Web-{A786566A-B145-4706-AAFF-19F0089442F0}" dt="2021-04-12T08:39:35.669" v="276" actId="20577"/>
          <ac:spMkLst>
            <pc:docMk/>
            <pc:sldMk cId="3299789127" sldId="278"/>
            <ac:spMk id="5" creationId="{BEAD9B73-80F8-4688-A178-D9B1A410553C}"/>
          </ac:spMkLst>
        </pc:spChg>
      </pc:sldChg>
    </pc:docChg>
  </pc:docChgLst>
  <pc:docChgLst>
    <pc:chgData name="須藤健太郎 / SUDO，KENTARO" userId="S::ke.sudo.us@hitachitransport.com::bc4f00af-ce6e-4b10-a026-c0c21e1c78e6" providerId="AD" clId="Web-{022B2C6E-758B-44FA-91A3-F39C36B7AC60}"/>
    <pc:docChg chg="modSld">
      <pc:chgData name="須藤健太郎 / SUDO，KENTARO" userId="S::ke.sudo.us@hitachitransport.com::bc4f00af-ce6e-4b10-a026-c0c21e1c78e6" providerId="AD" clId="Web-{022B2C6E-758B-44FA-91A3-F39C36B7AC60}" dt="2021-04-02T07:04:26.536" v="830" actId="20577"/>
      <pc:docMkLst>
        <pc:docMk/>
      </pc:docMkLst>
      <pc:sldChg chg="modSp">
        <pc:chgData name="須藤健太郎 / SUDO，KENTARO" userId="S::ke.sudo.us@hitachitransport.com::bc4f00af-ce6e-4b10-a026-c0c21e1c78e6" providerId="AD" clId="Web-{022B2C6E-758B-44FA-91A3-F39C36B7AC60}" dt="2021-04-02T06:54:05.837" v="14" actId="20577"/>
        <pc:sldMkLst>
          <pc:docMk/>
          <pc:sldMk cId="2412742799" sldId="257"/>
        </pc:sldMkLst>
        <pc:spChg chg="mod">
          <ac:chgData name="須藤健太郎 / SUDO，KENTARO" userId="S::ke.sudo.us@hitachitransport.com::bc4f00af-ce6e-4b10-a026-c0c21e1c78e6" providerId="AD" clId="Web-{022B2C6E-758B-44FA-91A3-F39C36B7AC60}" dt="2021-04-02T06:54:05.837" v="14" actId="20577"/>
          <ac:spMkLst>
            <pc:docMk/>
            <pc:sldMk cId="2412742799" sldId="257"/>
            <ac:spMk id="6" creationId="{7AA58B78-BFAF-499B-A067-643C81560304}"/>
          </ac:spMkLst>
        </pc:spChg>
      </pc:sldChg>
      <pc:sldChg chg="addSp modSp">
        <pc:chgData name="須藤健太郎 / SUDO，KENTARO" userId="S::ke.sudo.us@hitachitransport.com::bc4f00af-ce6e-4b10-a026-c0c21e1c78e6" providerId="AD" clId="Web-{022B2C6E-758B-44FA-91A3-F39C36B7AC60}" dt="2021-04-02T07:04:26.536" v="830" actId="20577"/>
        <pc:sldMkLst>
          <pc:docMk/>
          <pc:sldMk cId="3044959823" sldId="260"/>
        </pc:sldMkLst>
        <pc:spChg chg="add mod">
          <ac:chgData name="須藤健太郎 / SUDO，KENTARO" userId="S::ke.sudo.us@hitachitransport.com::bc4f00af-ce6e-4b10-a026-c0c21e1c78e6" providerId="AD" clId="Web-{022B2C6E-758B-44FA-91A3-F39C36B7AC60}" dt="2021-04-02T07:04:26.536" v="830" actId="20577"/>
          <ac:spMkLst>
            <pc:docMk/>
            <pc:sldMk cId="3044959823" sldId="260"/>
            <ac:spMk id="3" creationId="{AB2872B4-E612-4B3D-9E95-26DDCEB8682F}"/>
          </ac:spMkLst>
        </pc:spChg>
        <pc:spChg chg="mod">
          <ac:chgData name="須藤健太郎 / SUDO，KENTARO" userId="S::ke.sudo.us@hitachitransport.com::bc4f00af-ce6e-4b10-a026-c0c21e1c78e6" providerId="AD" clId="Web-{022B2C6E-758B-44FA-91A3-F39C36B7AC60}" dt="2021-04-02T07:03:36.707" v="764" actId="20577"/>
          <ac:spMkLst>
            <pc:docMk/>
            <pc:sldMk cId="3044959823" sldId="260"/>
            <ac:spMk id="6" creationId="{7AA58B78-BFAF-499B-A067-643C81560304}"/>
          </ac:spMkLst>
        </pc:spChg>
      </pc:sldChg>
      <pc:sldChg chg="modSp">
        <pc:chgData name="須藤健太郎 / SUDO，KENTARO" userId="S::ke.sudo.us@hitachitransport.com::bc4f00af-ce6e-4b10-a026-c0c21e1c78e6" providerId="AD" clId="Web-{022B2C6E-758B-44FA-91A3-F39C36B7AC60}" dt="2021-04-02T06:53:18.352" v="9" actId="20577"/>
        <pc:sldMkLst>
          <pc:docMk/>
          <pc:sldMk cId="2926809229" sldId="262"/>
        </pc:sldMkLst>
        <pc:spChg chg="mod">
          <ac:chgData name="須藤健太郎 / SUDO，KENTARO" userId="S::ke.sudo.us@hitachitransport.com::bc4f00af-ce6e-4b10-a026-c0c21e1c78e6" providerId="AD" clId="Web-{022B2C6E-758B-44FA-91A3-F39C36B7AC60}" dt="2021-04-02T06:53:18.352" v="9" actId="20577"/>
          <ac:spMkLst>
            <pc:docMk/>
            <pc:sldMk cId="2926809229" sldId="262"/>
            <ac:spMk id="6" creationId="{7AA58B78-BFAF-499B-A067-643C81560304}"/>
          </ac:spMkLst>
        </pc:spChg>
      </pc:sldChg>
      <pc:sldChg chg="modSp">
        <pc:chgData name="須藤健太郎 / SUDO，KENTARO" userId="S::ke.sudo.us@hitachitransport.com::bc4f00af-ce6e-4b10-a026-c0c21e1c78e6" providerId="AD" clId="Web-{022B2C6E-758B-44FA-91A3-F39C36B7AC60}" dt="2021-04-02T06:53:28.212" v="12" actId="20577"/>
        <pc:sldMkLst>
          <pc:docMk/>
          <pc:sldMk cId="1489661689" sldId="263"/>
        </pc:sldMkLst>
        <pc:spChg chg="mod">
          <ac:chgData name="須藤健太郎 / SUDO，KENTARO" userId="S::ke.sudo.us@hitachitransport.com::bc4f00af-ce6e-4b10-a026-c0c21e1c78e6" providerId="AD" clId="Web-{022B2C6E-758B-44FA-91A3-F39C36B7AC60}" dt="2021-04-02T06:53:28.212" v="12" actId="20577"/>
          <ac:spMkLst>
            <pc:docMk/>
            <pc:sldMk cId="1489661689" sldId="263"/>
            <ac:spMk id="6" creationId="{7AA58B78-BFAF-499B-A067-643C81560304}"/>
          </ac:spMkLst>
        </pc:spChg>
      </pc:sldChg>
    </pc:docChg>
  </pc:docChgLst>
  <pc:docChgLst>
    <pc:chgData name="平町慧 / HIRAMACHI，KEI" userId="S::ke.hiramachi.hw@hitachitransport.com::813912a1-7d27-444f-a2d1-5867efdd9e29" providerId="AD" clId="Web-{AC09F6E5-AF01-4D51-B963-BABB9648140F}"/>
    <pc:docChg chg="addSld modSld">
      <pc:chgData name="平町慧 / HIRAMACHI，KEI" userId="S::ke.hiramachi.hw@hitachitransport.com::813912a1-7d27-444f-a2d1-5867efdd9e29" providerId="AD" clId="Web-{AC09F6E5-AF01-4D51-B963-BABB9648140F}" dt="2021-04-07T07:15:52.977" v="505"/>
      <pc:docMkLst>
        <pc:docMk/>
      </pc:docMkLst>
      <pc:sldChg chg="addSp delSp modSp">
        <pc:chgData name="平町慧 / HIRAMACHI，KEI" userId="S::ke.hiramachi.hw@hitachitransport.com::813912a1-7d27-444f-a2d1-5867efdd9e29" providerId="AD" clId="Web-{AC09F6E5-AF01-4D51-B963-BABB9648140F}" dt="2021-04-07T07:15:52.977" v="505"/>
        <pc:sldMkLst>
          <pc:docMk/>
          <pc:sldMk cId="3299789127" sldId="278"/>
        </pc:sldMkLst>
        <pc:spChg chg="add mod">
          <ac:chgData name="平町慧 / HIRAMACHI，KEI" userId="S::ke.hiramachi.hw@hitachitransport.com::813912a1-7d27-444f-a2d1-5867efdd9e29" providerId="AD" clId="Web-{AC09F6E5-AF01-4D51-B963-BABB9648140F}" dt="2021-04-07T06:23:11.324" v="10" actId="20577"/>
          <ac:spMkLst>
            <pc:docMk/>
            <pc:sldMk cId="3299789127" sldId="278"/>
            <ac:spMk id="2" creationId="{64F0573C-A72A-4C01-971C-5EF86923F709}"/>
          </ac:spMkLst>
        </pc:spChg>
        <pc:spChg chg="add mod">
          <ac:chgData name="平町慧 / HIRAMACHI，KEI" userId="S::ke.hiramachi.hw@hitachitransport.com::813912a1-7d27-444f-a2d1-5867efdd9e29" providerId="AD" clId="Web-{AC09F6E5-AF01-4D51-B963-BABB9648140F}" dt="2021-04-07T07:11:00.205" v="445" actId="20577"/>
          <ac:spMkLst>
            <pc:docMk/>
            <pc:sldMk cId="3299789127" sldId="278"/>
            <ac:spMk id="3" creationId="{2E2568B5-F10D-4639-8645-B2D85A952997}"/>
          </ac:spMkLst>
        </pc:spChg>
        <pc:spChg chg="add mod">
          <ac:chgData name="平町慧 / HIRAMACHI，KEI" userId="S::ke.hiramachi.hw@hitachitransport.com::813912a1-7d27-444f-a2d1-5867efdd9e29" providerId="AD" clId="Web-{AC09F6E5-AF01-4D51-B963-BABB9648140F}" dt="2021-04-07T07:15:45.508" v="503" actId="14100"/>
          <ac:spMkLst>
            <pc:docMk/>
            <pc:sldMk cId="3299789127" sldId="278"/>
            <ac:spMk id="4" creationId="{D577A095-EB73-4080-85EC-E07378B1F3B0}"/>
          </ac:spMkLst>
        </pc:spChg>
        <pc:spChg chg="add mod">
          <ac:chgData name="平町慧 / HIRAMACHI，KEI" userId="S::ke.hiramachi.hw@hitachitransport.com::813912a1-7d27-444f-a2d1-5867efdd9e29" providerId="AD" clId="Web-{AC09F6E5-AF01-4D51-B963-BABB9648140F}" dt="2021-04-07T07:10:05.314" v="427" actId="20577"/>
          <ac:spMkLst>
            <pc:docMk/>
            <pc:sldMk cId="3299789127" sldId="278"/>
            <ac:spMk id="5" creationId="{BEAD9B73-80F8-4688-A178-D9B1A410553C}"/>
          </ac:spMkLst>
        </pc:spChg>
        <pc:spChg chg="mod">
          <ac:chgData name="平町慧 / HIRAMACHI，KEI" userId="S::ke.hiramachi.hw@hitachitransport.com::813912a1-7d27-444f-a2d1-5867efdd9e29" providerId="AD" clId="Web-{AC09F6E5-AF01-4D51-B963-BABB9648140F}" dt="2021-04-07T06:45:38.382" v="402" actId="20577"/>
          <ac:spMkLst>
            <pc:docMk/>
            <pc:sldMk cId="3299789127" sldId="278"/>
            <ac:spMk id="6" creationId="{7AA58B78-BFAF-499B-A067-643C81560304}"/>
          </ac:spMkLst>
        </pc:spChg>
        <pc:spChg chg="add mod">
          <ac:chgData name="平町慧 / HIRAMACHI，KEI" userId="S::ke.hiramachi.hw@hitachitransport.com::813912a1-7d27-444f-a2d1-5867efdd9e29" providerId="AD" clId="Web-{AC09F6E5-AF01-4D51-B963-BABB9648140F}" dt="2021-04-07T07:10:15.329" v="430" actId="1076"/>
          <ac:spMkLst>
            <pc:docMk/>
            <pc:sldMk cId="3299789127" sldId="278"/>
            <ac:spMk id="7" creationId="{F455BC44-D227-48AA-A257-9424B98C440E}"/>
          </ac:spMkLst>
        </pc:spChg>
        <pc:spChg chg="add del mod">
          <ac:chgData name="平町慧 / HIRAMACHI，KEI" userId="S::ke.hiramachi.hw@hitachitransport.com::813912a1-7d27-444f-a2d1-5867efdd9e29" providerId="AD" clId="Web-{AC09F6E5-AF01-4D51-B963-BABB9648140F}" dt="2021-04-07T07:15:50.789" v="504"/>
          <ac:spMkLst>
            <pc:docMk/>
            <pc:sldMk cId="3299789127" sldId="278"/>
            <ac:spMk id="8" creationId="{13E43ECA-0EE2-4DB1-AB97-C6D90D8A553B}"/>
          </ac:spMkLst>
        </pc:spChg>
        <pc:spChg chg="add del mod">
          <ac:chgData name="平町慧 / HIRAMACHI，KEI" userId="S::ke.hiramachi.hw@hitachitransport.com::813912a1-7d27-444f-a2d1-5867efdd9e29" providerId="AD" clId="Web-{AC09F6E5-AF01-4D51-B963-BABB9648140F}" dt="2021-04-07T07:15:52.977" v="505"/>
          <ac:spMkLst>
            <pc:docMk/>
            <pc:sldMk cId="3299789127" sldId="278"/>
            <ac:spMk id="9" creationId="{BD93CC49-02FB-46AF-8A1A-2C2E437994C4}"/>
          </ac:spMkLst>
        </pc:spChg>
      </pc:sldChg>
      <pc:sldChg chg="modSp">
        <pc:chgData name="平町慧 / HIRAMACHI，KEI" userId="S::ke.hiramachi.hw@hitachitransport.com::813912a1-7d27-444f-a2d1-5867efdd9e29" providerId="AD" clId="Web-{AC09F6E5-AF01-4D51-B963-BABB9648140F}" dt="2021-04-07T06:24:46.669" v="25" actId="1076"/>
        <pc:sldMkLst>
          <pc:docMk/>
          <pc:sldMk cId="3930134441" sldId="287"/>
        </pc:sldMkLst>
        <pc:spChg chg="mod">
          <ac:chgData name="平町慧 / HIRAMACHI，KEI" userId="S::ke.hiramachi.hw@hitachitransport.com::813912a1-7d27-444f-a2d1-5867efdd9e29" providerId="AD" clId="Web-{AC09F6E5-AF01-4D51-B963-BABB9648140F}" dt="2021-04-07T06:24:46.669" v="25" actId="1076"/>
          <ac:spMkLst>
            <pc:docMk/>
            <pc:sldMk cId="3930134441" sldId="287"/>
            <ac:spMk id="9" creationId="{867BAB9E-BDD7-4A77-9D71-A36670F7BA72}"/>
          </ac:spMkLst>
        </pc:spChg>
      </pc:sldChg>
      <pc:sldChg chg="delSp modSp add replId">
        <pc:chgData name="平町慧 / HIRAMACHI，KEI" userId="S::ke.hiramachi.hw@hitachitransport.com::813912a1-7d27-444f-a2d1-5867efdd9e29" providerId="AD" clId="Web-{AC09F6E5-AF01-4D51-B963-BABB9648140F}" dt="2021-04-07T07:11:50.956" v="452" actId="1076"/>
        <pc:sldMkLst>
          <pc:docMk/>
          <pc:sldMk cId="2232156950" sldId="290"/>
        </pc:sldMkLst>
        <pc:spChg chg="del">
          <ac:chgData name="平町慧 / HIRAMACHI，KEI" userId="S::ke.hiramachi.hw@hitachitransport.com::813912a1-7d27-444f-a2d1-5867efdd9e29" providerId="AD" clId="Web-{AC09F6E5-AF01-4D51-B963-BABB9648140F}" dt="2021-04-07T07:11:40.083" v="447"/>
          <ac:spMkLst>
            <pc:docMk/>
            <pc:sldMk cId="2232156950" sldId="290"/>
            <ac:spMk id="3" creationId="{2E2568B5-F10D-4639-8645-B2D85A952997}"/>
          </ac:spMkLst>
        </pc:spChg>
        <pc:spChg chg="del">
          <ac:chgData name="平町慧 / HIRAMACHI，KEI" userId="S::ke.hiramachi.hw@hitachitransport.com::813912a1-7d27-444f-a2d1-5867efdd9e29" providerId="AD" clId="Web-{AC09F6E5-AF01-4D51-B963-BABB9648140F}" dt="2021-04-07T07:11:40.083" v="448"/>
          <ac:spMkLst>
            <pc:docMk/>
            <pc:sldMk cId="2232156950" sldId="290"/>
            <ac:spMk id="5" creationId="{BEAD9B73-80F8-4688-A178-D9B1A410553C}"/>
          </ac:spMkLst>
        </pc:spChg>
        <pc:spChg chg="del">
          <ac:chgData name="平町慧 / HIRAMACHI，KEI" userId="S::ke.hiramachi.hw@hitachitransport.com::813912a1-7d27-444f-a2d1-5867efdd9e29" providerId="AD" clId="Web-{AC09F6E5-AF01-4D51-B963-BABB9648140F}" dt="2021-04-07T07:11:40.083" v="449"/>
          <ac:spMkLst>
            <pc:docMk/>
            <pc:sldMk cId="2232156950" sldId="290"/>
            <ac:spMk id="6" creationId="{7AA58B78-BFAF-499B-A067-643C81560304}"/>
          </ac:spMkLst>
        </pc:spChg>
        <pc:spChg chg="mod">
          <ac:chgData name="平町慧 / HIRAMACHI，KEI" userId="S::ke.hiramachi.hw@hitachitransport.com::813912a1-7d27-444f-a2d1-5867efdd9e29" providerId="AD" clId="Web-{AC09F6E5-AF01-4D51-B963-BABB9648140F}" dt="2021-04-07T07:11:44.612" v="450" actId="1076"/>
          <ac:spMkLst>
            <pc:docMk/>
            <pc:sldMk cId="2232156950" sldId="290"/>
            <ac:spMk id="7" creationId="{F455BC44-D227-48AA-A257-9424B98C440E}"/>
          </ac:spMkLst>
        </pc:spChg>
        <pc:spChg chg="mod">
          <ac:chgData name="平町慧 / HIRAMACHI，KEI" userId="S::ke.hiramachi.hw@hitachitransport.com::813912a1-7d27-444f-a2d1-5867efdd9e29" providerId="AD" clId="Web-{AC09F6E5-AF01-4D51-B963-BABB9648140F}" dt="2021-04-07T07:11:47.753" v="451" actId="1076"/>
          <ac:spMkLst>
            <pc:docMk/>
            <pc:sldMk cId="2232156950" sldId="290"/>
            <ac:spMk id="8" creationId="{13E43ECA-0EE2-4DB1-AB97-C6D90D8A553B}"/>
          </ac:spMkLst>
        </pc:spChg>
        <pc:spChg chg="mod">
          <ac:chgData name="平町慧 / HIRAMACHI，KEI" userId="S::ke.hiramachi.hw@hitachitransport.com::813912a1-7d27-444f-a2d1-5867efdd9e29" providerId="AD" clId="Web-{AC09F6E5-AF01-4D51-B963-BABB9648140F}" dt="2021-04-07T07:11:50.956" v="452" actId="1076"/>
          <ac:spMkLst>
            <pc:docMk/>
            <pc:sldMk cId="2232156950" sldId="290"/>
            <ac:spMk id="9" creationId="{BD93CC49-02FB-46AF-8A1A-2C2E437994C4}"/>
          </ac:spMkLst>
        </pc:spChg>
      </pc:sldChg>
    </pc:docChg>
  </pc:docChgLst>
  <pc:docChgLst>
    <pc:chgData name="須藤健太郎 / SUDO，KENTARO" userId="S::ke.sudo.us@hitachitransport.com::bc4f00af-ce6e-4b10-a026-c0c21e1c78e6" providerId="AD" clId="Web-{94B0C078-6427-47A4-801E-B5ACCD805A38}"/>
    <pc:docChg chg="addSld delSld modSld sldOrd">
      <pc:chgData name="須藤健太郎 / SUDO，KENTARO" userId="S::ke.sudo.us@hitachitransport.com::bc4f00af-ce6e-4b10-a026-c0c21e1c78e6" providerId="AD" clId="Web-{94B0C078-6427-47A4-801E-B5ACCD805A38}" dt="2021-04-05T01:54:43.825" v="2793" actId="20577"/>
      <pc:docMkLst>
        <pc:docMk/>
      </pc:docMkLst>
      <pc:sldChg chg="delSp modSp">
        <pc:chgData name="須藤健太郎 / SUDO，KENTARO" userId="S::ke.sudo.us@hitachitransport.com::bc4f00af-ce6e-4b10-a026-c0c21e1c78e6" providerId="AD" clId="Web-{94B0C078-6427-47A4-801E-B5ACCD805A38}" dt="2021-04-05T00:58:15.638" v="1214" actId="20577"/>
        <pc:sldMkLst>
          <pc:docMk/>
          <pc:sldMk cId="2412742799" sldId="257"/>
        </pc:sldMkLst>
        <pc:spChg chg="del">
          <ac:chgData name="須藤健太郎 / SUDO，KENTARO" userId="S::ke.sudo.us@hitachitransport.com::bc4f00af-ce6e-4b10-a026-c0c21e1c78e6" providerId="AD" clId="Web-{94B0C078-6427-47A4-801E-B5ACCD805A38}" dt="2021-04-05T00:55:40.338" v="1154"/>
          <ac:spMkLst>
            <pc:docMk/>
            <pc:sldMk cId="2412742799" sldId="257"/>
            <ac:spMk id="4" creationId="{4D216C93-4C59-4CEF-87D2-E653C6F1175E}"/>
          </ac:spMkLst>
        </pc:spChg>
        <pc:spChg chg="mod">
          <ac:chgData name="須藤健太郎 / SUDO，KENTARO" userId="S::ke.sudo.us@hitachitransport.com::bc4f00af-ce6e-4b10-a026-c0c21e1c78e6" providerId="AD" clId="Web-{94B0C078-6427-47A4-801E-B5ACCD805A38}" dt="2021-04-05T00:58:15.638" v="1214" actId="20577"/>
          <ac:spMkLst>
            <pc:docMk/>
            <pc:sldMk cId="2412742799" sldId="257"/>
            <ac:spMk id="6" creationId="{7AA58B78-BFAF-499B-A067-643C81560304}"/>
          </ac:spMkLst>
        </pc:spChg>
        <pc:spChg chg="del mod">
          <ac:chgData name="須藤健太郎 / SUDO，KENTARO" userId="S::ke.sudo.us@hitachitransport.com::bc4f00af-ce6e-4b10-a026-c0c21e1c78e6" providerId="AD" clId="Web-{94B0C078-6427-47A4-801E-B5ACCD805A38}" dt="2021-04-05T00:55:37.432" v="1153"/>
          <ac:spMkLst>
            <pc:docMk/>
            <pc:sldMk cId="2412742799" sldId="257"/>
            <ac:spMk id="7" creationId="{22DD28A1-BFF6-4C23-A3E3-C7710D0BAF21}"/>
          </ac:spMkLst>
        </pc:spChg>
      </pc:sldChg>
      <pc:sldChg chg="modSp">
        <pc:chgData name="須藤健太郎 / SUDO，KENTARO" userId="S::ke.sudo.us@hitachitransport.com::bc4f00af-ce6e-4b10-a026-c0c21e1c78e6" providerId="AD" clId="Web-{94B0C078-6427-47A4-801E-B5ACCD805A38}" dt="2021-04-05T00:42:47.884" v="550" actId="20577"/>
        <pc:sldMkLst>
          <pc:docMk/>
          <pc:sldMk cId="4169912008" sldId="258"/>
        </pc:sldMkLst>
        <pc:spChg chg="mod">
          <ac:chgData name="須藤健太郎 / SUDO，KENTARO" userId="S::ke.sudo.us@hitachitransport.com::bc4f00af-ce6e-4b10-a026-c0c21e1c78e6" providerId="AD" clId="Web-{94B0C078-6427-47A4-801E-B5ACCD805A38}" dt="2021-04-05T00:42:47.884" v="550" actId="20577"/>
          <ac:spMkLst>
            <pc:docMk/>
            <pc:sldMk cId="4169912008" sldId="258"/>
            <ac:spMk id="6" creationId="{7AA58B78-BFAF-499B-A067-643C81560304}"/>
          </ac:spMkLst>
        </pc:spChg>
      </pc:sldChg>
      <pc:sldChg chg="addSp modSp">
        <pc:chgData name="須藤健太郎 / SUDO，KENTARO" userId="S::ke.sudo.us@hitachitransport.com::bc4f00af-ce6e-4b10-a026-c0c21e1c78e6" providerId="AD" clId="Web-{94B0C078-6427-47A4-801E-B5ACCD805A38}" dt="2021-04-05T00:15:44.943" v="62" actId="20577"/>
        <pc:sldMkLst>
          <pc:docMk/>
          <pc:sldMk cId="1247129304" sldId="259"/>
        </pc:sldMkLst>
        <pc:spChg chg="add mod">
          <ac:chgData name="須藤健太郎 / SUDO，KENTARO" userId="S::ke.sudo.us@hitachitransport.com::bc4f00af-ce6e-4b10-a026-c0c21e1c78e6" providerId="AD" clId="Web-{94B0C078-6427-47A4-801E-B5ACCD805A38}" dt="2021-04-05T00:15:44.943" v="62" actId="20577"/>
          <ac:spMkLst>
            <pc:docMk/>
            <pc:sldMk cId="1247129304" sldId="259"/>
            <ac:spMk id="3" creationId="{8236FDBD-4AC5-4FE5-AB09-19A130638728}"/>
          </ac:spMkLst>
        </pc:spChg>
        <pc:spChg chg="mod">
          <ac:chgData name="須藤健太郎 / SUDO，KENTARO" userId="S::ke.sudo.us@hitachitransport.com::bc4f00af-ce6e-4b10-a026-c0c21e1c78e6" providerId="AD" clId="Web-{94B0C078-6427-47A4-801E-B5ACCD805A38}" dt="2021-04-05T00:14:55.614" v="44" actId="20577"/>
          <ac:spMkLst>
            <pc:docMk/>
            <pc:sldMk cId="1247129304" sldId="259"/>
            <ac:spMk id="6" creationId="{7AA58B78-BFAF-499B-A067-643C81560304}"/>
          </ac:spMkLst>
        </pc:spChg>
      </pc:sldChg>
      <pc:sldChg chg="modSp">
        <pc:chgData name="須藤健太郎 / SUDO，KENTARO" userId="S::ke.sudo.us@hitachitransport.com::bc4f00af-ce6e-4b10-a026-c0c21e1c78e6" providerId="AD" clId="Web-{94B0C078-6427-47A4-801E-B5ACCD805A38}" dt="2021-04-05T01:30:30.746" v="1681" actId="20577"/>
        <pc:sldMkLst>
          <pc:docMk/>
          <pc:sldMk cId="1489661689" sldId="263"/>
        </pc:sldMkLst>
        <pc:spChg chg="mod">
          <ac:chgData name="須藤健太郎 / SUDO，KENTARO" userId="S::ke.sudo.us@hitachitransport.com::bc4f00af-ce6e-4b10-a026-c0c21e1c78e6" providerId="AD" clId="Web-{94B0C078-6427-47A4-801E-B5ACCD805A38}" dt="2021-04-05T01:30:30.746" v="1681" actId="20577"/>
          <ac:spMkLst>
            <pc:docMk/>
            <pc:sldMk cId="1489661689" sldId="263"/>
            <ac:spMk id="3" creationId="{D1B16759-5DAC-4F16-8CF1-63C96D0CA9C5}"/>
          </ac:spMkLst>
        </pc:spChg>
      </pc:sldChg>
      <pc:sldChg chg="addSp delSp modSp new ord">
        <pc:chgData name="須藤健太郎 / SUDO，KENTARO" userId="S::ke.sudo.us@hitachitransport.com::bc4f00af-ce6e-4b10-a026-c0c21e1c78e6" providerId="AD" clId="Web-{94B0C078-6427-47A4-801E-B5ACCD805A38}" dt="2021-04-05T00:53:17.351" v="1147" actId="1076"/>
        <pc:sldMkLst>
          <pc:docMk/>
          <pc:sldMk cId="1343427637" sldId="268"/>
        </pc:sldMkLst>
        <pc:spChg chg="del">
          <ac:chgData name="須藤健太郎 / SUDO，KENTARO" userId="S::ke.sudo.us@hitachitransport.com::bc4f00af-ce6e-4b10-a026-c0c21e1c78e6" providerId="AD" clId="Web-{94B0C078-6427-47A4-801E-B5ACCD805A38}" dt="2021-04-05T00:28:37.678" v="108"/>
          <ac:spMkLst>
            <pc:docMk/>
            <pc:sldMk cId="1343427637" sldId="268"/>
            <ac:spMk id="2" creationId="{30BFB9DD-BE25-4ACA-9216-95806F5BF3AE}"/>
          </ac:spMkLst>
        </pc:spChg>
        <pc:spChg chg="del">
          <ac:chgData name="須藤健太郎 / SUDO，KENTARO" userId="S::ke.sudo.us@hitachitransport.com::bc4f00af-ce6e-4b10-a026-c0c21e1c78e6" providerId="AD" clId="Web-{94B0C078-6427-47A4-801E-B5ACCD805A38}" dt="2021-04-05T00:28:37.678" v="107"/>
          <ac:spMkLst>
            <pc:docMk/>
            <pc:sldMk cId="1343427637" sldId="268"/>
            <ac:spMk id="3" creationId="{FD0E7BD0-1C71-403F-B0B9-41C99D47B18A}"/>
          </ac:spMkLst>
        </pc:spChg>
        <pc:spChg chg="add mod">
          <ac:chgData name="須藤健太郎 / SUDO，KENTARO" userId="S::ke.sudo.us@hitachitransport.com::bc4f00af-ce6e-4b10-a026-c0c21e1c78e6" providerId="AD" clId="Web-{94B0C078-6427-47A4-801E-B5ACCD805A38}" dt="2021-04-05T00:39:17.457" v="533" actId="20577"/>
          <ac:spMkLst>
            <pc:docMk/>
            <pc:sldMk cId="1343427637" sldId="268"/>
            <ac:spMk id="5" creationId="{17E3C07C-B775-4B01-95AB-347BDEEAB7DC}"/>
          </ac:spMkLst>
        </pc:spChg>
        <pc:spChg chg="add mod">
          <ac:chgData name="須藤健太郎 / SUDO，KENTARO" userId="S::ke.sudo.us@hitachitransport.com::bc4f00af-ce6e-4b10-a026-c0c21e1c78e6" providerId="AD" clId="Web-{94B0C078-6427-47A4-801E-B5ACCD805A38}" dt="2021-04-05T00:48:26.594" v="801" actId="20577"/>
          <ac:spMkLst>
            <pc:docMk/>
            <pc:sldMk cId="1343427637" sldId="268"/>
            <ac:spMk id="6" creationId="{BD8E3425-186F-4714-82DD-AD857BA98FF0}"/>
          </ac:spMkLst>
        </pc:spChg>
        <pc:spChg chg="add mod">
          <ac:chgData name="須藤健太郎 / SUDO，KENTARO" userId="S::ke.sudo.us@hitachitransport.com::bc4f00af-ce6e-4b10-a026-c0c21e1c78e6" providerId="AD" clId="Web-{94B0C078-6427-47A4-801E-B5ACCD805A38}" dt="2021-04-05T00:53:17.351" v="1147" actId="1076"/>
          <ac:spMkLst>
            <pc:docMk/>
            <pc:sldMk cId="1343427637" sldId="268"/>
            <ac:spMk id="7" creationId="{22575EAA-46E4-45A7-A19B-7A726C8C10AC}"/>
          </ac:spMkLst>
        </pc:spChg>
      </pc:sldChg>
      <pc:sldChg chg="add replId">
        <pc:chgData name="須藤健太郎 / SUDO，KENTARO" userId="S::ke.sudo.us@hitachitransport.com::bc4f00af-ce6e-4b10-a026-c0c21e1c78e6" providerId="AD" clId="Web-{94B0C078-6427-47A4-801E-B5ACCD805A38}" dt="2021-04-05T00:55:27.244" v="1149"/>
        <pc:sldMkLst>
          <pc:docMk/>
          <pc:sldMk cId="2094646171" sldId="269"/>
        </pc:sldMkLst>
      </pc:sldChg>
      <pc:sldChg chg="delSp modSp add replId">
        <pc:chgData name="須藤健太郎 / SUDO，KENTARO" userId="S::ke.sudo.us@hitachitransport.com::bc4f00af-ce6e-4b10-a026-c0c21e1c78e6" providerId="AD" clId="Web-{94B0C078-6427-47A4-801E-B5ACCD805A38}" dt="2021-04-05T01:02:39.160" v="1252"/>
        <pc:sldMkLst>
          <pc:docMk/>
          <pc:sldMk cId="2872929355" sldId="270"/>
        </pc:sldMkLst>
        <pc:spChg chg="del">
          <ac:chgData name="須藤健太郎 / SUDO，KENTARO" userId="S::ke.sudo.us@hitachitransport.com::bc4f00af-ce6e-4b10-a026-c0c21e1c78e6" providerId="AD" clId="Web-{94B0C078-6427-47A4-801E-B5ACCD805A38}" dt="2021-04-05T01:02:39.160" v="1251"/>
          <ac:spMkLst>
            <pc:docMk/>
            <pc:sldMk cId="2872929355" sldId="270"/>
            <ac:spMk id="4" creationId="{4D216C93-4C59-4CEF-87D2-E653C6F1175E}"/>
          </ac:spMkLst>
        </pc:spChg>
        <pc:spChg chg="mod">
          <ac:chgData name="須藤健太郎 / SUDO，KENTARO" userId="S::ke.sudo.us@hitachitransport.com::bc4f00af-ce6e-4b10-a026-c0c21e1c78e6" providerId="AD" clId="Web-{94B0C078-6427-47A4-801E-B5ACCD805A38}" dt="2021-04-05T01:02:34.691" v="1250" actId="20577"/>
          <ac:spMkLst>
            <pc:docMk/>
            <pc:sldMk cId="2872929355" sldId="270"/>
            <ac:spMk id="6" creationId="{7AA58B78-BFAF-499B-A067-643C81560304}"/>
          </ac:spMkLst>
        </pc:spChg>
        <pc:spChg chg="del">
          <ac:chgData name="須藤健太郎 / SUDO，KENTARO" userId="S::ke.sudo.us@hitachitransport.com::bc4f00af-ce6e-4b10-a026-c0c21e1c78e6" providerId="AD" clId="Web-{94B0C078-6427-47A4-801E-B5ACCD805A38}" dt="2021-04-05T01:02:39.160" v="1252"/>
          <ac:spMkLst>
            <pc:docMk/>
            <pc:sldMk cId="2872929355" sldId="270"/>
            <ac:spMk id="7" creationId="{22DD28A1-BFF6-4C23-A3E3-C7710D0BAF21}"/>
          </ac:spMkLst>
        </pc:spChg>
      </pc:sldChg>
      <pc:sldChg chg="delSp modSp add del replId">
        <pc:chgData name="須藤健太郎 / SUDO，KENTARO" userId="S::ke.sudo.us@hitachitransport.com::bc4f00af-ce6e-4b10-a026-c0c21e1c78e6" providerId="AD" clId="Web-{94B0C078-6427-47A4-801E-B5ACCD805A38}" dt="2021-04-05T01:03:59.708" v="1277"/>
        <pc:sldMkLst>
          <pc:docMk/>
          <pc:sldMk cId="1024270246" sldId="271"/>
        </pc:sldMkLst>
        <pc:spChg chg="del">
          <ac:chgData name="須藤健太郎 / SUDO，KENTARO" userId="S::ke.sudo.us@hitachitransport.com::bc4f00af-ce6e-4b10-a026-c0c21e1c78e6" providerId="AD" clId="Web-{94B0C078-6427-47A4-801E-B5ACCD805A38}" dt="2021-04-05T01:03:37.974" v="1275"/>
          <ac:spMkLst>
            <pc:docMk/>
            <pc:sldMk cId="1024270246" sldId="271"/>
            <ac:spMk id="4" creationId="{4D216C93-4C59-4CEF-87D2-E653C6F1175E}"/>
          </ac:spMkLst>
        </pc:spChg>
        <pc:spChg chg="mod">
          <ac:chgData name="須藤健太郎 / SUDO，KENTARO" userId="S::ke.sudo.us@hitachitransport.com::bc4f00af-ce6e-4b10-a026-c0c21e1c78e6" providerId="AD" clId="Web-{94B0C078-6427-47A4-801E-B5ACCD805A38}" dt="2021-04-05T01:03:17.207" v="1270" actId="20577"/>
          <ac:spMkLst>
            <pc:docMk/>
            <pc:sldMk cId="1024270246" sldId="271"/>
            <ac:spMk id="6" creationId="{7AA58B78-BFAF-499B-A067-643C81560304}"/>
          </ac:spMkLst>
        </pc:spChg>
        <pc:spChg chg="mod">
          <ac:chgData name="須藤健太郎 / SUDO，KENTARO" userId="S::ke.sudo.us@hitachitransport.com::bc4f00af-ce6e-4b10-a026-c0c21e1c78e6" providerId="AD" clId="Web-{94B0C078-6427-47A4-801E-B5ACCD805A38}" dt="2021-04-05T01:03:32.036" v="1274" actId="1076"/>
          <ac:spMkLst>
            <pc:docMk/>
            <pc:sldMk cId="1024270246" sldId="271"/>
            <ac:spMk id="7" creationId="{22DD28A1-BFF6-4C23-A3E3-C7710D0BAF21}"/>
          </ac:spMkLst>
        </pc:spChg>
      </pc:sldChg>
      <pc:sldChg chg="delSp modSp add replId">
        <pc:chgData name="須藤健太郎 / SUDO，KENTARO" userId="S::ke.sudo.us@hitachitransport.com::bc4f00af-ce6e-4b10-a026-c0c21e1c78e6" providerId="AD" clId="Web-{94B0C078-6427-47A4-801E-B5ACCD805A38}" dt="2021-04-05T01:11:01.233" v="1292"/>
        <pc:sldMkLst>
          <pc:docMk/>
          <pc:sldMk cId="988504488" sldId="272"/>
        </pc:sldMkLst>
        <pc:spChg chg="del">
          <ac:chgData name="須藤健太郎 / SUDO，KENTARO" userId="S::ke.sudo.us@hitachitransport.com::bc4f00af-ce6e-4b10-a026-c0c21e1c78e6" providerId="AD" clId="Web-{94B0C078-6427-47A4-801E-B5ACCD805A38}" dt="2021-04-05T01:11:01.233" v="1292"/>
          <ac:spMkLst>
            <pc:docMk/>
            <pc:sldMk cId="988504488" sldId="272"/>
            <ac:spMk id="4" creationId="{4D216C93-4C59-4CEF-87D2-E653C6F1175E}"/>
          </ac:spMkLst>
        </pc:spChg>
        <pc:spChg chg="mod">
          <ac:chgData name="須藤健太郎 / SUDO，KENTARO" userId="S::ke.sudo.us@hitachitransport.com::bc4f00af-ce6e-4b10-a026-c0c21e1c78e6" providerId="AD" clId="Web-{94B0C078-6427-47A4-801E-B5ACCD805A38}" dt="2021-04-05T01:10:51.686" v="1290" actId="20577"/>
          <ac:spMkLst>
            <pc:docMk/>
            <pc:sldMk cId="988504488" sldId="272"/>
            <ac:spMk id="6" creationId="{7AA58B78-BFAF-499B-A067-643C81560304}"/>
          </ac:spMkLst>
        </pc:spChg>
        <pc:spChg chg="del">
          <ac:chgData name="須藤健太郎 / SUDO，KENTARO" userId="S::ke.sudo.us@hitachitransport.com::bc4f00af-ce6e-4b10-a026-c0c21e1c78e6" providerId="AD" clId="Web-{94B0C078-6427-47A4-801E-B5ACCD805A38}" dt="2021-04-05T01:10:59.765" v="1291"/>
          <ac:spMkLst>
            <pc:docMk/>
            <pc:sldMk cId="988504488" sldId="272"/>
            <ac:spMk id="7" creationId="{22DD28A1-BFF6-4C23-A3E3-C7710D0BAF21}"/>
          </ac:spMkLst>
        </pc:spChg>
      </pc:sldChg>
      <pc:sldChg chg="addSp delSp modSp add replId">
        <pc:chgData name="須藤健太郎 / SUDO，KENTARO" userId="S::ke.sudo.us@hitachitransport.com::bc4f00af-ce6e-4b10-a026-c0c21e1c78e6" providerId="AD" clId="Web-{94B0C078-6427-47A4-801E-B5ACCD805A38}" dt="2021-04-05T01:48:14.504" v="2781" actId="1076"/>
        <pc:sldMkLst>
          <pc:docMk/>
          <pc:sldMk cId="1469098080" sldId="273"/>
        </pc:sldMkLst>
        <pc:spChg chg="add del mod">
          <ac:chgData name="須藤健太郎 / SUDO，KENTARO" userId="S::ke.sudo.us@hitachitransport.com::bc4f00af-ce6e-4b10-a026-c0c21e1c78e6" providerId="AD" clId="Web-{94B0C078-6427-47A4-801E-B5ACCD805A38}" dt="2021-04-05T01:30:57.123" v="1686"/>
          <ac:spMkLst>
            <pc:docMk/>
            <pc:sldMk cId="1469098080" sldId="273"/>
            <ac:spMk id="2" creationId="{D65ED995-59A0-4116-8585-1888124E5127}"/>
          </ac:spMkLst>
        </pc:spChg>
        <pc:spChg chg="del">
          <ac:chgData name="須藤健太郎 / SUDO，KENTARO" userId="S::ke.sudo.us@hitachitransport.com::bc4f00af-ce6e-4b10-a026-c0c21e1c78e6" providerId="AD" clId="Web-{94B0C078-6427-47A4-801E-B5ACCD805A38}" dt="2021-04-05T01:11:34.406" v="1304"/>
          <ac:spMkLst>
            <pc:docMk/>
            <pc:sldMk cId="1469098080" sldId="273"/>
            <ac:spMk id="4" creationId="{4D216C93-4C59-4CEF-87D2-E653C6F1175E}"/>
          </ac:spMkLst>
        </pc:spChg>
        <pc:spChg chg="mod">
          <ac:chgData name="須藤健太郎 / SUDO，KENTARO" userId="S::ke.sudo.us@hitachitransport.com::bc4f00af-ce6e-4b10-a026-c0c21e1c78e6" providerId="AD" clId="Web-{94B0C078-6427-47A4-801E-B5ACCD805A38}" dt="2021-04-05T01:31:15.717" v="1693" actId="20577"/>
          <ac:spMkLst>
            <pc:docMk/>
            <pc:sldMk cId="1469098080" sldId="273"/>
            <ac:spMk id="6" creationId="{7AA58B78-BFAF-499B-A067-643C81560304}"/>
          </ac:spMkLst>
        </pc:spChg>
        <pc:spChg chg="del">
          <ac:chgData name="須藤健太郎 / SUDO，KENTARO" userId="S::ke.sudo.us@hitachitransport.com::bc4f00af-ce6e-4b10-a026-c0c21e1c78e6" providerId="AD" clId="Web-{94B0C078-6427-47A4-801E-B5ACCD805A38}" dt="2021-04-05T01:11:30.718" v="1303"/>
          <ac:spMkLst>
            <pc:docMk/>
            <pc:sldMk cId="1469098080" sldId="273"/>
            <ac:spMk id="7" creationId="{22DD28A1-BFF6-4C23-A3E3-C7710D0BAF21}"/>
          </ac:spMkLst>
        </pc:spChg>
        <pc:spChg chg="add mod">
          <ac:chgData name="須藤健太郎 / SUDO，KENTARO" userId="S::ke.sudo.us@hitachitransport.com::bc4f00af-ce6e-4b10-a026-c0c21e1c78e6" providerId="AD" clId="Web-{94B0C078-6427-47A4-801E-B5ACCD805A38}" dt="2021-04-05T01:48:05.082" v="2780" actId="1076"/>
          <ac:spMkLst>
            <pc:docMk/>
            <pc:sldMk cId="1469098080" sldId="273"/>
            <ac:spMk id="8" creationId="{2B24DCB8-6B87-4B3D-BF91-5C0301BC18DD}"/>
          </ac:spMkLst>
        </pc:spChg>
        <pc:spChg chg="add mod">
          <ac:chgData name="須藤健太郎 / SUDO，KENTARO" userId="S::ke.sudo.us@hitachitransport.com::bc4f00af-ce6e-4b10-a026-c0c21e1c78e6" providerId="AD" clId="Web-{94B0C078-6427-47A4-801E-B5ACCD805A38}" dt="2021-04-05T01:48:14.504" v="2781" actId="1076"/>
          <ac:spMkLst>
            <pc:docMk/>
            <pc:sldMk cId="1469098080" sldId="273"/>
            <ac:spMk id="9" creationId="{9350503D-0CC4-43A0-8F41-EB0E3B1469AD}"/>
          </ac:spMkLst>
        </pc:spChg>
      </pc:sldChg>
      <pc:sldChg chg="delSp modSp add replId">
        <pc:chgData name="須藤健太郎 / SUDO，KENTARO" userId="S::ke.sudo.us@hitachitransport.com::bc4f00af-ce6e-4b10-a026-c0c21e1c78e6" providerId="AD" clId="Web-{94B0C078-6427-47A4-801E-B5ACCD805A38}" dt="2021-04-05T01:54:43.825" v="2793" actId="20577"/>
        <pc:sldMkLst>
          <pc:docMk/>
          <pc:sldMk cId="480761820" sldId="274"/>
        </pc:sldMkLst>
        <pc:spChg chg="del">
          <ac:chgData name="須藤健太郎 / SUDO，KENTARO" userId="S::ke.sudo.us@hitachitransport.com::bc4f00af-ce6e-4b10-a026-c0c21e1c78e6" providerId="AD" clId="Web-{94B0C078-6427-47A4-801E-B5ACCD805A38}" dt="2021-04-05T01:11:58.172" v="1311"/>
          <ac:spMkLst>
            <pc:docMk/>
            <pc:sldMk cId="480761820" sldId="274"/>
            <ac:spMk id="4" creationId="{4D216C93-4C59-4CEF-87D2-E653C6F1175E}"/>
          </ac:spMkLst>
        </pc:spChg>
        <pc:spChg chg="mod">
          <ac:chgData name="須藤健太郎 / SUDO，KENTARO" userId="S::ke.sudo.us@hitachitransport.com::bc4f00af-ce6e-4b10-a026-c0c21e1c78e6" providerId="AD" clId="Web-{94B0C078-6427-47A4-801E-B5ACCD805A38}" dt="2021-04-05T01:54:43.825" v="2793" actId="20577"/>
          <ac:spMkLst>
            <pc:docMk/>
            <pc:sldMk cId="480761820" sldId="274"/>
            <ac:spMk id="6" creationId="{7AA58B78-BFAF-499B-A067-643C81560304}"/>
          </ac:spMkLst>
        </pc:spChg>
        <pc:spChg chg="del">
          <ac:chgData name="須藤健太郎 / SUDO，KENTARO" userId="S::ke.sudo.us@hitachitransport.com::bc4f00af-ce6e-4b10-a026-c0c21e1c78e6" providerId="AD" clId="Web-{94B0C078-6427-47A4-801E-B5ACCD805A38}" dt="2021-04-05T01:11:55.110" v="1310"/>
          <ac:spMkLst>
            <pc:docMk/>
            <pc:sldMk cId="480761820" sldId="274"/>
            <ac:spMk id="7" creationId="{22DD28A1-BFF6-4C23-A3E3-C7710D0BAF21}"/>
          </ac:spMkLst>
        </pc:spChg>
      </pc:sldChg>
      <pc:sldChg chg="delSp modSp add replId">
        <pc:chgData name="須藤健太郎 / SUDO，KENTARO" userId="S::ke.sudo.us@hitachitransport.com::bc4f00af-ce6e-4b10-a026-c0c21e1c78e6" providerId="AD" clId="Web-{94B0C078-6427-47A4-801E-B5ACCD805A38}" dt="2021-04-05T01:04:14.709" v="1283"/>
        <pc:sldMkLst>
          <pc:docMk/>
          <pc:sldMk cId="1720893874" sldId="275"/>
        </pc:sldMkLst>
        <pc:spChg chg="del">
          <ac:chgData name="須藤健太郎 / SUDO，KENTARO" userId="S::ke.sudo.us@hitachitransport.com::bc4f00af-ce6e-4b10-a026-c0c21e1c78e6" providerId="AD" clId="Web-{94B0C078-6427-47A4-801E-B5ACCD805A38}" dt="2021-04-05T01:04:14.709" v="1282"/>
          <ac:spMkLst>
            <pc:docMk/>
            <pc:sldMk cId="1720893874" sldId="275"/>
            <ac:spMk id="4" creationId="{4D216C93-4C59-4CEF-87D2-E653C6F1175E}"/>
          </ac:spMkLst>
        </pc:spChg>
        <pc:spChg chg="mod">
          <ac:chgData name="須藤健太郎 / SUDO，KENTARO" userId="S::ke.sudo.us@hitachitransport.com::bc4f00af-ce6e-4b10-a026-c0c21e1c78e6" providerId="AD" clId="Web-{94B0C078-6427-47A4-801E-B5ACCD805A38}" dt="2021-04-05T01:04:08.068" v="1281" actId="20577"/>
          <ac:spMkLst>
            <pc:docMk/>
            <pc:sldMk cId="1720893874" sldId="275"/>
            <ac:spMk id="6" creationId="{7AA58B78-BFAF-499B-A067-643C81560304}"/>
          </ac:spMkLst>
        </pc:spChg>
        <pc:spChg chg="del">
          <ac:chgData name="須藤健太郎 / SUDO，KENTARO" userId="S::ke.sudo.us@hitachitransport.com::bc4f00af-ce6e-4b10-a026-c0c21e1c78e6" providerId="AD" clId="Web-{94B0C078-6427-47A4-801E-B5ACCD805A38}" dt="2021-04-05T01:04:14.709" v="1283"/>
          <ac:spMkLst>
            <pc:docMk/>
            <pc:sldMk cId="1720893874" sldId="275"/>
            <ac:spMk id="7" creationId="{22DD28A1-BFF6-4C23-A3E3-C7710D0BAF21}"/>
          </ac:spMkLst>
        </pc:spChg>
      </pc:sldChg>
      <pc:sldChg chg="new">
        <pc:chgData name="須藤健太郎 / SUDO，KENTARO" userId="S::ke.sudo.us@hitachitransport.com::bc4f00af-ce6e-4b10-a026-c0c21e1c78e6" providerId="AD" clId="Web-{94B0C078-6427-47A4-801E-B5ACCD805A38}" dt="2021-04-05T01:51:19.930" v="2782"/>
        <pc:sldMkLst>
          <pc:docMk/>
          <pc:sldMk cId="1638823331" sldId="276"/>
        </pc:sldMkLst>
      </pc:sldChg>
    </pc:docChg>
  </pc:docChgLst>
  <pc:docChgLst>
    <pc:chgData name="須藤健太郎 / SUDO，KENTARO" userId="S::ke.sudo.us@hitachitransport.com::bc4f00af-ce6e-4b10-a026-c0c21e1c78e6" providerId="AD" clId="Web-{FFF157A9-38F6-4C61-B7AD-CFE0292830D8}"/>
    <pc:docChg chg="modSld">
      <pc:chgData name="須藤健太郎 / SUDO，KENTARO" userId="S::ke.sudo.us@hitachitransport.com::bc4f00af-ce6e-4b10-a026-c0c21e1c78e6" providerId="AD" clId="Web-{FFF157A9-38F6-4C61-B7AD-CFE0292830D8}" dt="2021-04-02T06:43:54.698" v="149" actId="1076"/>
      <pc:docMkLst>
        <pc:docMk/>
      </pc:docMkLst>
      <pc:sldChg chg="addSp modSp">
        <pc:chgData name="須藤健太郎 / SUDO，KENTARO" userId="S::ke.sudo.us@hitachitransport.com::bc4f00af-ce6e-4b10-a026-c0c21e1c78e6" providerId="AD" clId="Web-{FFF157A9-38F6-4C61-B7AD-CFE0292830D8}" dt="2021-04-02T06:43:54.698" v="149" actId="1076"/>
        <pc:sldMkLst>
          <pc:docMk/>
          <pc:sldMk cId="382744013" sldId="264"/>
        </pc:sldMkLst>
        <pc:spChg chg="mod">
          <ac:chgData name="須藤健太郎 / SUDO，KENTARO" userId="S::ke.sudo.us@hitachitransport.com::bc4f00af-ce6e-4b10-a026-c0c21e1c78e6" providerId="AD" clId="Web-{FFF157A9-38F6-4C61-B7AD-CFE0292830D8}" dt="2021-04-02T06:41:59.493" v="28" actId="20577"/>
          <ac:spMkLst>
            <pc:docMk/>
            <pc:sldMk cId="382744013" sldId="264"/>
            <ac:spMk id="3" creationId="{20EEEBEE-C55E-4FE3-BDB3-028125B1D05E}"/>
          </ac:spMkLst>
        </pc:spChg>
        <pc:spChg chg="add mod">
          <ac:chgData name="須藤健太郎 / SUDO，KENTARO" userId="S::ke.sudo.us@hitachitransport.com::bc4f00af-ce6e-4b10-a026-c0c21e1c78e6" providerId="AD" clId="Web-{FFF157A9-38F6-4C61-B7AD-CFE0292830D8}" dt="2021-04-02T06:43:54.698" v="149" actId="1076"/>
          <ac:spMkLst>
            <pc:docMk/>
            <pc:sldMk cId="382744013" sldId="264"/>
            <ac:spMk id="4" creationId="{70577EE5-B80E-4C1B-988C-983C213D3456}"/>
          </ac:spMkLst>
        </pc:spChg>
      </pc:sldChg>
    </pc:docChg>
  </pc:docChgLst>
  <pc:docChgLst>
    <pc:chgData name="平町慧 / HIRAMACHI，KEI" userId="S::ke.hiramachi.hw@hitachitransport.com::813912a1-7d27-444f-a2d1-5867efdd9e29" providerId="AD" clId="Web-{906B92F5-31D4-47B6-A5C5-BCF4C31F3887}"/>
    <pc:docChg chg="modSld">
      <pc:chgData name="平町慧 / HIRAMACHI，KEI" userId="S::ke.hiramachi.hw@hitachitransport.com::813912a1-7d27-444f-a2d1-5867efdd9e29" providerId="AD" clId="Web-{906B92F5-31D4-47B6-A5C5-BCF4C31F3887}" dt="2021-04-07T07:56:49.354" v="5" actId="1076"/>
      <pc:docMkLst>
        <pc:docMk/>
      </pc:docMkLst>
      <pc:sldChg chg="modSp">
        <pc:chgData name="平町慧 / HIRAMACHI，KEI" userId="S::ke.hiramachi.hw@hitachitransport.com::813912a1-7d27-444f-a2d1-5867efdd9e29" providerId="AD" clId="Web-{906B92F5-31D4-47B6-A5C5-BCF4C31F3887}" dt="2021-04-07T07:56:49.354" v="5" actId="1076"/>
        <pc:sldMkLst>
          <pc:docMk/>
          <pc:sldMk cId="3299789127" sldId="278"/>
        </pc:sldMkLst>
        <pc:spChg chg="mod">
          <ac:chgData name="平町慧 / HIRAMACHI，KEI" userId="S::ke.hiramachi.hw@hitachitransport.com::813912a1-7d27-444f-a2d1-5867efdd9e29" providerId="AD" clId="Web-{906B92F5-31D4-47B6-A5C5-BCF4C31F3887}" dt="2021-04-07T07:44:51.249" v="4" actId="1076"/>
          <ac:spMkLst>
            <pc:docMk/>
            <pc:sldMk cId="3299789127" sldId="278"/>
            <ac:spMk id="3" creationId="{2E2568B5-F10D-4639-8645-B2D85A952997}"/>
          </ac:spMkLst>
        </pc:spChg>
        <pc:spChg chg="mod">
          <ac:chgData name="平町慧 / HIRAMACHI，KEI" userId="S::ke.hiramachi.hw@hitachitransport.com::813912a1-7d27-444f-a2d1-5867efdd9e29" providerId="AD" clId="Web-{906B92F5-31D4-47B6-A5C5-BCF4C31F3887}" dt="2021-04-07T07:41:49.105" v="3" actId="1076"/>
          <ac:spMkLst>
            <pc:docMk/>
            <pc:sldMk cId="3299789127" sldId="278"/>
            <ac:spMk id="4" creationId="{D577A095-EB73-4080-85EC-E07378B1F3B0}"/>
          </ac:spMkLst>
        </pc:spChg>
        <pc:spChg chg="mod">
          <ac:chgData name="平町慧 / HIRAMACHI，KEI" userId="S::ke.hiramachi.hw@hitachitransport.com::813912a1-7d27-444f-a2d1-5867efdd9e29" providerId="AD" clId="Web-{906B92F5-31D4-47B6-A5C5-BCF4C31F3887}" dt="2021-04-07T07:41:47.402" v="0" actId="1076"/>
          <ac:spMkLst>
            <pc:docMk/>
            <pc:sldMk cId="3299789127" sldId="278"/>
            <ac:spMk id="5" creationId="{BEAD9B73-80F8-4688-A178-D9B1A410553C}"/>
          </ac:spMkLst>
        </pc:spChg>
        <pc:spChg chg="mod">
          <ac:chgData name="平町慧 / HIRAMACHI，KEI" userId="S::ke.hiramachi.hw@hitachitransport.com::813912a1-7d27-444f-a2d1-5867efdd9e29" providerId="AD" clId="Web-{906B92F5-31D4-47B6-A5C5-BCF4C31F3887}" dt="2021-04-07T07:56:49.354" v="5" actId="1076"/>
          <ac:spMkLst>
            <pc:docMk/>
            <pc:sldMk cId="3299789127" sldId="278"/>
            <ac:spMk id="7" creationId="{F455BC44-D227-48AA-A257-9424B98C440E}"/>
          </ac:spMkLst>
        </pc:spChg>
      </pc:sldChg>
    </pc:docChg>
  </pc:docChgLst>
  <pc:docChgLst>
    <pc:chgData name="須藤健太郎 / SUDO，KENTARO" userId="S::ke.sudo.us@hitachitransport.com::bc4f00af-ce6e-4b10-a026-c0c21e1c78e6" providerId="AD" clId="Web-{1567C664-8ED6-42FA-AB6C-2612F6A33079}"/>
    <pc:docChg chg="modSld">
      <pc:chgData name="須藤健太郎 / SUDO，KENTARO" userId="S::ke.sudo.us@hitachitransport.com::bc4f00af-ce6e-4b10-a026-c0c21e1c78e6" providerId="AD" clId="Web-{1567C664-8ED6-42FA-AB6C-2612F6A33079}" dt="2021-04-05T06:04:38.645" v="1" actId="1076"/>
      <pc:docMkLst>
        <pc:docMk/>
      </pc:docMkLst>
      <pc:sldChg chg="modSp">
        <pc:chgData name="須藤健太郎 / SUDO，KENTARO" userId="S::ke.sudo.us@hitachitransport.com::bc4f00af-ce6e-4b10-a026-c0c21e1c78e6" providerId="AD" clId="Web-{1567C664-8ED6-42FA-AB6C-2612F6A33079}" dt="2021-04-05T06:04:21.223" v="0" actId="1076"/>
        <pc:sldMkLst>
          <pc:docMk/>
          <pc:sldMk cId="382744013" sldId="264"/>
        </pc:sldMkLst>
        <pc:spChg chg="mod">
          <ac:chgData name="須藤健太郎 / SUDO，KENTARO" userId="S::ke.sudo.us@hitachitransport.com::bc4f00af-ce6e-4b10-a026-c0c21e1c78e6" providerId="AD" clId="Web-{1567C664-8ED6-42FA-AB6C-2612F6A33079}" dt="2021-04-05T06:04:21.223" v="0" actId="1076"/>
          <ac:spMkLst>
            <pc:docMk/>
            <pc:sldMk cId="382744013" sldId="264"/>
            <ac:spMk id="5" creationId="{576EEDC7-0FE0-4A60-974E-51819E264A04}"/>
          </ac:spMkLst>
        </pc:spChg>
      </pc:sldChg>
      <pc:sldChg chg="modSp">
        <pc:chgData name="須藤健太郎 / SUDO，KENTARO" userId="S::ke.sudo.us@hitachitransport.com::bc4f00af-ce6e-4b10-a026-c0c21e1c78e6" providerId="AD" clId="Web-{1567C664-8ED6-42FA-AB6C-2612F6A33079}" dt="2021-04-05T06:04:38.645" v="1" actId="1076"/>
        <pc:sldMkLst>
          <pc:docMk/>
          <pc:sldMk cId="3768726518" sldId="266"/>
        </pc:sldMkLst>
        <pc:spChg chg="mod">
          <ac:chgData name="須藤健太郎 / SUDO，KENTARO" userId="S::ke.sudo.us@hitachitransport.com::bc4f00af-ce6e-4b10-a026-c0c21e1c78e6" providerId="AD" clId="Web-{1567C664-8ED6-42FA-AB6C-2612F6A33079}" dt="2021-04-05T06:04:38.645" v="1" actId="1076"/>
          <ac:spMkLst>
            <pc:docMk/>
            <pc:sldMk cId="3768726518" sldId="266"/>
            <ac:spMk id="5" creationId="{415C63DE-2DB3-4EA9-A14C-7C43B09FE25B}"/>
          </ac:spMkLst>
        </pc:spChg>
      </pc:sldChg>
    </pc:docChg>
  </pc:docChgLst>
  <pc:docChgLst>
    <pc:chgData name="平町慧 / HIRAMACHI，KEI" userId="S::ke.hiramachi.hw@hitachitransport.com::813912a1-7d27-444f-a2d1-5867efdd9e29" providerId="AD" clId="Web-{E0BF24DD-B871-41FC-9436-64906250BDA9}"/>
    <pc:docChg chg="modSld">
      <pc:chgData name="平町慧 / HIRAMACHI，KEI" userId="S::ke.hiramachi.hw@hitachitransport.com::813912a1-7d27-444f-a2d1-5867efdd9e29" providerId="AD" clId="Web-{E0BF24DD-B871-41FC-9436-64906250BDA9}" dt="2021-04-07T07:25:49.189" v="138" actId="20577"/>
      <pc:docMkLst>
        <pc:docMk/>
      </pc:docMkLst>
      <pc:sldChg chg="modSp">
        <pc:chgData name="平町慧 / HIRAMACHI，KEI" userId="S::ke.hiramachi.hw@hitachitransport.com::813912a1-7d27-444f-a2d1-5867efdd9e29" providerId="AD" clId="Web-{E0BF24DD-B871-41FC-9436-64906250BDA9}" dt="2021-04-07T07:25:49.189" v="138" actId="20577"/>
        <pc:sldMkLst>
          <pc:docMk/>
          <pc:sldMk cId="3299789127" sldId="278"/>
        </pc:sldMkLst>
        <pc:spChg chg="mod">
          <ac:chgData name="平町慧 / HIRAMACHI，KEI" userId="S::ke.hiramachi.hw@hitachitransport.com::813912a1-7d27-444f-a2d1-5867efdd9e29" providerId="AD" clId="Web-{E0BF24DD-B871-41FC-9436-64906250BDA9}" dt="2021-04-07T07:24:33.813" v="108" actId="20577"/>
          <ac:spMkLst>
            <pc:docMk/>
            <pc:sldMk cId="3299789127" sldId="278"/>
            <ac:spMk id="3" creationId="{2E2568B5-F10D-4639-8645-B2D85A952997}"/>
          </ac:spMkLst>
        </pc:spChg>
        <pc:spChg chg="mod">
          <ac:chgData name="平町慧 / HIRAMACHI，KEI" userId="S::ke.hiramachi.hw@hitachitransport.com::813912a1-7d27-444f-a2d1-5867efdd9e29" providerId="AD" clId="Web-{E0BF24DD-B871-41FC-9436-64906250BDA9}" dt="2021-04-07T07:24:03.109" v="63" actId="20577"/>
          <ac:spMkLst>
            <pc:docMk/>
            <pc:sldMk cId="3299789127" sldId="278"/>
            <ac:spMk id="5" creationId="{BEAD9B73-80F8-4688-A178-D9B1A410553C}"/>
          </ac:spMkLst>
        </pc:spChg>
        <pc:spChg chg="mod">
          <ac:chgData name="平町慧 / HIRAMACHI，KEI" userId="S::ke.hiramachi.hw@hitachitransport.com::813912a1-7d27-444f-a2d1-5867efdd9e29" providerId="AD" clId="Web-{E0BF24DD-B871-41FC-9436-64906250BDA9}" dt="2021-04-07T07:25:49.189" v="138" actId="20577"/>
          <ac:spMkLst>
            <pc:docMk/>
            <pc:sldMk cId="3299789127" sldId="278"/>
            <ac:spMk id="7" creationId="{F455BC44-D227-48AA-A257-9424B98C440E}"/>
          </ac:spMkLst>
        </pc:spChg>
      </pc:sldChg>
    </pc:docChg>
  </pc:docChgLst>
  <pc:docChgLst>
    <pc:chgData name="平町慧 / HIRAMACHI，KEI" userId="S::ke.hiramachi.hw@hitachitransport.com::813912a1-7d27-444f-a2d1-5867efdd9e29" providerId="AD" clId="Web-{ADE6F785-B818-498A-A889-FB208C59543C}"/>
    <pc:docChg chg="addSld modSld">
      <pc:chgData name="平町慧 / HIRAMACHI，KEI" userId="S::ke.hiramachi.hw@hitachitransport.com::813912a1-7d27-444f-a2d1-5867efdd9e29" providerId="AD" clId="Web-{ADE6F785-B818-498A-A889-FB208C59543C}" dt="2021-04-02T09:45:49.924" v="827" actId="20577"/>
      <pc:docMkLst>
        <pc:docMk/>
      </pc:docMkLst>
      <pc:sldChg chg="addSp modSp">
        <pc:chgData name="平町慧 / HIRAMACHI，KEI" userId="S::ke.hiramachi.hw@hitachitransport.com::813912a1-7d27-444f-a2d1-5867efdd9e29" providerId="AD" clId="Web-{ADE6F785-B818-498A-A889-FB208C59543C}" dt="2021-04-02T09:25:45.502" v="198" actId="20577"/>
        <pc:sldMkLst>
          <pc:docMk/>
          <pc:sldMk cId="1765003451" sldId="265"/>
        </pc:sldMkLst>
        <pc:spChg chg="add mod">
          <ac:chgData name="平町慧 / HIRAMACHI，KEI" userId="S::ke.hiramachi.hw@hitachitransport.com::813912a1-7d27-444f-a2d1-5867efdd9e29" providerId="AD" clId="Web-{ADE6F785-B818-498A-A889-FB208C59543C}" dt="2021-04-02T09:25:45.502" v="198" actId="20577"/>
          <ac:spMkLst>
            <pc:docMk/>
            <pc:sldMk cId="1765003451" sldId="265"/>
            <ac:spMk id="2" creationId="{A057E281-2187-44A9-BB75-81A8C4014141}"/>
          </ac:spMkLst>
        </pc:spChg>
        <pc:spChg chg="mod">
          <ac:chgData name="平町慧 / HIRAMACHI，KEI" userId="S::ke.hiramachi.hw@hitachitransport.com::813912a1-7d27-444f-a2d1-5867efdd9e29" providerId="AD" clId="Web-{ADE6F785-B818-498A-A889-FB208C59543C}" dt="2021-04-02T09:25:40.674" v="196" actId="20577"/>
          <ac:spMkLst>
            <pc:docMk/>
            <pc:sldMk cId="1765003451" sldId="265"/>
            <ac:spMk id="3" creationId="{20EEEBEE-C55E-4FE3-BDB3-028125B1D05E}"/>
          </ac:spMkLst>
        </pc:spChg>
      </pc:sldChg>
      <pc:sldChg chg="delSp modSp add replId">
        <pc:chgData name="平町慧 / HIRAMACHI，KEI" userId="S::ke.hiramachi.hw@hitachitransport.com::813912a1-7d27-444f-a2d1-5867efdd9e29" providerId="AD" clId="Web-{ADE6F785-B818-498A-A889-FB208C59543C}" dt="2021-04-02T09:45:49.924" v="827" actId="20577"/>
        <pc:sldMkLst>
          <pc:docMk/>
          <pc:sldMk cId="4272183187" sldId="267"/>
        </pc:sldMkLst>
        <pc:spChg chg="del mod">
          <ac:chgData name="平町慧 / HIRAMACHI，KEI" userId="S::ke.hiramachi.hw@hitachitransport.com::813912a1-7d27-444f-a2d1-5867efdd9e29" providerId="AD" clId="Web-{ADE6F785-B818-498A-A889-FB208C59543C}" dt="2021-04-02T09:39:12.320" v="797"/>
          <ac:spMkLst>
            <pc:docMk/>
            <pc:sldMk cId="4272183187" sldId="267"/>
            <ac:spMk id="2" creationId="{A057E281-2187-44A9-BB75-81A8C4014141}"/>
          </ac:spMkLst>
        </pc:spChg>
        <pc:spChg chg="mod">
          <ac:chgData name="平町慧 / HIRAMACHI，KEI" userId="S::ke.hiramachi.hw@hitachitransport.com::813912a1-7d27-444f-a2d1-5867efdd9e29" providerId="AD" clId="Web-{ADE6F785-B818-498A-A889-FB208C59543C}" dt="2021-04-02T09:45:49.924" v="827" actId="20577"/>
          <ac:spMkLst>
            <pc:docMk/>
            <pc:sldMk cId="4272183187" sldId="267"/>
            <ac:spMk id="3" creationId="{20EEEBEE-C55E-4FE3-BDB3-028125B1D05E}"/>
          </ac:spMkLst>
        </pc:spChg>
      </pc:sldChg>
    </pc:docChg>
  </pc:docChgLst>
  <pc:docChgLst>
    <pc:chgData name="須藤健太郎 / SUDO，KENTARO" userId="S::ke.sudo.us@hitachitransport.com::bc4f00af-ce6e-4b10-a026-c0c21e1c78e6" providerId="AD" clId="Web-{45CED564-B867-4D33-AEB9-94C512B41D25}"/>
    <pc:docChg chg="addSld delSld modSld">
      <pc:chgData name="須藤健太郎 / SUDO，KENTARO" userId="S::ke.sudo.us@hitachitransport.com::bc4f00af-ce6e-4b10-a026-c0c21e1c78e6" providerId="AD" clId="Web-{45CED564-B867-4D33-AEB9-94C512B41D25}" dt="2021-04-05T09:30:44.363" v="246" actId="1076"/>
      <pc:docMkLst>
        <pc:docMk/>
      </pc:docMkLst>
      <pc:sldChg chg="modSp">
        <pc:chgData name="須藤健太郎 / SUDO，KENTARO" userId="S::ke.sudo.us@hitachitransport.com::bc4f00af-ce6e-4b10-a026-c0c21e1c78e6" providerId="AD" clId="Web-{45CED564-B867-4D33-AEB9-94C512B41D25}" dt="2021-04-05T09:23:28.932" v="138" actId="20577"/>
        <pc:sldMkLst>
          <pc:docMk/>
          <pc:sldMk cId="4169912008" sldId="258"/>
        </pc:sldMkLst>
        <pc:spChg chg="mod">
          <ac:chgData name="須藤健太郎 / SUDO，KENTARO" userId="S::ke.sudo.us@hitachitransport.com::bc4f00af-ce6e-4b10-a026-c0c21e1c78e6" providerId="AD" clId="Web-{45CED564-B867-4D33-AEB9-94C512B41D25}" dt="2021-04-05T09:23:28.932" v="138" actId="20577"/>
          <ac:spMkLst>
            <pc:docMk/>
            <pc:sldMk cId="4169912008" sldId="258"/>
            <ac:spMk id="6" creationId="{7AA58B78-BFAF-499B-A067-643C81560304}"/>
          </ac:spMkLst>
        </pc:spChg>
      </pc:sldChg>
      <pc:sldChg chg="modSp">
        <pc:chgData name="須藤健太郎 / SUDO，KENTARO" userId="S::ke.sudo.us@hitachitransport.com::bc4f00af-ce6e-4b10-a026-c0c21e1c78e6" providerId="AD" clId="Web-{45CED564-B867-4D33-AEB9-94C512B41D25}" dt="2021-04-05T09:30:44.363" v="246" actId="1076"/>
        <pc:sldMkLst>
          <pc:docMk/>
          <pc:sldMk cId="2094646171" sldId="269"/>
        </pc:sldMkLst>
        <pc:spChg chg="mod">
          <ac:chgData name="須藤健太郎 / SUDO，KENTARO" userId="S::ke.sudo.us@hitachitransport.com::bc4f00af-ce6e-4b10-a026-c0c21e1c78e6" providerId="AD" clId="Web-{45CED564-B867-4D33-AEB9-94C512B41D25}" dt="2021-04-05T09:30:44.363" v="246" actId="1076"/>
          <ac:spMkLst>
            <pc:docMk/>
            <pc:sldMk cId="2094646171" sldId="269"/>
            <ac:spMk id="7" creationId="{22DD28A1-BFF6-4C23-A3E3-C7710D0BAF21}"/>
          </ac:spMkLst>
        </pc:spChg>
      </pc:sldChg>
      <pc:sldChg chg="del">
        <pc:chgData name="須藤健太郎 / SUDO，KENTARO" userId="S::ke.sudo.us@hitachitransport.com::bc4f00af-ce6e-4b10-a026-c0c21e1c78e6" providerId="AD" clId="Web-{45CED564-B867-4D33-AEB9-94C512B41D25}" dt="2021-04-05T09:23:11.698" v="134"/>
        <pc:sldMkLst>
          <pc:docMk/>
          <pc:sldMk cId="345694929" sldId="277"/>
        </pc:sldMkLst>
      </pc:sldChg>
      <pc:sldChg chg="add del replId">
        <pc:chgData name="須藤健太郎 / SUDO，KENTARO" userId="S::ke.sudo.us@hitachitransport.com::bc4f00af-ce6e-4b10-a026-c0c21e1c78e6" providerId="AD" clId="Web-{45CED564-B867-4D33-AEB9-94C512B41D25}" dt="2021-04-05T09:01:13.611" v="1"/>
        <pc:sldMkLst>
          <pc:docMk/>
          <pc:sldMk cId="1270836602" sldId="278"/>
        </pc:sldMkLst>
      </pc:sldChg>
      <pc:sldChg chg="add replId">
        <pc:chgData name="須藤健太郎 / SUDO，KENTARO" userId="S::ke.sudo.us@hitachitransport.com::bc4f00af-ce6e-4b10-a026-c0c21e1c78e6" providerId="AD" clId="Web-{45CED564-B867-4D33-AEB9-94C512B41D25}" dt="2021-04-05T09:01:23.220" v="2"/>
        <pc:sldMkLst>
          <pc:docMk/>
          <pc:sldMk cId="3299789127" sldId="278"/>
        </pc:sldMkLst>
      </pc:sldChg>
      <pc:sldChg chg="add del replId">
        <pc:chgData name="須藤健太郎 / SUDO，KENTARO" userId="S::ke.sudo.us@hitachitransport.com::bc4f00af-ce6e-4b10-a026-c0c21e1c78e6" providerId="AD" clId="Web-{45CED564-B867-4D33-AEB9-94C512B41D25}" dt="2021-04-05T09:27:01.061" v="186"/>
        <pc:sldMkLst>
          <pc:docMk/>
          <pc:sldMk cId="1930225967" sldId="279"/>
        </pc:sldMkLst>
      </pc:sldChg>
      <pc:sldChg chg="add del replId">
        <pc:chgData name="須藤健太郎 / SUDO，KENTARO" userId="S::ke.sudo.us@hitachitransport.com::bc4f00af-ce6e-4b10-a026-c0c21e1c78e6" providerId="AD" clId="Web-{45CED564-B867-4D33-AEB9-94C512B41D25}" dt="2021-04-05T09:01:57.096" v="7"/>
        <pc:sldMkLst>
          <pc:docMk/>
          <pc:sldMk cId="793668746" sldId="280"/>
        </pc:sldMkLst>
      </pc:sldChg>
      <pc:sldChg chg="add del replId">
        <pc:chgData name="須藤健太郎 / SUDO，KENTARO" userId="S::ke.sudo.us@hitachitransport.com::bc4f00af-ce6e-4b10-a026-c0c21e1c78e6" providerId="AD" clId="Web-{45CED564-B867-4D33-AEB9-94C512B41D25}" dt="2021-04-05T09:01:41.642" v="5"/>
        <pc:sldMkLst>
          <pc:docMk/>
          <pc:sldMk cId="1140642845" sldId="280"/>
        </pc:sldMkLst>
      </pc:sldChg>
      <pc:sldChg chg="add del replId">
        <pc:chgData name="須藤健太郎 / SUDO，KENTARO" userId="S::ke.sudo.us@hitachitransport.com::bc4f00af-ce6e-4b10-a026-c0c21e1c78e6" providerId="AD" clId="Web-{45CED564-B867-4D33-AEB9-94C512B41D25}" dt="2021-04-05T09:10:13.449" v="9"/>
        <pc:sldMkLst>
          <pc:docMk/>
          <pc:sldMk cId="3197186465" sldId="280"/>
        </pc:sldMkLst>
      </pc:sldChg>
      <pc:sldChg chg="modSp add replId">
        <pc:chgData name="須藤健太郎 / SUDO，KENTARO" userId="S::ke.sudo.us@hitachitransport.com::bc4f00af-ce6e-4b10-a026-c0c21e1c78e6" providerId="AD" clId="Web-{45CED564-B867-4D33-AEB9-94C512B41D25}" dt="2021-04-05T09:28:24.188" v="223" actId="20577"/>
        <pc:sldMkLst>
          <pc:docMk/>
          <pc:sldMk cId="4264904827" sldId="280"/>
        </pc:sldMkLst>
        <pc:spChg chg="mod">
          <ac:chgData name="須藤健太郎 / SUDO，KENTARO" userId="S::ke.sudo.us@hitachitransport.com::bc4f00af-ce6e-4b10-a026-c0c21e1c78e6" providerId="AD" clId="Web-{45CED564-B867-4D33-AEB9-94C512B41D25}" dt="2021-04-05T09:28:24.188" v="223" actId="20577"/>
          <ac:spMkLst>
            <pc:docMk/>
            <pc:sldMk cId="4264904827" sldId="280"/>
            <ac:spMk id="6" creationId="{7AA58B78-BFAF-499B-A067-643C81560304}"/>
          </ac:spMkLst>
        </pc:spChg>
      </pc:sldChg>
      <pc:sldChg chg="modSp add replId">
        <pc:chgData name="須藤健太郎 / SUDO，KENTARO" userId="S::ke.sudo.us@hitachitransport.com::bc4f00af-ce6e-4b10-a026-c0c21e1c78e6" providerId="AD" clId="Web-{45CED564-B867-4D33-AEB9-94C512B41D25}" dt="2021-04-05T09:12:04.795" v="57" actId="14100"/>
        <pc:sldMkLst>
          <pc:docMk/>
          <pc:sldMk cId="1924114151" sldId="281"/>
        </pc:sldMkLst>
        <pc:spChg chg="mod">
          <ac:chgData name="須藤健太郎 / SUDO，KENTARO" userId="S::ke.sudo.us@hitachitransport.com::bc4f00af-ce6e-4b10-a026-c0c21e1c78e6" providerId="AD" clId="Web-{45CED564-B867-4D33-AEB9-94C512B41D25}" dt="2021-04-05T09:12:04.795" v="57" actId="14100"/>
          <ac:spMkLst>
            <pc:docMk/>
            <pc:sldMk cId="1924114151" sldId="281"/>
            <ac:spMk id="6" creationId="{7AA58B78-BFAF-499B-A067-643C81560304}"/>
          </ac:spMkLst>
        </pc:spChg>
      </pc:sldChg>
      <pc:sldChg chg="modSp add replId">
        <pc:chgData name="須藤健太郎 / SUDO，KENTARO" userId="S::ke.sudo.us@hitachitransport.com::bc4f00af-ce6e-4b10-a026-c0c21e1c78e6" providerId="AD" clId="Web-{45CED564-B867-4D33-AEB9-94C512B41D25}" dt="2021-04-05T09:18:11.489" v="97" actId="20577"/>
        <pc:sldMkLst>
          <pc:docMk/>
          <pc:sldMk cId="3539301802" sldId="282"/>
        </pc:sldMkLst>
        <pc:spChg chg="mod">
          <ac:chgData name="須藤健太郎 / SUDO，KENTARO" userId="S::ke.sudo.us@hitachitransport.com::bc4f00af-ce6e-4b10-a026-c0c21e1c78e6" providerId="AD" clId="Web-{45CED564-B867-4D33-AEB9-94C512B41D25}" dt="2021-04-05T09:18:11.489" v="97" actId="20577"/>
          <ac:spMkLst>
            <pc:docMk/>
            <pc:sldMk cId="3539301802" sldId="282"/>
            <ac:spMk id="6" creationId="{7AA58B78-BFAF-499B-A067-643C81560304}"/>
          </ac:spMkLst>
        </pc:spChg>
      </pc:sldChg>
      <pc:sldChg chg="modSp add replId">
        <pc:chgData name="須藤健太郎 / SUDO，KENTARO" userId="S::ke.sudo.us@hitachitransport.com::bc4f00af-ce6e-4b10-a026-c0c21e1c78e6" providerId="AD" clId="Web-{45CED564-B867-4D33-AEB9-94C512B41D25}" dt="2021-04-05T09:20:47.242" v="133" actId="20577"/>
        <pc:sldMkLst>
          <pc:docMk/>
          <pc:sldMk cId="1852979008" sldId="283"/>
        </pc:sldMkLst>
        <pc:spChg chg="mod">
          <ac:chgData name="須藤健太郎 / SUDO，KENTARO" userId="S::ke.sudo.us@hitachitransport.com::bc4f00af-ce6e-4b10-a026-c0c21e1c78e6" providerId="AD" clId="Web-{45CED564-B867-4D33-AEB9-94C512B41D25}" dt="2021-04-05T09:20:47.242" v="133" actId="20577"/>
          <ac:spMkLst>
            <pc:docMk/>
            <pc:sldMk cId="1852979008" sldId="283"/>
            <ac:spMk id="6" creationId="{7AA58B78-BFAF-499B-A067-643C81560304}"/>
          </ac:spMkLst>
        </pc:spChg>
      </pc:sldChg>
      <pc:sldChg chg="modSp add del replId">
        <pc:chgData name="須藤健太郎 / SUDO，KENTARO" userId="S::ke.sudo.us@hitachitransport.com::bc4f00af-ce6e-4b10-a026-c0c21e1c78e6" providerId="AD" clId="Web-{45CED564-B867-4D33-AEB9-94C512B41D25}" dt="2021-04-05T09:19:23.100" v="102"/>
        <pc:sldMkLst>
          <pc:docMk/>
          <pc:sldMk cId="2027181887" sldId="283"/>
        </pc:sldMkLst>
        <pc:spChg chg="mod">
          <ac:chgData name="須藤健太郎 / SUDO，KENTARO" userId="S::ke.sudo.us@hitachitransport.com::bc4f00af-ce6e-4b10-a026-c0c21e1c78e6" providerId="AD" clId="Web-{45CED564-B867-4D33-AEB9-94C512B41D25}" dt="2021-04-05T09:19:17.912" v="101" actId="20577"/>
          <ac:spMkLst>
            <pc:docMk/>
            <pc:sldMk cId="2027181887" sldId="283"/>
            <ac:spMk id="6" creationId="{7AA58B78-BFAF-499B-A067-643C81560304}"/>
          </ac:spMkLst>
        </pc:spChg>
      </pc:sldChg>
      <pc:sldChg chg="modSp add replId">
        <pc:chgData name="須藤健太郎 / SUDO，KENTARO" userId="S::ke.sudo.us@hitachitransport.com::bc4f00af-ce6e-4b10-a026-c0c21e1c78e6" providerId="AD" clId="Web-{45CED564-B867-4D33-AEB9-94C512B41D25}" dt="2021-04-05T09:26:17.951" v="185" actId="20577"/>
        <pc:sldMkLst>
          <pc:docMk/>
          <pc:sldMk cId="1281046770" sldId="284"/>
        </pc:sldMkLst>
        <pc:spChg chg="mod">
          <ac:chgData name="須藤健太郎 / SUDO，KENTARO" userId="S::ke.sudo.us@hitachitransport.com::bc4f00af-ce6e-4b10-a026-c0c21e1c78e6" providerId="AD" clId="Web-{45CED564-B867-4D33-AEB9-94C512B41D25}" dt="2021-04-05T09:26:17.951" v="185" actId="20577"/>
          <ac:spMkLst>
            <pc:docMk/>
            <pc:sldMk cId="1281046770" sldId="284"/>
            <ac:spMk id="6" creationId="{7AA58B78-BFAF-499B-A067-643C81560304}"/>
          </ac:spMkLst>
        </pc:spChg>
      </pc:sldChg>
      <pc:sldChg chg="modSp add replId">
        <pc:chgData name="須藤健太郎 / SUDO，KENTARO" userId="S::ke.sudo.us@hitachitransport.com::bc4f00af-ce6e-4b10-a026-c0c21e1c78e6" providerId="AD" clId="Web-{45CED564-B867-4D33-AEB9-94C512B41D25}" dt="2021-04-05T09:28:12.938" v="220" actId="20577"/>
        <pc:sldMkLst>
          <pc:docMk/>
          <pc:sldMk cId="2317343860" sldId="285"/>
        </pc:sldMkLst>
        <pc:spChg chg="mod">
          <ac:chgData name="須藤健太郎 / SUDO，KENTARO" userId="S::ke.sudo.us@hitachitransport.com::bc4f00af-ce6e-4b10-a026-c0c21e1c78e6" providerId="AD" clId="Web-{45CED564-B867-4D33-AEB9-94C512B41D25}" dt="2021-04-05T09:28:12.938" v="220" actId="20577"/>
          <ac:spMkLst>
            <pc:docMk/>
            <pc:sldMk cId="2317343860" sldId="285"/>
            <ac:spMk id="6" creationId="{7AA58B78-BFAF-499B-A067-643C81560304}"/>
          </ac:spMkLst>
        </pc:spChg>
      </pc:sldChg>
      <pc:sldChg chg="modSp add replId">
        <pc:chgData name="須藤健太郎 / SUDO，KENTARO" userId="S::ke.sudo.us@hitachitransport.com::bc4f00af-ce6e-4b10-a026-c0c21e1c78e6" providerId="AD" clId="Web-{45CED564-B867-4D33-AEB9-94C512B41D25}" dt="2021-04-05T09:29:05.033" v="245" actId="20577"/>
        <pc:sldMkLst>
          <pc:docMk/>
          <pc:sldMk cId="1868238555" sldId="286"/>
        </pc:sldMkLst>
        <pc:spChg chg="mod">
          <ac:chgData name="須藤健太郎 / SUDO，KENTARO" userId="S::ke.sudo.us@hitachitransport.com::bc4f00af-ce6e-4b10-a026-c0c21e1c78e6" providerId="AD" clId="Web-{45CED564-B867-4D33-AEB9-94C512B41D25}" dt="2021-04-05T09:29:05.033" v="245" actId="20577"/>
          <ac:spMkLst>
            <pc:docMk/>
            <pc:sldMk cId="1868238555" sldId="286"/>
            <ac:spMk id="6" creationId="{7AA58B78-BFAF-499B-A067-643C81560304}"/>
          </ac:spMkLst>
        </pc:spChg>
      </pc:sldChg>
    </pc:docChg>
  </pc:docChgLst>
  <pc:docChgLst>
    <pc:chgData name="須藤健太郎 / SUDO，KENTARO" userId="S::ke.sudo.us@hitachitransport.com::bc4f00af-ce6e-4b10-a026-c0c21e1c78e6" providerId="AD" clId="Web-{0E804476-8EC7-4B7D-A9A1-D7F854686082}"/>
    <pc:docChg chg="modSld">
      <pc:chgData name="須藤健太郎 / SUDO，KENTARO" userId="S::ke.sudo.us@hitachitransport.com::bc4f00af-ce6e-4b10-a026-c0c21e1c78e6" providerId="AD" clId="Web-{0E804476-8EC7-4B7D-A9A1-D7F854686082}" dt="2021-04-07T00:23:17.977" v="2" actId="20577"/>
      <pc:docMkLst>
        <pc:docMk/>
      </pc:docMkLst>
      <pc:sldChg chg="modSp">
        <pc:chgData name="須藤健太郎 / SUDO，KENTARO" userId="S::ke.sudo.us@hitachitransport.com::bc4f00af-ce6e-4b10-a026-c0c21e1c78e6" providerId="AD" clId="Web-{0E804476-8EC7-4B7D-A9A1-D7F854686082}" dt="2021-04-07T00:23:17.977" v="2" actId="20577"/>
        <pc:sldMkLst>
          <pc:docMk/>
          <pc:sldMk cId="3930134441" sldId="287"/>
        </pc:sldMkLst>
        <pc:spChg chg="mod">
          <ac:chgData name="須藤健太郎 / SUDO，KENTARO" userId="S::ke.sudo.us@hitachitransport.com::bc4f00af-ce6e-4b10-a026-c0c21e1c78e6" providerId="AD" clId="Web-{0E804476-8EC7-4B7D-A9A1-D7F854686082}" dt="2021-04-07T00:23:17.977" v="2" actId="20577"/>
          <ac:spMkLst>
            <pc:docMk/>
            <pc:sldMk cId="3930134441" sldId="287"/>
            <ac:spMk id="8" creationId="{E225BBC6-47CC-4207-A3DA-AD145BBB19C5}"/>
          </ac:spMkLst>
        </pc:spChg>
      </pc:sldChg>
    </pc:docChg>
  </pc:docChgLst>
  <pc:docChgLst>
    <pc:chgData name="須藤健太郎 / SUDO，KENTARO" userId="S::ke.sudo.us@hitachitransport.com::bc4f00af-ce6e-4b10-a026-c0c21e1c78e6" providerId="AD" clId="Web-{1EE75E97-44F7-45DD-87DB-7315D1EDA866}"/>
    <pc:docChg chg="addSld modSld">
      <pc:chgData name="須藤健太郎 / SUDO，KENTARO" userId="S::ke.sudo.us@hitachitransport.com::bc4f00af-ce6e-4b10-a026-c0c21e1c78e6" providerId="AD" clId="Web-{1EE75E97-44F7-45DD-87DB-7315D1EDA866}" dt="2021-04-05T08:09:45.261" v="120" actId="14100"/>
      <pc:docMkLst>
        <pc:docMk/>
      </pc:docMkLst>
      <pc:sldChg chg="modSp">
        <pc:chgData name="須藤健太郎 / SUDO，KENTARO" userId="S::ke.sudo.us@hitachitransport.com::bc4f00af-ce6e-4b10-a026-c0c21e1c78e6" providerId="AD" clId="Web-{1EE75E97-44F7-45DD-87DB-7315D1EDA866}" dt="2021-04-05T08:09:45.261" v="120" actId="14100"/>
        <pc:sldMkLst>
          <pc:docMk/>
          <pc:sldMk cId="4169912008" sldId="258"/>
        </pc:sldMkLst>
        <pc:spChg chg="mod">
          <ac:chgData name="須藤健太郎 / SUDO，KENTARO" userId="S::ke.sudo.us@hitachitransport.com::bc4f00af-ce6e-4b10-a026-c0c21e1c78e6" providerId="AD" clId="Web-{1EE75E97-44F7-45DD-87DB-7315D1EDA866}" dt="2021-04-05T08:09:45.261" v="120" actId="14100"/>
          <ac:spMkLst>
            <pc:docMk/>
            <pc:sldMk cId="4169912008" sldId="258"/>
            <ac:spMk id="6" creationId="{7AA58B78-BFAF-499B-A067-643C81560304}"/>
          </ac:spMkLst>
        </pc:spChg>
      </pc:sldChg>
      <pc:sldChg chg="modSp">
        <pc:chgData name="須藤健太郎 / SUDO，KENTARO" userId="S::ke.sudo.us@hitachitransport.com::bc4f00af-ce6e-4b10-a026-c0c21e1c78e6" providerId="AD" clId="Web-{1EE75E97-44F7-45DD-87DB-7315D1EDA866}" dt="2021-04-05T07:42:52.284" v="67" actId="1076"/>
        <pc:sldMkLst>
          <pc:docMk/>
          <pc:sldMk cId="1469098080" sldId="273"/>
        </pc:sldMkLst>
        <pc:spChg chg="mod">
          <ac:chgData name="須藤健太郎 / SUDO，KENTARO" userId="S::ke.sudo.us@hitachitransport.com::bc4f00af-ce6e-4b10-a026-c0c21e1c78e6" providerId="AD" clId="Web-{1EE75E97-44F7-45DD-87DB-7315D1EDA866}" dt="2021-04-05T07:42:52.284" v="67" actId="1076"/>
          <ac:spMkLst>
            <pc:docMk/>
            <pc:sldMk cId="1469098080" sldId="273"/>
            <ac:spMk id="8" creationId="{2B24DCB8-6B87-4B3D-BF91-5C0301BC18DD}"/>
          </ac:spMkLst>
        </pc:spChg>
      </pc:sldChg>
      <pc:sldChg chg="modSp">
        <pc:chgData name="須藤健太郎 / SUDO，KENTARO" userId="S::ke.sudo.us@hitachitransport.com::bc4f00af-ce6e-4b10-a026-c0c21e1c78e6" providerId="AD" clId="Web-{1EE75E97-44F7-45DD-87DB-7315D1EDA866}" dt="2021-04-05T07:38:50.185" v="0" actId="1076"/>
        <pc:sldMkLst>
          <pc:docMk/>
          <pc:sldMk cId="480761820" sldId="274"/>
        </pc:sldMkLst>
        <pc:spChg chg="mod">
          <ac:chgData name="須藤健太郎 / SUDO，KENTARO" userId="S::ke.sudo.us@hitachitransport.com::bc4f00af-ce6e-4b10-a026-c0c21e1c78e6" providerId="AD" clId="Web-{1EE75E97-44F7-45DD-87DB-7315D1EDA866}" dt="2021-04-05T07:38:50.185" v="0" actId="1076"/>
          <ac:spMkLst>
            <pc:docMk/>
            <pc:sldMk cId="480761820" sldId="274"/>
            <ac:spMk id="4" creationId="{2371D8D2-F8BC-4B65-BEBD-602087095422}"/>
          </ac:spMkLst>
        </pc:spChg>
      </pc:sldChg>
      <pc:sldChg chg="delSp modSp add replId">
        <pc:chgData name="須藤健太郎 / SUDO，KENTARO" userId="S::ke.sudo.us@hitachitransport.com::bc4f00af-ce6e-4b10-a026-c0c21e1c78e6" providerId="AD" clId="Web-{1EE75E97-44F7-45DD-87DB-7315D1EDA866}" dt="2021-04-05T07:47:10.353" v="119" actId="20577"/>
        <pc:sldMkLst>
          <pc:docMk/>
          <pc:sldMk cId="345694929" sldId="277"/>
        </pc:sldMkLst>
        <pc:spChg chg="del">
          <ac:chgData name="須藤健太郎 / SUDO，KENTARO" userId="S::ke.sudo.us@hitachitransport.com::bc4f00af-ce6e-4b10-a026-c0c21e1c78e6" providerId="AD" clId="Web-{1EE75E97-44F7-45DD-87DB-7315D1EDA866}" dt="2021-04-05T07:40:13.187" v="15"/>
          <ac:spMkLst>
            <pc:docMk/>
            <pc:sldMk cId="345694929" sldId="277"/>
            <ac:spMk id="3" creationId="{5BACDC2B-9A45-444E-A88E-208859BF53EE}"/>
          </ac:spMkLst>
        </pc:spChg>
        <pc:spChg chg="del">
          <ac:chgData name="須藤健太郎 / SUDO，KENTARO" userId="S::ke.sudo.us@hitachitransport.com::bc4f00af-ce6e-4b10-a026-c0c21e1c78e6" providerId="AD" clId="Web-{1EE75E97-44F7-45DD-87DB-7315D1EDA866}" dt="2021-04-05T07:40:14.734" v="16"/>
          <ac:spMkLst>
            <pc:docMk/>
            <pc:sldMk cId="345694929" sldId="277"/>
            <ac:spMk id="4" creationId="{2371D8D2-F8BC-4B65-BEBD-602087095422}"/>
          </ac:spMkLst>
        </pc:spChg>
        <pc:spChg chg="mod">
          <ac:chgData name="須藤健太郎 / SUDO，KENTARO" userId="S::ke.sudo.us@hitachitransport.com::bc4f00af-ce6e-4b10-a026-c0c21e1c78e6" providerId="AD" clId="Web-{1EE75E97-44F7-45DD-87DB-7315D1EDA866}" dt="2021-04-05T07:47:10.353" v="119" actId="20577"/>
          <ac:spMkLst>
            <pc:docMk/>
            <pc:sldMk cId="345694929" sldId="277"/>
            <ac:spMk id="6" creationId="{7AA58B78-BFAF-499B-A067-643C81560304}"/>
          </ac:spMkLst>
        </pc:spChg>
      </pc:sldChg>
    </pc:docChg>
  </pc:docChgLst>
  <pc:docChgLst>
    <pc:chgData name="平町慧 / HIRAMACHI，KEI" userId="S::ke.hiramachi.hw@hitachitransport.com::813912a1-7d27-444f-a2d1-5867efdd9e29" providerId="AD" clId="Web-{C59A5879-E80C-48DF-860F-2F0D84F36730}"/>
    <pc:docChg chg="modSld">
      <pc:chgData name="平町慧 / HIRAMACHI，KEI" userId="S::ke.hiramachi.hw@hitachitransport.com::813912a1-7d27-444f-a2d1-5867efdd9e29" providerId="AD" clId="Web-{C59A5879-E80C-48DF-860F-2F0D84F36730}" dt="2021-04-05T07:47:31.058" v="17" actId="20577"/>
      <pc:docMkLst>
        <pc:docMk/>
      </pc:docMkLst>
      <pc:sldChg chg="modSp">
        <pc:chgData name="平町慧 / HIRAMACHI，KEI" userId="S::ke.hiramachi.hw@hitachitransport.com::813912a1-7d27-444f-a2d1-5867efdd9e29" providerId="AD" clId="Web-{C59A5879-E80C-48DF-860F-2F0D84F36730}" dt="2021-04-05T07:47:31.058" v="17" actId="20577"/>
        <pc:sldMkLst>
          <pc:docMk/>
          <pc:sldMk cId="345694929" sldId="277"/>
        </pc:sldMkLst>
        <pc:spChg chg="mod">
          <ac:chgData name="平町慧 / HIRAMACHI，KEI" userId="S::ke.hiramachi.hw@hitachitransport.com::813912a1-7d27-444f-a2d1-5867efdd9e29" providerId="AD" clId="Web-{C59A5879-E80C-48DF-860F-2F0D84F36730}" dt="2021-04-05T07:47:31.058" v="17" actId="20577"/>
          <ac:spMkLst>
            <pc:docMk/>
            <pc:sldMk cId="345694929" sldId="277"/>
            <ac:spMk id="6" creationId="{7AA58B78-BFAF-499B-A067-643C81560304}"/>
          </ac:spMkLst>
        </pc:spChg>
      </pc:sldChg>
    </pc:docChg>
  </pc:docChgLst>
  <pc:docChgLst>
    <pc:chgData name="須藤健太郎 / SUDO，KENTARO" userId="S::ke.sudo.us@hitachitransport.com::bc4f00af-ce6e-4b10-a026-c0c21e1c78e6" providerId="AD" clId="Web-{9F2CDB38-AA65-4191-BAB9-CFB71F906D6F}"/>
    <pc:docChg chg="modSld">
      <pc:chgData name="須藤健太郎 / SUDO，KENTARO" userId="S::ke.sudo.us@hitachitransport.com::bc4f00af-ce6e-4b10-a026-c0c21e1c78e6" providerId="AD" clId="Web-{9F2CDB38-AA65-4191-BAB9-CFB71F906D6F}" dt="2021-04-05T05:24:27.101" v="40" actId="20577"/>
      <pc:docMkLst>
        <pc:docMk/>
      </pc:docMkLst>
      <pc:sldChg chg="modSp">
        <pc:chgData name="須藤健太郎 / SUDO，KENTARO" userId="S::ke.sudo.us@hitachitransport.com::bc4f00af-ce6e-4b10-a026-c0c21e1c78e6" providerId="AD" clId="Web-{9F2CDB38-AA65-4191-BAB9-CFB71F906D6F}" dt="2021-04-05T05:24:27.101" v="40" actId="20577"/>
        <pc:sldMkLst>
          <pc:docMk/>
          <pc:sldMk cId="3335296009" sldId="276"/>
        </pc:sldMkLst>
        <pc:spChg chg="mod">
          <ac:chgData name="須藤健太郎 / SUDO，KENTARO" userId="S::ke.sudo.us@hitachitransport.com::bc4f00af-ce6e-4b10-a026-c0c21e1c78e6" providerId="AD" clId="Web-{9F2CDB38-AA65-4191-BAB9-CFB71F906D6F}" dt="2021-04-05T05:24:27.101" v="40" actId="20577"/>
          <ac:spMkLst>
            <pc:docMk/>
            <pc:sldMk cId="3335296009" sldId="276"/>
            <ac:spMk id="3" creationId="{3E3F6E98-714D-4A81-A142-E88A80D592F4}"/>
          </ac:spMkLst>
        </pc:spChg>
      </pc:sldChg>
    </pc:docChg>
  </pc:docChgLst>
  <pc:docChgLst>
    <pc:chgData name="平町慧 / HIRAMACHI，KEI" userId="S::ke.hiramachi.hw@hitachitransport.com::813912a1-7d27-444f-a2d1-5867efdd9e29" providerId="AD" clId="Web-{D9C2C8F8-9068-462D-B1A1-961D2A106499}"/>
    <pc:docChg chg="modSld">
      <pc:chgData name="平町慧 / HIRAMACHI，KEI" userId="S::ke.hiramachi.hw@hitachitransport.com::813912a1-7d27-444f-a2d1-5867efdd9e29" providerId="AD" clId="Web-{D9C2C8F8-9068-462D-B1A1-961D2A106499}" dt="2021-04-02T09:20:38.461" v="357" actId="20577"/>
      <pc:docMkLst>
        <pc:docMk/>
      </pc:docMkLst>
      <pc:sldChg chg="modSp">
        <pc:chgData name="平町慧 / HIRAMACHI，KEI" userId="S::ke.hiramachi.hw@hitachitransport.com::813912a1-7d27-444f-a2d1-5867efdd9e29" providerId="AD" clId="Web-{D9C2C8F8-9068-462D-B1A1-961D2A106499}" dt="2021-04-02T09:20:38.461" v="357" actId="20577"/>
        <pc:sldMkLst>
          <pc:docMk/>
          <pc:sldMk cId="1765003451" sldId="265"/>
        </pc:sldMkLst>
        <pc:spChg chg="mod">
          <ac:chgData name="平町慧 / HIRAMACHI，KEI" userId="S::ke.hiramachi.hw@hitachitransport.com::813912a1-7d27-444f-a2d1-5867efdd9e29" providerId="AD" clId="Web-{D9C2C8F8-9068-462D-B1A1-961D2A106499}" dt="2021-04-02T09:20:38.461" v="357" actId="20577"/>
          <ac:spMkLst>
            <pc:docMk/>
            <pc:sldMk cId="1765003451" sldId="265"/>
            <ac:spMk id="3" creationId="{20EEEBEE-C55E-4FE3-BDB3-028125B1D05E}"/>
          </ac:spMkLst>
        </pc:spChg>
      </pc:sldChg>
    </pc:docChg>
  </pc:docChgLst>
  <pc:docChgLst>
    <pc:chgData name="須藤健太郎 / SUDO，KENTARO" userId="S::ke.sudo.us@hitachitransport.com::bc4f00af-ce6e-4b10-a026-c0c21e1c78e6" providerId="AD" clId="Web-{9FDD40B0-0696-4AE9-9FFA-056C6F9EB88E}"/>
    <pc:docChg chg="modSld">
      <pc:chgData name="須藤健太郎 / SUDO，KENTARO" userId="S::ke.sudo.us@hitachitransport.com::bc4f00af-ce6e-4b10-a026-c0c21e1c78e6" providerId="AD" clId="Web-{9FDD40B0-0696-4AE9-9FFA-056C6F9EB88E}" dt="2021-04-02T10:11:35.910" v="541" actId="1076"/>
      <pc:docMkLst>
        <pc:docMk/>
      </pc:docMkLst>
      <pc:sldChg chg="addSp modSp">
        <pc:chgData name="須藤健太郎 / SUDO，KENTARO" userId="S::ke.sudo.us@hitachitransport.com::bc4f00af-ce6e-4b10-a026-c0c21e1c78e6" providerId="AD" clId="Web-{9FDD40B0-0696-4AE9-9FFA-056C6F9EB88E}" dt="2021-04-02T10:11:35.910" v="541" actId="1076"/>
        <pc:sldMkLst>
          <pc:docMk/>
          <pc:sldMk cId="2412742799" sldId="257"/>
        </pc:sldMkLst>
        <pc:spChg chg="add mod">
          <ac:chgData name="須藤健太郎 / SUDO，KENTARO" userId="S::ke.sudo.us@hitachitransport.com::bc4f00af-ce6e-4b10-a026-c0c21e1c78e6" providerId="AD" clId="Web-{9FDD40B0-0696-4AE9-9FFA-056C6F9EB88E}" dt="2021-04-02T10:01:44.070" v="416" actId="1076"/>
          <ac:spMkLst>
            <pc:docMk/>
            <pc:sldMk cId="2412742799" sldId="257"/>
            <ac:spMk id="4" creationId="{4D216C93-4C59-4CEF-87D2-E653C6F1175E}"/>
          </ac:spMkLst>
        </pc:spChg>
        <pc:spChg chg="mod">
          <ac:chgData name="須藤健太郎 / SUDO，KENTARO" userId="S::ke.sudo.us@hitachitransport.com::bc4f00af-ce6e-4b10-a026-c0c21e1c78e6" providerId="AD" clId="Web-{9FDD40B0-0696-4AE9-9FFA-056C6F9EB88E}" dt="2021-04-02T10:08:56.641" v="496" actId="20577"/>
          <ac:spMkLst>
            <pc:docMk/>
            <pc:sldMk cId="2412742799" sldId="257"/>
            <ac:spMk id="6" creationId="{7AA58B78-BFAF-499B-A067-643C81560304}"/>
          </ac:spMkLst>
        </pc:spChg>
        <pc:spChg chg="mod">
          <ac:chgData name="須藤健太郎 / SUDO，KENTARO" userId="S::ke.sudo.us@hitachitransport.com::bc4f00af-ce6e-4b10-a026-c0c21e1c78e6" providerId="AD" clId="Web-{9FDD40B0-0696-4AE9-9FFA-056C6F9EB88E}" dt="2021-04-02T10:11:35.910" v="541" actId="1076"/>
          <ac:spMkLst>
            <pc:docMk/>
            <pc:sldMk cId="2412742799" sldId="257"/>
            <ac:spMk id="7" creationId="{22DD28A1-BFF6-4C23-A3E3-C7710D0BAF21}"/>
          </ac:spMkLst>
        </pc:spChg>
      </pc:sldChg>
      <pc:sldChg chg="addSp modSp">
        <pc:chgData name="須藤健太郎 / SUDO，KENTARO" userId="S::ke.sudo.us@hitachitransport.com::bc4f00af-ce6e-4b10-a026-c0c21e1c78e6" providerId="AD" clId="Web-{9FDD40B0-0696-4AE9-9FFA-056C6F9EB88E}" dt="2021-04-02T10:10:11.877" v="520" actId="20577"/>
        <pc:sldMkLst>
          <pc:docMk/>
          <pc:sldMk cId="2926809229" sldId="262"/>
        </pc:sldMkLst>
        <pc:spChg chg="add mod">
          <ac:chgData name="須藤健太郎 / SUDO，KENTARO" userId="S::ke.sudo.us@hitachitransport.com::bc4f00af-ce6e-4b10-a026-c0c21e1c78e6" providerId="AD" clId="Web-{9FDD40B0-0696-4AE9-9FFA-056C6F9EB88E}" dt="2021-04-02T10:10:11.877" v="520" actId="20577"/>
          <ac:spMkLst>
            <pc:docMk/>
            <pc:sldMk cId="2926809229" sldId="262"/>
            <ac:spMk id="3" creationId="{EBC44471-F136-4B04-A727-8D4F51C9675A}"/>
          </ac:spMkLst>
        </pc:spChg>
        <pc:spChg chg="mod">
          <ac:chgData name="須藤健太郎 / SUDO，KENTARO" userId="S::ke.sudo.us@hitachitransport.com::bc4f00af-ce6e-4b10-a026-c0c21e1c78e6" providerId="AD" clId="Web-{9FDD40B0-0696-4AE9-9FFA-056C6F9EB88E}" dt="2021-04-02T10:00:12.177" v="398" actId="20577"/>
          <ac:spMkLst>
            <pc:docMk/>
            <pc:sldMk cId="2926809229" sldId="262"/>
            <ac:spMk id="6" creationId="{7AA58B78-BFAF-499B-A067-643C81560304}"/>
          </ac:spMkLst>
        </pc:spChg>
      </pc:sldChg>
      <pc:sldChg chg="modSp">
        <pc:chgData name="須藤健太郎 / SUDO，KENTARO" userId="S::ke.sudo.us@hitachitransport.com::bc4f00af-ce6e-4b10-a026-c0c21e1c78e6" providerId="AD" clId="Web-{9FDD40B0-0696-4AE9-9FFA-056C6F9EB88E}" dt="2021-04-02T10:10:57.331" v="540" actId="20577"/>
        <pc:sldMkLst>
          <pc:docMk/>
          <pc:sldMk cId="1489661689" sldId="263"/>
        </pc:sldMkLst>
        <pc:spChg chg="mod">
          <ac:chgData name="須藤健太郎 / SUDO，KENTARO" userId="S::ke.sudo.us@hitachitransport.com::bc4f00af-ce6e-4b10-a026-c0c21e1c78e6" providerId="AD" clId="Web-{9FDD40B0-0696-4AE9-9FFA-056C6F9EB88E}" dt="2021-04-02T10:10:57.331" v="540" actId="20577"/>
          <ac:spMkLst>
            <pc:docMk/>
            <pc:sldMk cId="1489661689" sldId="263"/>
            <ac:spMk id="3" creationId="{D1B16759-5DAC-4F16-8CF1-63C96D0CA9C5}"/>
          </ac:spMkLst>
        </pc:spChg>
        <pc:spChg chg="mod">
          <ac:chgData name="須藤健太郎 / SUDO，KENTARO" userId="S::ke.sudo.us@hitachitransport.com::bc4f00af-ce6e-4b10-a026-c0c21e1c78e6" providerId="AD" clId="Web-{9FDD40B0-0696-4AE9-9FFA-056C6F9EB88E}" dt="2021-04-02T10:09:57.111" v="508" actId="20577"/>
          <ac:spMkLst>
            <pc:docMk/>
            <pc:sldMk cId="1489661689" sldId="263"/>
            <ac:spMk id="6" creationId="{7AA58B78-BFAF-499B-A067-643C81560304}"/>
          </ac:spMkLst>
        </pc:spChg>
      </pc:sldChg>
      <pc:sldChg chg="modSp">
        <pc:chgData name="須藤健太郎 / SUDO，KENTARO" userId="S::ke.sudo.us@hitachitransport.com::bc4f00af-ce6e-4b10-a026-c0c21e1c78e6" providerId="AD" clId="Web-{9FDD40B0-0696-4AE9-9FFA-056C6F9EB88E}" dt="2021-04-02T09:54:22.670" v="6" actId="20577"/>
        <pc:sldMkLst>
          <pc:docMk/>
          <pc:sldMk cId="382744013" sldId="264"/>
        </pc:sldMkLst>
        <pc:spChg chg="mod">
          <ac:chgData name="須藤健太郎 / SUDO，KENTARO" userId="S::ke.sudo.us@hitachitransport.com::bc4f00af-ce6e-4b10-a026-c0c21e1c78e6" providerId="AD" clId="Web-{9FDD40B0-0696-4AE9-9FFA-056C6F9EB88E}" dt="2021-04-02T09:54:22.670" v="6" actId="20577"/>
          <ac:spMkLst>
            <pc:docMk/>
            <pc:sldMk cId="382744013" sldId="264"/>
            <ac:spMk id="5" creationId="{576EEDC7-0FE0-4A60-974E-51819E264A04}"/>
          </ac:spMkLst>
        </pc:spChg>
      </pc:sldChg>
      <pc:sldChg chg="modSp">
        <pc:chgData name="須藤健太郎 / SUDO，KENTARO" userId="S::ke.sudo.us@hitachitransport.com::bc4f00af-ce6e-4b10-a026-c0c21e1c78e6" providerId="AD" clId="Web-{9FDD40B0-0696-4AE9-9FFA-056C6F9EB88E}" dt="2021-04-02T10:03:30.728" v="451" actId="14100"/>
        <pc:sldMkLst>
          <pc:docMk/>
          <pc:sldMk cId="1765003451" sldId="265"/>
        </pc:sldMkLst>
        <pc:spChg chg="mod">
          <ac:chgData name="須藤健太郎 / SUDO，KENTARO" userId="S::ke.sudo.us@hitachitransport.com::bc4f00af-ce6e-4b10-a026-c0c21e1c78e6" providerId="AD" clId="Web-{9FDD40B0-0696-4AE9-9FFA-056C6F9EB88E}" dt="2021-04-02T10:03:26.322" v="450" actId="20577"/>
          <ac:spMkLst>
            <pc:docMk/>
            <pc:sldMk cId="1765003451" sldId="265"/>
            <ac:spMk id="2" creationId="{A057E281-2187-44A9-BB75-81A8C4014141}"/>
          </ac:spMkLst>
        </pc:spChg>
        <pc:spChg chg="mod">
          <ac:chgData name="須藤健太郎 / SUDO，KENTARO" userId="S::ke.sudo.us@hitachitransport.com::bc4f00af-ce6e-4b10-a026-c0c21e1c78e6" providerId="AD" clId="Web-{9FDD40B0-0696-4AE9-9FFA-056C6F9EB88E}" dt="2021-04-02T10:03:30.728" v="451" actId="14100"/>
          <ac:spMkLst>
            <pc:docMk/>
            <pc:sldMk cId="1765003451" sldId="265"/>
            <ac:spMk id="3" creationId="{20EEEBEE-C55E-4FE3-BDB3-028125B1D05E}"/>
          </ac:spMkLst>
        </pc:spChg>
      </pc:sldChg>
      <pc:sldChg chg="addSp delSp modSp">
        <pc:chgData name="須藤健太郎 / SUDO，KENTARO" userId="S::ke.sudo.us@hitachitransport.com::bc4f00af-ce6e-4b10-a026-c0c21e1c78e6" providerId="AD" clId="Web-{9FDD40B0-0696-4AE9-9FFA-056C6F9EB88E}" dt="2021-04-02T10:05:16.512" v="492" actId="1076"/>
        <pc:sldMkLst>
          <pc:docMk/>
          <pc:sldMk cId="4272183187" sldId="267"/>
        </pc:sldMkLst>
        <pc:spChg chg="add del mod">
          <ac:chgData name="須藤健太郎 / SUDO，KENTARO" userId="S::ke.sudo.us@hitachitransport.com::bc4f00af-ce6e-4b10-a026-c0c21e1c78e6" providerId="AD" clId="Web-{9FDD40B0-0696-4AE9-9FFA-056C6F9EB88E}" dt="2021-04-02T10:04:11.916" v="469"/>
          <ac:spMkLst>
            <pc:docMk/>
            <pc:sldMk cId="4272183187" sldId="267"/>
            <ac:spMk id="2" creationId="{72EC4800-8BA0-4588-ABEC-D9B864C1E064}"/>
          </ac:spMkLst>
        </pc:spChg>
        <pc:spChg chg="mod">
          <ac:chgData name="須藤健太郎 / SUDO，KENTARO" userId="S::ke.sudo.us@hitachitransport.com::bc4f00af-ce6e-4b10-a026-c0c21e1c78e6" providerId="AD" clId="Web-{9FDD40B0-0696-4AE9-9FFA-056C6F9EB88E}" dt="2021-04-02T10:05:10.777" v="491" actId="20577"/>
          <ac:spMkLst>
            <pc:docMk/>
            <pc:sldMk cId="4272183187" sldId="267"/>
            <ac:spMk id="3" creationId="{20EEEBEE-C55E-4FE3-BDB3-028125B1D05E}"/>
          </ac:spMkLst>
        </pc:spChg>
        <pc:spChg chg="add mod">
          <ac:chgData name="須藤健太郎 / SUDO，KENTARO" userId="S::ke.sudo.us@hitachitransport.com::bc4f00af-ce6e-4b10-a026-c0c21e1c78e6" providerId="AD" clId="Web-{9FDD40B0-0696-4AE9-9FFA-056C6F9EB88E}" dt="2021-04-02T10:05:16.512" v="492" actId="1076"/>
          <ac:spMkLst>
            <pc:docMk/>
            <pc:sldMk cId="4272183187" sldId="267"/>
            <ac:spMk id="4" creationId="{C723FABE-1ADC-4302-A913-14329A9E5CC8}"/>
          </ac:spMkLst>
        </pc:spChg>
      </pc:sldChg>
    </pc:docChg>
  </pc:docChgLst>
  <pc:docChgLst>
    <pc:chgData name="須藤健太郎 / SUDO，KENTARO" userId="S::ke.sudo.us@hitachitransport.com::bc4f00af-ce6e-4b10-a026-c0c21e1c78e6" providerId="AD" clId="Web-{CA85290E-1108-47B1-BBA7-4DE1CA7C6874}"/>
    <pc:docChg chg="modSld">
      <pc:chgData name="須藤健太郎 / SUDO，KENTARO" userId="S::ke.sudo.us@hitachitransport.com::bc4f00af-ce6e-4b10-a026-c0c21e1c78e6" providerId="AD" clId="Web-{CA85290E-1108-47B1-BBA7-4DE1CA7C6874}" dt="2021-04-05T04:04:57.109" v="78" actId="20577"/>
      <pc:docMkLst>
        <pc:docMk/>
      </pc:docMkLst>
      <pc:sldChg chg="modSp">
        <pc:chgData name="須藤健太郎 / SUDO，KENTARO" userId="S::ke.sudo.us@hitachitransport.com::bc4f00af-ce6e-4b10-a026-c0c21e1c78e6" providerId="AD" clId="Web-{CA85290E-1108-47B1-BBA7-4DE1CA7C6874}" dt="2021-04-05T04:04:57.109" v="78" actId="20577"/>
        <pc:sldMkLst>
          <pc:docMk/>
          <pc:sldMk cId="3335296009" sldId="276"/>
        </pc:sldMkLst>
        <pc:spChg chg="mod">
          <ac:chgData name="須藤健太郎 / SUDO，KENTARO" userId="S::ke.sudo.us@hitachitransport.com::bc4f00af-ce6e-4b10-a026-c0c21e1c78e6" providerId="AD" clId="Web-{CA85290E-1108-47B1-BBA7-4DE1CA7C6874}" dt="2021-04-05T04:04:57.109" v="78" actId="20577"/>
          <ac:spMkLst>
            <pc:docMk/>
            <pc:sldMk cId="3335296009" sldId="276"/>
            <ac:spMk id="6" creationId="{7AA58B78-BFAF-499B-A067-643C81560304}"/>
          </ac:spMkLst>
        </pc:spChg>
      </pc:sldChg>
    </pc:docChg>
  </pc:docChgLst>
  <pc:docChgLst>
    <pc:chgData name="須藤健太郎 / SUDO，KENTARO" userId="S::ke.sudo.us@hitachitransport.com::bc4f00af-ce6e-4b10-a026-c0c21e1c78e6" providerId="AD" clId="Web-{61EB8312-B6A5-49FD-81A7-EFD9786D6854}"/>
    <pc:docChg chg="addSld modSld">
      <pc:chgData name="須藤健太郎 / SUDO，KENTARO" userId="S::ke.sudo.us@hitachitransport.com::bc4f00af-ce6e-4b10-a026-c0c21e1c78e6" providerId="AD" clId="Web-{61EB8312-B6A5-49FD-81A7-EFD9786D6854}" dt="2021-04-05T04:00:15.824" v="301" actId="20577"/>
      <pc:docMkLst>
        <pc:docMk/>
      </pc:docMkLst>
      <pc:sldChg chg="modSp add replId">
        <pc:chgData name="須藤健太郎 / SUDO，KENTARO" userId="S::ke.sudo.us@hitachitransport.com::bc4f00af-ce6e-4b10-a026-c0c21e1c78e6" providerId="AD" clId="Web-{61EB8312-B6A5-49FD-81A7-EFD9786D6854}" dt="2021-04-05T04:00:15.824" v="301" actId="20577"/>
        <pc:sldMkLst>
          <pc:docMk/>
          <pc:sldMk cId="3335296009" sldId="276"/>
        </pc:sldMkLst>
        <pc:spChg chg="mod">
          <ac:chgData name="須藤健太郎 / SUDO，KENTARO" userId="S::ke.sudo.us@hitachitransport.com::bc4f00af-ce6e-4b10-a026-c0c21e1c78e6" providerId="AD" clId="Web-{61EB8312-B6A5-49FD-81A7-EFD9786D6854}" dt="2021-04-05T04:00:15.824" v="301" actId="20577"/>
          <ac:spMkLst>
            <pc:docMk/>
            <pc:sldMk cId="3335296009" sldId="276"/>
            <ac:spMk id="6" creationId="{7AA58B78-BFAF-499B-A067-643C81560304}"/>
          </ac:spMkLst>
        </pc:spChg>
      </pc:sldChg>
    </pc:docChg>
  </pc:docChgLst>
  <pc:docChgLst>
    <pc:chgData name="平町慧 / HIRAMACHI，KEI" userId="S::ke.hiramachi.hw@hitachitransport.com::813912a1-7d27-444f-a2d1-5867efdd9e29" providerId="AD" clId="Web-{C5314DB2-EEA2-4020-85F5-6FA5900220C5}"/>
    <pc:docChg chg="addSld modSld">
      <pc:chgData name="平町慧 / HIRAMACHI，KEI" userId="S::ke.hiramachi.hw@hitachitransport.com::813912a1-7d27-444f-a2d1-5867efdd9e29" providerId="AD" clId="Web-{C5314DB2-EEA2-4020-85F5-6FA5900220C5}" dt="2021-04-02T09:14:34.619" v="23"/>
      <pc:docMkLst>
        <pc:docMk/>
      </pc:docMkLst>
      <pc:sldChg chg="delSp modSp add replId">
        <pc:chgData name="平町慧 / HIRAMACHI，KEI" userId="S::ke.hiramachi.hw@hitachitransport.com::813912a1-7d27-444f-a2d1-5867efdd9e29" providerId="AD" clId="Web-{C5314DB2-EEA2-4020-85F5-6FA5900220C5}" dt="2021-04-02T09:14:34.619" v="23"/>
        <pc:sldMkLst>
          <pc:docMk/>
          <pc:sldMk cId="1765003451" sldId="265"/>
        </pc:sldMkLst>
        <pc:spChg chg="mod">
          <ac:chgData name="平町慧 / HIRAMACHI，KEI" userId="S::ke.hiramachi.hw@hitachitransport.com::813912a1-7d27-444f-a2d1-5867efdd9e29" providerId="AD" clId="Web-{C5314DB2-EEA2-4020-85F5-6FA5900220C5}" dt="2021-04-02T09:14:32.931" v="22" actId="20577"/>
          <ac:spMkLst>
            <pc:docMk/>
            <pc:sldMk cId="1765003451" sldId="265"/>
            <ac:spMk id="3" creationId="{20EEEBEE-C55E-4FE3-BDB3-028125B1D05E}"/>
          </ac:spMkLst>
        </pc:spChg>
        <pc:spChg chg="del">
          <ac:chgData name="平町慧 / HIRAMACHI，KEI" userId="S::ke.hiramachi.hw@hitachitransport.com::813912a1-7d27-444f-a2d1-5867efdd9e29" providerId="AD" clId="Web-{C5314DB2-EEA2-4020-85F5-6FA5900220C5}" dt="2021-04-02T09:14:34.619" v="23"/>
          <ac:spMkLst>
            <pc:docMk/>
            <pc:sldMk cId="1765003451" sldId="265"/>
            <ac:spMk id="4" creationId="{70577EE5-B80E-4C1B-988C-983C213D3456}"/>
          </ac:spMkLst>
        </pc:spChg>
      </pc:sldChg>
    </pc:docChg>
  </pc:docChgLst>
  <pc:docChgLst>
    <pc:chgData name="平町慧 / HIRAMACHI，KEI" userId="S::ke.hiramachi.hw@hitachitransport.com::813912a1-7d27-444f-a2d1-5867efdd9e29" providerId="AD" clId="Web-{B0FCD7E1-7438-4DD4-8657-050204F18541}"/>
    <pc:docChg chg="modSld">
      <pc:chgData name="平町慧 / HIRAMACHI，KEI" userId="S::ke.hiramachi.hw@hitachitransport.com::813912a1-7d27-444f-a2d1-5867efdd9e29" providerId="AD" clId="Web-{B0FCD7E1-7438-4DD4-8657-050204F18541}" dt="2021-04-02T04:37:37.869" v="5" actId="20577"/>
      <pc:docMkLst>
        <pc:docMk/>
      </pc:docMkLst>
      <pc:sldChg chg="modSp">
        <pc:chgData name="平町慧 / HIRAMACHI，KEI" userId="S::ke.hiramachi.hw@hitachitransport.com::813912a1-7d27-444f-a2d1-5867efdd9e29" providerId="AD" clId="Web-{B0FCD7E1-7438-4DD4-8657-050204F18541}" dt="2021-04-02T04:37:37.869" v="5" actId="20577"/>
        <pc:sldMkLst>
          <pc:docMk/>
          <pc:sldMk cId="1247129304" sldId="259"/>
        </pc:sldMkLst>
        <pc:spChg chg="mod">
          <ac:chgData name="平町慧 / HIRAMACHI，KEI" userId="S::ke.hiramachi.hw@hitachitransport.com::813912a1-7d27-444f-a2d1-5867efdd9e29" providerId="AD" clId="Web-{B0FCD7E1-7438-4DD4-8657-050204F18541}" dt="2021-04-02T04:37:37.869" v="5" actId="20577"/>
          <ac:spMkLst>
            <pc:docMk/>
            <pc:sldMk cId="1247129304" sldId="259"/>
            <ac:spMk id="6" creationId="{7AA58B78-BFAF-499B-A067-643C81560304}"/>
          </ac:spMkLst>
        </pc:spChg>
      </pc:sldChg>
    </pc:docChg>
  </pc:docChgLst>
  <pc:docChgLst>
    <pc:chgData name="須藤健太郎 / SUDO，KENTARO" userId="S::ke.sudo.us@hitachitransport.com::bc4f00af-ce6e-4b10-a026-c0c21e1c78e6" providerId="AD" clId="Web-{8ACD2A9B-5ECD-49E4-A2C3-1B6712A1F9E9}"/>
    <pc:docChg chg="modSld">
      <pc:chgData name="須藤健太郎 / SUDO，KENTARO" userId="S::ke.sudo.us@hitachitransport.com::bc4f00af-ce6e-4b10-a026-c0c21e1c78e6" providerId="AD" clId="Web-{8ACD2A9B-5ECD-49E4-A2C3-1B6712A1F9E9}" dt="2021-04-06T07:27:29.074" v="14"/>
      <pc:docMkLst>
        <pc:docMk/>
      </pc:docMkLst>
      <pc:sldChg chg="addSp delSp modSp mod setBg">
        <pc:chgData name="須藤健太郎 / SUDO，KENTARO" userId="S::ke.sudo.us@hitachitransport.com::bc4f00af-ce6e-4b10-a026-c0c21e1c78e6" providerId="AD" clId="Web-{8ACD2A9B-5ECD-49E4-A2C3-1B6712A1F9E9}" dt="2021-04-06T07:27:29.074" v="14"/>
        <pc:sldMkLst>
          <pc:docMk/>
          <pc:sldMk cId="1924114151" sldId="281"/>
        </pc:sldMkLst>
        <pc:spChg chg="del">
          <ac:chgData name="須藤健太郎 / SUDO，KENTARO" userId="S::ke.sudo.us@hitachitransport.com::bc4f00af-ce6e-4b10-a026-c0c21e1c78e6" providerId="AD" clId="Web-{8ACD2A9B-5ECD-49E4-A2C3-1B6712A1F9E9}" dt="2021-04-06T07:26:31.807" v="2"/>
          <ac:spMkLst>
            <pc:docMk/>
            <pc:sldMk cId="1924114151" sldId="281"/>
            <ac:spMk id="2" creationId="{6C912B13-888B-4E5E-804D-3729177BEE28}"/>
          </ac:spMkLst>
        </pc:spChg>
        <pc:spChg chg="mod">
          <ac:chgData name="須藤健太郎 / SUDO，KENTARO" userId="S::ke.sudo.us@hitachitransport.com::bc4f00af-ce6e-4b10-a026-c0c21e1c78e6" providerId="AD" clId="Web-{8ACD2A9B-5ECD-49E4-A2C3-1B6712A1F9E9}" dt="2021-04-06T07:26:59.557" v="11"/>
          <ac:spMkLst>
            <pc:docMk/>
            <pc:sldMk cId="1924114151" sldId="281"/>
            <ac:spMk id="6" creationId="{7AA58B78-BFAF-499B-A067-643C81560304}"/>
          </ac:spMkLst>
        </pc:spChg>
        <pc:spChg chg="add del">
          <ac:chgData name="須藤健太郎 / SUDO，KENTARO" userId="S::ke.sudo.us@hitachitransport.com::bc4f00af-ce6e-4b10-a026-c0c21e1c78e6" providerId="AD" clId="Web-{8ACD2A9B-5ECD-49E4-A2C3-1B6712A1F9E9}" dt="2021-04-06T07:26:59.557" v="11"/>
          <ac:spMkLst>
            <pc:docMk/>
            <pc:sldMk cId="1924114151" sldId="281"/>
            <ac:spMk id="11" creationId="{53F29798-D584-4792-9B62-3F5F5C36D619}"/>
          </ac:spMkLst>
        </pc:spChg>
        <pc:picChg chg="add del mod">
          <ac:chgData name="須藤健太郎 / SUDO，KENTARO" userId="S::ke.sudo.us@hitachitransport.com::bc4f00af-ce6e-4b10-a026-c0c21e1c78e6" providerId="AD" clId="Web-{8ACD2A9B-5ECD-49E4-A2C3-1B6712A1F9E9}" dt="2021-04-06T07:26:20.572" v="1"/>
          <ac:picMkLst>
            <pc:docMk/>
            <pc:sldMk cId="1924114151" sldId="281"/>
            <ac:picMk id="3" creationId="{3D6A3DBC-FE1E-4D82-B6D1-2492B3C3B9AD}"/>
          </ac:picMkLst>
        </pc:picChg>
        <pc:picChg chg="add del mod">
          <ac:chgData name="須藤健太郎 / SUDO，KENTARO" userId="S::ke.sudo.us@hitachitransport.com::bc4f00af-ce6e-4b10-a026-c0c21e1c78e6" providerId="AD" clId="Web-{8ACD2A9B-5ECD-49E4-A2C3-1B6712A1F9E9}" dt="2021-04-06T07:27:03.479" v="12"/>
          <ac:picMkLst>
            <pc:docMk/>
            <pc:sldMk cId="1924114151" sldId="281"/>
            <ac:picMk id="4" creationId="{23C640FD-BD5F-4FC7-AC3B-7EFBBD580377}"/>
          </ac:picMkLst>
        </pc:picChg>
        <pc:picChg chg="add del mod">
          <ac:chgData name="須藤健太郎 / SUDO，KENTARO" userId="S::ke.sudo.us@hitachitransport.com::bc4f00af-ce6e-4b10-a026-c0c21e1c78e6" providerId="AD" clId="Web-{8ACD2A9B-5ECD-49E4-A2C3-1B6712A1F9E9}" dt="2021-04-06T07:27:29.074" v="14"/>
          <ac:picMkLst>
            <pc:docMk/>
            <pc:sldMk cId="1924114151" sldId="281"/>
            <ac:picMk id="5" creationId="{1B76A5A1-DE57-4A45-913B-890166184608}"/>
          </ac:picMkLst>
        </pc:picChg>
      </pc:sldChg>
    </pc:docChg>
  </pc:docChgLst>
  <pc:docChgLst>
    <pc:chgData name="須藤健太郎 / SUDO，KENTARO" userId="S::ke.sudo.us@hitachitransport.com::bc4f00af-ce6e-4b10-a026-c0c21e1c78e6" providerId="AD" clId="Web-{A153E8C1-BB7E-454B-BFB4-29899425E62E}"/>
    <pc:docChg chg="modSld">
      <pc:chgData name="須藤健太郎 / SUDO，KENTARO" userId="S::ke.sudo.us@hitachitransport.com::bc4f00af-ce6e-4b10-a026-c0c21e1c78e6" providerId="AD" clId="Web-{A153E8C1-BB7E-454B-BFB4-29899425E62E}" dt="2021-04-06T08:31:01.788" v="3"/>
      <pc:docMkLst>
        <pc:docMk/>
      </pc:docMkLst>
      <pc:sldChg chg="addSp delSp modSp">
        <pc:chgData name="須藤健太郎 / SUDO，KENTARO" userId="S::ke.sudo.us@hitachitransport.com::bc4f00af-ce6e-4b10-a026-c0c21e1c78e6" providerId="AD" clId="Web-{A153E8C1-BB7E-454B-BFB4-29899425E62E}" dt="2021-04-06T08:30:48.663" v="1"/>
        <pc:sldMkLst>
          <pc:docMk/>
          <pc:sldMk cId="1469098080" sldId="273"/>
        </pc:sldMkLst>
        <pc:picChg chg="add del mod">
          <ac:chgData name="須藤健太郎 / SUDO，KENTARO" userId="S::ke.sudo.us@hitachitransport.com::bc4f00af-ce6e-4b10-a026-c0c21e1c78e6" providerId="AD" clId="Web-{A153E8C1-BB7E-454B-BFB4-29899425E62E}" dt="2021-04-06T08:30:48.663" v="1"/>
          <ac:picMkLst>
            <pc:docMk/>
            <pc:sldMk cId="1469098080" sldId="273"/>
            <ac:picMk id="2" creationId="{7823B95C-943D-43AC-BAD9-3EDD239CE763}"/>
          </ac:picMkLst>
        </pc:picChg>
      </pc:sldChg>
      <pc:sldChg chg="addSp delSp modSp">
        <pc:chgData name="須藤健太郎 / SUDO，KENTARO" userId="S::ke.sudo.us@hitachitransport.com::bc4f00af-ce6e-4b10-a026-c0c21e1c78e6" providerId="AD" clId="Web-{A153E8C1-BB7E-454B-BFB4-29899425E62E}" dt="2021-04-06T08:31:01.788" v="3"/>
        <pc:sldMkLst>
          <pc:docMk/>
          <pc:sldMk cId="1924114151" sldId="281"/>
        </pc:sldMkLst>
        <pc:picChg chg="add del mod">
          <ac:chgData name="須藤健太郎 / SUDO，KENTARO" userId="S::ke.sudo.us@hitachitransport.com::bc4f00af-ce6e-4b10-a026-c0c21e1c78e6" providerId="AD" clId="Web-{A153E8C1-BB7E-454B-BFB4-29899425E62E}" dt="2021-04-06T08:31:01.788" v="3"/>
          <ac:picMkLst>
            <pc:docMk/>
            <pc:sldMk cId="1924114151" sldId="281"/>
            <ac:picMk id="2" creationId="{25079EC3-EB8F-41F9-AF00-8D105098EA67}"/>
          </ac:picMkLst>
        </pc:picChg>
      </pc:sldChg>
    </pc:docChg>
  </pc:docChgLst>
  <pc:docChgLst>
    <pc:chgData name="須藤健太郎 / SUDO，KENTARO" userId="S::ke.sudo.us@hitachitransport.com::bc4f00af-ce6e-4b10-a026-c0c21e1c78e6" providerId="AD" clId="Web-{546A61DD-9DD4-4637-8529-69A7EB83C635}"/>
    <pc:docChg chg="modSld">
      <pc:chgData name="須藤健太郎 / SUDO，KENTARO" userId="S::ke.sudo.us@hitachitransport.com::bc4f00af-ce6e-4b10-a026-c0c21e1c78e6" providerId="AD" clId="Web-{546A61DD-9DD4-4637-8529-69A7EB83C635}" dt="2021-04-02T08:20:04.795" v="806" actId="1076"/>
      <pc:docMkLst>
        <pc:docMk/>
      </pc:docMkLst>
      <pc:sldChg chg="addSp modSp">
        <pc:chgData name="須藤健太郎 / SUDO，KENTARO" userId="S::ke.sudo.us@hitachitransport.com::bc4f00af-ce6e-4b10-a026-c0c21e1c78e6" providerId="AD" clId="Web-{546A61DD-9DD4-4637-8529-69A7EB83C635}" dt="2021-04-02T08:20:04.795" v="806" actId="1076"/>
        <pc:sldMkLst>
          <pc:docMk/>
          <pc:sldMk cId="3044959823" sldId="260"/>
        </pc:sldMkLst>
        <pc:spChg chg="mod">
          <ac:chgData name="須藤健太郎 / SUDO，KENTARO" userId="S::ke.sudo.us@hitachitransport.com::bc4f00af-ce6e-4b10-a026-c0c21e1c78e6" providerId="AD" clId="Web-{546A61DD-9DD4-4637-8529-69A7EB83C635}" dt="2021-04-02T08:20:04.795" v="806" actId="1076"/>
          <ac:spMkLst>
            <pc:docMk/>
            <pc:sldMk cId="3044959823" sldId="260"/>
            <ac:spMk id="3" creationId="{AB2872B4-E612-4B3D-9E95-26DDCEB8682F}"/>
          </ac:spMkLst>
        </pc:spChg>
        <pc:spChg chg="add mod">
          <ac:chgData name="須藤健太郎 / SUDO，KENTARO" userId="S::ke.sudo.us@hitachitransport.com::bc4f00af-ce6e-4b10-a026-c0c21e1c78e6" providerId="AD" clId="Web-{546A61DD-9DD4-4637-8529-69A7EB83C635}" dt="2021-04-02T08:15:54.290" v="805" actId="1076"/>
          <ac:spMkLst>
            <pc:docMk/>
            <pc:sldMk cId="3044959823" sldId="260"/>
            <ac:spMk id="4" creationId="{C3C9D757-B14E-4025-9CC6-FB66EF30C33D}"/>
          </ac:spMkLst>
        </pc:spChg>
        <pc:spChg chg="mod">
          <ac:chgData name="須藤健太郎 / SUDO，KENTARO" userId="S::ke.sudo.us@hitachitransport.com::bc4f00af-ce6e-4b10-a026-c0c21e1c78e6" providerId="AD" clId="Web-{546A61DD-9DD4-4637-8529-69A7EB83C635}" dt="2021-04-02T08:14:44.351" v="772" actId="20577"/>
          <ac:spMkLst>
            <pc:docMk/>
            <pc:sldMk cId="3044959823" sldId="260"/>
            <ac:spMk id="6" creationId="{7AA58B78-BFAF-499B-A067-643C81560304}"/>
          </ac:spMkLst>
        </pc:spChg>
      </pc:sldChg>
    </pc:docChg>
  </pc:docChgLst>
  <pc:docChgLst>
    <pc:chgData name="須藤健太郎 / SUDO，KENTARO" userId="S::ke.sudo.us@hitachitransport.com::bc4f00af-ce6e-4b10-a026-c0c21e1c78e6" providerId="AD" clId="Web-{8D30BB9F-A018-B000-E8CB-A1FA6B8C9C83}"/>
    <pc:docChg chg="modSld">
      <pc:chgData name="須藤健太郎 / SUDO，KENTARO" userId="S::ke.sudo.us@hitachitransport.com::bc4f00af-ce6e-4b10-a026-c0c21e1c78e6" providerId="AD" clId="Web-{8D30BB9F-A018-B000-E8CB-A1FA6B8C9C83}" dt="2021-04-05T07:22:51.176" v="5" actId="1076"/>
      <pc:docMkLst>
        <pc:docMk/>
      </pc:docMkLst>
      <pc:sldChg chg="modSp">
        <pc:chgData name="須藤健太郎 / SUDO，KENTARO" userId="S::ke.sudo.us@hitachitransport.com::bc4f00af-ce6e-4b10-a026-c0c21e1c78e6" providerId="AD" clId="Web-{8D30BB9F-A018-B000-E8CB-A1FA6B8C9C83}" dt="2021-04-05T07:13:26.382" v="1" actId="1076"/>
        <pc:sldMkLst>
          <pc:docMk/>
          <pc:sldMk cId="1489661689" sldId="263"/>
        </pc:sldMkLst>
        <pc:spChg chg="mod">
          <ac:chgData name="須藤健太郎 / SUDO，KENTARO" userId="S::ke.sudo.us@hitachitransport.com::bc4f00af-ce6e-4b10-a026-c0c21e1c78e6" providerId="AD" clId="Web-{8D30BB9F-A018-B000-E8CB-A1FA6B8C9C83}" dt="2021-04-05T07:13:26.382" v="1" actId="1076"/>
          <ac:spMkLst>
            <pc:docMk/>
            <pc:sldMk cId="1489661689" sldId="263"/>
            <ac:spMk id="3" creationId="{D1B16759-5DAC-4F16-8CF1-63C96D0CA9C5}"/>
          </ac:spMkLst>
        </pc:spChg>
      </pc:sldChg>
      <pc:sldChg chg="modSp">
        <pc:chgData name="須藤健太郎 / SUDO，KENTARO" userId="S::ke.sudo.us@hitachitransport.com::bc4f00af-ce6e-4b10-a026-c0c21e1c78e6" providerId="AD" clId="Web-{8D30BB9F-A018-B000-E8CB-A1FA6B8C9C83}" dt="2021-04-05T07:15:22.447" v="3" actId="1076"/>
        <pc:sldMkLst>
          <pc:docMk/>
          <pc:sldMk cId="3768726518" sldId="266"/>
        </pc:sldMkLst>
        <pc:spChg chg="mod">
          <ac:chgData name="須藤健太郎 / SUDO，KENTARO" userId="S::ke.sudo.us@hitachitransport.com::bc4f00af-ce6e-4b10-a026-c0c21e1c78e6" providerId="AD" clId="Web-{8D30BB9F-A018-B000-E8CB-A1FA6B8C9C83}" dt="2021-04-05T07:15:22.447" v="3" actId="1076"/>
          <ac:spMkLst>
            <pc:docMk/>
            <pc:sldMk cId="3768726518" sldId="266"/>
            <ac:spMk id="5" creationId="{415C63DE-2DB3-4EA9-A14C-7C43B09FE25B}"/>
          </ac:spMkLst>
        </pc:spChg>
      </pc:sldChg>
      <pc:sldChg chg="modSp">
        <pc:chgData name="須藤健太郎 / SUDO，KENTARO" userId="S::ke.sudo.us@hitachitransport.com::bc4f00af-ce6e-4b10-a026-c0c21e1c78e6" providerId="AD" clId="Web-{8D30BB9F-A018-B000-E8CB-A1FA6B8C9C83}" dt="2021-04-05T07:22:51.176" v="5" actId="1076"/>
        <pc:sldMkLst>
          <pc:docMk/>
          <pc:sldMk cId="2094646171" sldId="269"/>
        </pc:sldMkLst>
        <pc:spChg chg="mod">
          <ac:chgData name="須藤健太郎 / SUDO，KENTARO" userId="S::ke.sudo.us@hitachitransport.com::bc4f00af-ce6e-4b10-a026-c0c21e1c78e6" providerId="AD" clId="Web-{8D30BB9F-A018-B000-E8CB-A1FA6B8C9C83}" dt="2021-04-05T07:22:51.176" v="5" actId="1076"/>
          <ac:spMkLst>
            <pc:docMk/>
            <pc:sldMk cId="2094646171" sldId="269"/>
            <ac:spMk id="4" creationId="{4D216C93-4C59-4CEF-87D2-E653C6F1175E}"/>
          </ac:spMkLst>
        </pc:spChg>
      </pc:sldChg>
    </pc:docChg>
  </pc:docChgLst>
  <pc:docChgLst>
    <pc:chgData name="平町慧 / HIRAMACHI，KEI" userId="S::ke.hiramachi.hw@hitachitransport.com::813912a1-7d27-444f-a2d1-5867efdd9e29" providerId="AD" clId="Web-{E4A9206F-E724-46B6-B8DC-6711D4A19B0B}"/>
    <pc:docChg chg="addSld modSld">
      <pc:chgData name="平町慧 / HIRAMACHI，KEI" userId="S::ke.hiramachi.hw@hitachitransport.com::813912a1-7d27-444f-a2d1-5867efdd9e29" providerId="AD" clId="Web-{E4A9206F-E724-46B6-B8DC-6711D4A19B0B}" dt="2021-04-12T08:58:16.778" v="237" actId="20577"/>
      <pc:docMkLst>
        <pc:docMk/>
      </pc:docMkLst>
      <pc:sldChg chg="addSp delSp modSp">
        <pc:chgData name="平町慧 / HIRAMACHI，KEI" userId="S::ke.hiramachi.hw@hitachitransport.com::813912a1-7d27-444f-a2d1-5867efdd9e29" providerId="AD" clId="Web-{E4A9206F-E724-46B6-B8DC-6711D4A19B0B}" dt="2021-04-12T08:58:16.778" v="237" actId="20577"/>
        <pc:sldMkLst>
          <pc:docMk/>
          <pc:sldMk cId="3299789127" sldId="278"/>
        </pc:sldMkLst>
        <pc:spChg chg="mod">
          <ac:chgData name="平町慧 / HIRAMACHI，KEI" userId="S::ke.hiramachi.hw@hitachitransport.com::813912a1-7d27-444f-a2d1-5867efdd9e29" providerId="AD" clId="Web-{E4A9206F-E724-46B6-B8DC-6711D4A19B0B}" dt="2021-04-12T08:58:16.778" v="237" actId="20577"/>
          <ac:spMkLst>
            <pc:docMk/>
            <pc:sldMk cId="3299789127" sldId="278"/>
            <ac:spMk id="3" creationId="{2E2568B5-F10D-4639-8645-B2D85A952997}"/>
          </ac:spMkLst>
        </pc:spChg>
        <pc:spChg chg="del">
          <ac:chgData name="平町慧 / HIRAMACHI，KEI" userId="S::ke.hiramachi.hw@hitachitransport.com::813912a1-7d27-444f-a2d1-5867efdd9e29" providerId="AD" clId="Web-{E4A9206F-E724-46B6-B8DC-6711D4A19B0B}" dt="2021-04-12T08:47:37.813" v="21"/>
          <ac:spMkLst>
            <pc:docMk/>
            <pc:sldMk cId="3299789127" sldId="278"/>
            <ac:spMk id="4" creationId="{D577A095-EB73-4080-85EC-E07378B1F3B0}"/>
          </ac:spMkLst>
        </pc:spChg>
        <pc:spChg chg="mod">
          <ac:chgData name="平町慧 / HIRAMACHI，KEI" userId="S::ke.hiramachi.hw@hitachitransport.com::813912a1-7d27-444f-a2d1-5867efdd9e29" providerId="AD" clId="Web-{E4A9206F-E724-46B6-B8DC-6711D4A19B0B}" dt="2021-04-12T08:57:57.903" v="233" actId="20577"/>
          <ac:spMkLst>
            <pc:docMk/>
            <pc:sldMk cId="3299789127" sldId="278"/>
            <ac:spMk id="5" creationId="{BEAD9B73-80F8-4688-A178-D9B1A410553C}"/>
          </ac:spMkLst>
        </pc:spChg>
        <pc:spChg chg="del mod">
          <ac:chgData name="平町慧 / HIRAMACHI，KEI" userId="S::ke.hiramachi.hw@hitachitransport.com::813912a1-7d27-444f-a2d1-5867efdd9e29" providerId="AD" clId="Web-{E4A9206F-E724-46B6-B8DC-6711D4A19B0B}" dt="2021-04-12T08:57:29.043" v="230"/>
          <ac:spMkLst>
            <pc:docMk/>
            <pc:sldMk cId="3299789127" sldId="278"/>
            <ac:spMk id="7" creationId="{F455BC44-D227-48AA-A257-9424B98C440E}"/>
          </ac:spMkLst>
        </pc:spChg>
        <pc:spChg chg="add del mod">
          <ac:chgData name="平町慧 / HIRAMACHI，KEI" userId="S::ke.hiramachi.hw@hitachitransport.com::813912a1-7d27-444f-a2d1-5867efdd9e29" providerId="AD" clId="Web-{E4A9206F-E724-46B6-B8DC-6711D4A19B0B}" dt="2021-04-12T08:50:17.019" v="64"/>
          <ac:spMkLst>
            <pc:docMk/>
            <pc:sldMk cId="3299789127" sldId="278"/>
            <ac:spMk id="8" creationId="{DE8FB821-D799-403C-9499-3F90A73D9157}"/>
          </ac:spMkLst>
        </pc:spChg>
        <pc:spChg chg="add del mod">
          <ac:chgData name="平町慧 / HIRAMACHI，KEI" userId="S::ke.hiramachi.hw@hitachitransport.com::813912a1-7d27-444f-a2d1-5867efdd9e29" providerId="AD" clId="Web-{E4A9206F-E724-46B6-B8DC-6711D4A19B0B}" dt="2021-04-12T08:50:14.644" v="63"/>
          <ac:spMkLst>
            <pc:docMk/>
            <pc:sldMk cId="3299789127" sldId="278"/>
            <ac:spMk id="26" creationId="{A3903882-8FF9-415A-BD22-42D7CD82E651}"/>
          </ac:spMkLst>
        </pc:spChg>
        <pc:picChg chg="add mod">
          <ac:chgData name="平町慧 / HIRAMACHI，KEI" userId="S::ke.hiramachi.hw@hitachitransport.com::813912a1-7d27-444f-a2d1-5867efdd9e29" providerId="AD" clId="Web-{E4A9206F-E724-46B6-B8DC-6711D4A19B0B}" dt="2021-04-12T08:54:27.446" v="135" actId="14100"/>
          <ac:picMkLst>
            <pc:docMk/>
            <pc:sldMk cId="3299789127" sldId="278"/>
            <ac:picMk id="27" creationId="{D3D706F9-C605-4F9D-AA2C-543424280205}"/>
          </ac:picMkLst>
        </pc:picChg>
        <pc:picChg chg="add del mod">
          <ac:chgData name="平町慧 / HIRAMACHI，KEI" userId="S::ke.hiramachi.hw@hitachitransport.com::813912a1-7d27-444f-a2d1-5867efdd9e29" providerId="AD" clId="Web-{E4A9206F-E724-46B6-B8DC-6711D4A19B0B}" dt="2021-04-12T08:50:46.082" v="70"/>
          <ac:picMkLst>
            <pc:docMk/>
            <pc:sldMk cId="3299789127" sldId="278"/>
            <ac:picMk id="28" creationId="{19823EB4-EC30-4586-8386-9B66C28659F4}"/>
          </ac:picMkLst>
        </pc:picChg>
        <pc:picChg chg="add mod">
          <ac:chgData name="平町慧 / HIRAMACHI，KEI" userId="S::ke.hiramachi.hw@hitachitransport.com::813912a1-7d27-444f-a2d1-5867efdd9e29" providerId="AD" clId="Web-{E4A9206F-E724-46B6-B8DC-6711D4A19B0B}" dt="2021-04-12T08:53:33.163" v="73" actId="1076"/>
          <ac:picMkLst>
            <pc:docMk/>
            <pc:sldMk cId="3299789127" sldId="278"/>
            <ac:picMk id="29" creationId="{105A3C6C-9584-4D6F-A6A3-0C86B7CEFF10}"/>
          </ac:picMkLst>
        </pc:picChg>
        <pc:inkChg chg="add del">
          <ac:chgData name="平町慧 / HIRAMACHI，KEI" userId="S::ke.hiramachi.hw@hitachitransport.com::813912a1-7d27-444f-a2d1-5867efdd9e29" providerId="AD" clId="Web-{E4A9206F-E724-46B6-B8DC-6711D4A19B0B}" dt="2021-04-12T08:45:14.592" v="18"/>
          <ac:inkMkLst>
            <pc:docMk/>
            <pc:sldMk cId="3299789127" sldId="278"/>
            <ac:inkMk id="9" creationId="{E090D098-D2BE-4E20-ADBC-A8972725FB37}"/>
          </ac:inkMkLst>
        </pc:inkChg>
        <pc:inkChg chg="add del">
          <ac:chgData name="平町慧 / HIRAMACHI，KEI" userId="S::ke.hiramachi.hw@hitachitransport.com::813912a1-7d27-444f-a2d1-5867efdd9e29" providerId="AD" clId="Web-{E4A9206F-E724-46B6-B8DC-6711D4A19B0B}" dt="2021-04-12T08:45:11.889" v="17"/>
          <ac:inkMkLst>
            <pc:docMk/>
            <pc:sldMk cId="3299789127" sldId="278"/>
            <ac:inkMk id="10" creationId="{480F4A4F-6563-4402-8C04-7C6C375719E2}"/>
          </ac:inkMkLst>
        </pc:inkChg>
        <pc:inkChg chg="add del">
          <ac:chgData name="平町慧 / HIRAMACHI，KEI" userId="S::ke.hiramachi.hw@hitachitransport.com::813912a1-7d27-444f-a2d1-5867efdd9e29" providerId="AD" clId="Web-{E4A9206F-E724-46B6-B8DC-6711D4A19B0B}" dt="2021-04-12T08:45:09.826" v="16"/>
          <ac:inkMkLst>
            <pc:docMk/>
            <pc:sldMk cId="3299789127" sldId="278"/>
            <ac:inkMk id="11" creationId="{95438FC0-92CA-49D8-AB8B-C9A693CA9D9A}"/>
          </ac:inkMkLst>
        </pc:inkChg>
        <pc:inkChg chg="add del">
          <ac:chgData name="平町慧 / HIRAMACHI，KEI" userId="S::ke.hiramachi.hw@hitachitransport.com::813912a1-7d27-444f-a2d1-5867efdd9e29" providerId="AD" clId="Web-{E4A9206F-E724-46B6-B8DC-6711D4A19B0B}" dt="2021-04-12T08:50:19.754" v="65"/>
          <ac:inkMkLst>
            <pc:docMk/>
            <pc:sldMk cId="3299789127" sldId="278"/>
            <ac:inkMk id="12" creationId="{51576F29-C0D8-446A-BBC2-985541DAB873}"/>
          </ac:inkMkLst>
        </pc:inkChg>
        <pc:inkChg chg="add del">
          <ac:chgData name="平町慧 / HIRAMACHI，KEI" userId="S::ke.hiramachi.hw@hitachitransport.com::813912a1-7d27-444f-a2d1-5867efdd9e29" providerId="AD" clId="Web-{E4A9206F-E724-46B6-B8DC-6711D4A19B0B}" dt="2021-04-12T08:49:08.424" v="60"/>
          <ac:inkMkLst>
            <pc:docMk/>
            <pc:sldMk cId="3299789127" sldId="278"/>
            <ac:inkMk id="13" creationId="{96EBFEBA-7CC9-486E-AA31-43276B42371D}"/>
          </ac:inkMkLst>
        </pc:inkChg>
        <pc:inkChg chg="add del">
          <ac:chgData name="平町慧 / HIRAMACHI，KEI" userId="S::ke.hiramachi.hw@hitachitransport.com::813912a1-7d27-444f-a2d1-5867efdd9e29" providerId="AD" clId="Web-{E4A9206F-E724-46B6-B8DC-6711D4A19B0B}" dt="2021-04-12T08:49:08.424" v="59"/>
          <ac:inkMkLst>
            <pc:docMk/>
            <pc:sldMk cId="3299789127" sldId="278"/>
            <ac:inkMk id="14" creationId="{EEA009DE-5528-499B-B333-BC3612D446FE}"/>
          </ac:inkMkLst>
        </pc:inkChg>
        <pc:inkChg chg="add del">
          <ac:chgData name="平町慧 / HIRAMACHI，KEI" userId="S::ke.hiramachi.hw@hitachitransport.com::813912a1-7d27-444f-a2d1-5867efdd9e29" providerId="AD" clId="Web-{E4A9206F-E724-46B6-B8DC-6711D4A19B0B}" dt="2021-04-12T08:49:08.424" v="58"/>
          <ac:inkMkLst>
            <pc:docMk/>
            <pc:sldMk cId="3299789127" sldId="278"/>
            <ac:inkMk id="15" creationId="{1BD402BF-113E-4A76-84D9-23F5DF96ABEB}"/>
          </ac:inkMkLst>
        </pc:inkChg>
        <pc:inkChg chg="add del">
          <ac:chgData name="平町慧 / HIRAMACHI，KEI" userId="S::ke.hiramachi.hw@hitachitransport.com::813912a1-7d27-444f-a2d1-5867efdd9e29" providerId="AD" clId="Web-{E4A9206F-E724-46B6-B8DC-6711D4A19B0B}" dt="2021-04-12T08:49:03.221" v="55"/>
          <ac:inkMkLst>
            <pc:docMk/>
            <pc:sldMk cId="3299789127" sldId="278"/>
            <ac:inkMk id="16" creationId="{E93233EA-25D7-4A29-BB4F-6A430CC3D428}"/>
          </ac:inkMkLst>
        </pc:inkChg>
        <pc:inkChg chg="add del">
          <ac:chgData name="平町慧 / HIRAMACHI，KEI" userId="S::ke.hiramachi.hw@hitachitransport.com::813912a1-7d27-444f-a2d1-5867efdd9e29" providerId="AD" clId="Web-{E4A9206F-E724-46B6-B8DC-6711D4A19B0B}" dt="2021-04-12T08:49:03.221" v="54"/>
          <ac:inkMkLst>
            <pc:docMk/>
            <pc:sldMk cId="3299789127" sldId="278"/>
            <ac:inkMk id="17" creationId="{D2FD2481-6DAE-44A1-9471-8D5141D885AC}"/>
          </ac:inkMkLst>
        </pc:inkChg>
        <pc:inkChg chg="add del">
          <ac:chgData name="平町慧 / HIRAMACHI，KEI" userId="S::ke.hiramachi.hw@hitachitransport.com::813912a1-7d27-444f-a2d1-5867efdd9e29" providerId="AD" clId="Web-{E4A9206F-E724-46B6-B8DC-6711D4A19B0B}" dt="2021-04-12T08:49:03.221" v="53"/>
          <ac:inkMkLst>
            <pc:docMk/>
            <pc:sldMk cId="3299789127" sldId="278"/>
            <ac:inkMk id="18" creationId="{3BF35BFC-E4AC-44C6-90A7-8261126BBFA1}"/>
          </ac:inkMkLst>
        </pc:inkChg>
        <pc:inkChg chg="add del">
          <ac:chgData name="平町慧 / HIRAMACHI，KEI" userId="S::ke.hiramachi.hw@hitachitransport.com::813912a1-7d27-444f-a2d1-5867efdd9e29" providerId="AD" clId="Web-{E4A9206F-E724-46B6-B8DC-6711D4A19B0B}" dt="2021-04-12T08:49:03.221" v="52"/>
          <ac:inkMkLst>
            <pc:docMk/>
            <pc:sldMk cId="3299789127" sldId="278"/>
            <ac:inkMk id="19" creationId="{40CBFD72-04B2-4542-BA2D-AAB523C0A86F}"/>
          </ac:inkMkLst>
        </pc:inkChg>
        <pc:inkChg chg="add del">
          <ac:chgData name="平町慧 / HIRAMACHI，KEI" userId="S::ke.hiramachi.hw@hitachitransport.com::813912a1-7d27-444f-a2d1-5867efdd9e29" providerId="AD" clId="Web-{E4A9206F-E724-46B6-B8DC-6711D4A19B0B}" dt="2021-04-12T08:49:03.221" v="51"/>
          <ac:inkMkLst>
            <pc:docMk/>
            <pc:sldMk cId="3299789127" sldId="278"/>
            <ac:inkMk id="20" creationId="{CB670951-3F1E-4676-9450-92E140186723}"/>
          </ac:inkMkLst>
        </pc:inkChg>
        <pc:inkChg chg="add del">
          <ac:chgData name="平町慧 / HIRAMACHI，KEI" userId="S::ke.hiramachi.hw@hitachitransport.com::813912a1-7d27-444f-a2d1-5867efdd9e29" providerId="AD" clId="Web-{E4A9206F-E724-46B6-B8DC-6711D4A19B0B}" dt="2021-04-12T08:48:58.205" v="50"/>
          <ac:inkMkLst>
            <pc:docMk/>
            <pc:sldMk cId="3299789127" sldId="278"/>
            <ac:inkMk id="21" creationId="{8E923883-177E-435D-B1B0-6CB8D5023E97}"/>
          </ac:inkMkLst>
        </pc:inkChg>
        <pc:inkChg chg="add del">
          <ac:chgData name="平町慧 / HIRAMACHI，KEI" userId="S::ke.hiramachi.hw@hitachitransport.com::813912a1-7d27-444f-a2d1-5867efdd9e29" providerId="AD" clId="Web-{E4A9206F-E724-46B6-B8DC-6711D4A19B0B}" dt="2021-04-12T08:48:55.705" v="49"/>
          <ac:inkMkLst>
            <pc:docMk/>
            <pc:sldMk cId="3299789127" sldId="278"/>
            <ac:inkMk id="22" creationId="{A3F6609F-A585-4951-A71B-C2F9EFB76E75}"/>
          </ac:inkMkLst>
        </pc:inkChg>
        <pc:inkChg chg="add del">
          <ac:chgData name="平町慧 / HIRAMACHI，KEI" userId="S::ke.hiramachi.hw@hitachitransport.com::813912a1-7d27-444f-a2d1-5867efdd9e29" providerId="AD" clId="Web-{E4A9206F-E724-46B6-B8DC-6711D4A19B0B}" dt="2021-04-12T08:48:55.705" v="48"/>
          <ac:inkMkLst>
            <pc:docMk/>
            <pc:sldMk cId="3299789127" sldId="278"/>
            <ac:inkMk id="23" creationId="{E75AA51F-A974-443B-8FDA-10EF79771460}"/>
          </ac:inkMkLst>
        </pc:inkChg>
        <pc:inkChg chg="add del">
          <ac:chgData name="平町慧 / HIRAMACHI，KEI" userId="S::ke.hiramachi.hw@hitachitransport.com::813912a1-7d27-444f-a2d1-5867efdd9e29" providerId="AD" clId="Web-{E4A9206F-E724-46B6-B8DC-6711D4A19B0B}" dt="2021-04-12T08:48:55.705" v="47"/>
          <ac:inkMkLst>
            <pc:docMk/>
            <pc:sldMk cId="3299789127" sldId="278"/>
            <ac:inkMk id="24" creationId="{8978238D-F55F-4B9F-8591-2836DE08D516}"/>
          </ac:inkMkLst>
        </pc:inkChg>
        <pc:inkChg chg="add del">
          <ac:chgData name="平町慧 / HIRAMACHI，KEI" userId="S::ke.hiramachi.hw@hitachitransport.com::813912a1-7d27-444f-a2d1-5867efdd9e29" providerId="AD" clId="Web-{E4A9206F-E724-46B6-B8DC-6711D4A19B0B}" dt="2021-04-12T08:48:55.705" v="46"/>
          <ac:inkMkLst>
            <pc:docMk/>
            <pc:sldMk cId="3299789127" sldId="278"/>
            <ac:inkMk id="25" creationId="{19825EE3-5516-4296-A34A-C7B13C87D440}"/>
          </ac:inkMkLst>
        </pc:inkChg>
      </pc:sldChg>
      <pc:sldChg chg="delSp modSp add replId">
        <pc:chgData name="平町慧 / HIRAMACHI，KEI" userId="S::ke.hiramachi.hw@hitachitransport.com::813912a1-7d27-444f-a2d1-5867efdd9e29" providerId="AD" clId="Web-{E4A9206F-E724-46B6-B8DC-6711D4A19B0B}" dt="2021-04-12T08:57:25.058" v="229" actId="1076"/>
        <pc:sldMkLst>
          <pc:docMk/>
          <pc:sldMk cId="3702395616" sldId="292"/>
        </pc:sldMkLst>
        <pc:spChg chg="del">
          <ac:chgData name="平町慧 / HIRAMACHI，KEI" userId="S::ke.hiramachi.hw@hitachitransport.com::813912a1-7d27-444f-a2d1-5867efdd9e29" providerId="AD" clId="Web-{E4A9206F-E724-46B6-B8DC-6711D4A19B0B}" dt="2021-04-12T08:57:20.652" v="226"/>
          <ac:spMkLst>
            <pc:docMk/>
            <pc:sldMk cId="3702395616" sldId="292"/>
            <ac:spMk id="3" creationId="{2E2568B5-F10D-4639-8645-B2D85A952997}"/>
          </ac:spMkLst>
        </pc:spChg>
        <pc:spChg chg="del">
          <ac:chgData name="平町慧 / HIRAMACHI，KEI" userId="S::ke.hiramachi.hw@hitachitransport.com::813912a1-7d27-444f-a2d1-5867efdd9e29" providerId="AD" clId="Web-{E4A9206F-E724-46B6-B8DC-6711D4A19B0B}" dt="2021-04-12T08:57:20.652" v="227"/>
          <ac:spMkLst>
            <pc:docMk/>
            <pc:sldMk cId="3702395616" sldId="292"/>
            <ac:spMk id="5" creationId="{BEAD9B73-80F8-4688-A178-D9B1A410553C}"/>
          </ac:spMkLst>
        </pc:spChg>
        <pc:spChg chg="del">
          <ac:chgData name="平町慧 / HIRAMACHI，KEI" userId="S::ke.hiramachi.hw@hitachitransport.com::813912a1-7d27-444f-a2d1-5867efdd9e29" providerId="AD" clId="Web-{E4A9206F-E724-46B6-B8DC-6711D4A19B0B}" dt="2021-04-12T08:57:20.652" v="228"/>
          <ac:spMkLst>
            <pc:docMk/>
            <pc:sldMk cId="3702395616" sldId="292"/>
            <ac:spMk id="6" creationId="{7AA58B78-BFAF-499B-A067-643C81560304}"/>
          </ac:spMkLst>
        </pc:spChg>
        <pc:spChg chg="mod">
          <ac:chgData name="平町慧 / HIRAMACHI，KEI" userId="S::ke.hiramachi.hw@hitachitransport.com::813912a1-7d27-444f-a2d1-5867efdd9e29" providerId="AD" clId="Web-{E4A9206F-E724-46B6-B8DC-6711D4A19B0B}" dt="2021-04-12T08:57:25.058" v="229" actId="1076"/>
          <ac:spMkLst>
            <pc:docMk/>
            <pc:sldMk cId="3702395616" sldId="292"/>
            <ac:spMk id="7" creationId="{F455BC44-D227-48AA-A257-9424B98C440E}"/>
          </ac:spMkLst>
        </pc:spChg>
        <pc:picChg chg="del">
          <ac:chgData name="平町慧 / HIRAMACHI，KEI" userId="S::ke.hiramachi.hw@hitachitransport.com::813912a1-7d27-444f-a2d1-5867efdd9e29" providerId="AD" clId="Web-{E4A9206F-E724-46B6-B8DC-6711D4A19B0B}" dt="2021-04-12T08:57:03.199" v="225"/>
          <ac:picMkLst>
            <pc:docMk/>
            <pc:sldMk cId="3702395616" sldId="292"/>
            <ac:picMk id="27" creationId="{D3D706F9-C605-4F9D-AA2C-543424280205}"/>
          </ac:picMkLst>
        </pc:picChg>
        <pc:picChg chg="del">
          <ac:chgData name="平町慧 / HIRAMACHI，KEI" userId="S::ke.hiramachi.hw@hitachitransport.com::813912a1-7d27-444f-a2d1-5867efdd9e29" providerId="AD" clId="Web-{E4A9206F-E724-46B6-B8DC-6711D4A19B0B}" dt="2021-04-12T08:57:03.199" v="224"/>
          <ac:picMkLst>
            <pc:docMk/>
            <pc:sldMk cId="3702395616" sldId="292"/>
            <ac:picMk id="29" creationId="{105A3C6C-9584-4D6F-A6A3-0C86B7CEFF10}"/>
          </ac:picMkLst>
        </pc:picChg>
      </pc:sld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1-04-12T01:07:50.137"/>
    </inkml:context>
    <inkml:brush xml:id="br0">
      <inkml:brushProperty name="width" value="0.05292" units="cm"/>
      <inkml:brushProperty name="height" value="0.05292" units="cm"/>
    </inkml:brush>
  </inkml:definitions>
  <inkml:trace contextRef="#ctx0" brushRef="#br0">26134 11269 209 0,'0'1'301'0,"0"-1"21"0,0 1-33 16,0-1-92-16,0 0-61 0,0 0-46 0,0 0-7 15,0 0-9-15,0 1 7 0,0 0 9 0,0-1-5 16,0 0 7-16,0 0-11 0,-1 0-10 0,1 0-15 15,-1 0-14-15,1 0-1 0,-1 0-5 0,0 0 3 16,0 1 4-16,1-1-1 0,-2 1 6 16,2 0 1-16,-1-1 3 0,0 1-1 0,0 0-1 15,-1 1 5-15,1-1 0 0,-1 1-2 0,0 0 5 16,-1 1 6-16,1 0 11 0,-1 1 14 16,0 0 11-16,-1 0 20 0,0 1 8 0,0 0 2 15,0 1-4-15,0-1-16 0,-1 1-11 0,1-1-31 16,1 1-24-16,1-1-10 0,0-1-11 15,2 1-18-15,0-1-6 0,1-1-11 0,0-1-6 16,3 0-21-16,0 0-32 0,2-2-15 0,0 0-23 16,2-2 6-16,1 0 1 0,0-2 16 15,0 1 28-15,1-1 22 0,-1-1 33 0,-1-1 36 16,-1 0 23-16,-2 0 19 0,-1 0 32 0,-2 0 40 16,-2 1 32-16,-2-1 13 0,0 0 26 0,-1 1 19 15,-2 0 6-15,0 2-18 0,0-1-29 0,-1 1-39 16,0 1-41-16,0 0-30 0,1 1-38 0,1 0-17 15,1 0-15-15,1 1-20 0,0 1-6 16,1 0-37-16,0 0-36 0,1 0-59 0,2 0-74 16,1 1-76-16,0 0-96 0,1 0-88 0,1-1-141 15,0 0-109-15,2-1-12 0,-2-1 45 16,2 0 75-16,-1 0 104 0</inkml:trace>
  <inkml:trace contextRef="#ctx0" brushRef="#br0" timeOffset="1685.41">27209 11245 54 0,'0'0'289'0,"1"-2"21"16,-1 2 17-16,1 0-72 0,-1 0-91 0,1-1-46 16,0 0-22-16,0 0-4 0,-1 0 18 15,1 1 11-15,-1-1 16 0,0 0 14 0,1 1 9 16,-1-1 8-16,0 1-2 0,0 0-4 0,0-1-14 16,0 1-7-16,1 0-4 0,-1 1-22 0,0-1-11 15,-1 0-14-15,1 0 6 0,0 1 10 16,0-1 22-16,0 1 17 0,-1 1 13 0,1-1 4 15,-1 1-7-15,0-2-21 0,0 3-43 0,0-1-26 16,1-1-20-16,-1 2-1 0,0-1 4 0,0 1 6 16,0 0 30-16,0 2 23 0,-1-1 34 0,0 2 8 15,0-1-8-15,0 2-7 0,1-1-21 16,-1 2-29-16,1-1-34 0,-1 0-27 0,1 1-3 16,1-1-11-16,-1 0-12 0,1-1-5 0,0 0-47 15,0-1-62-15,1 0-116 0,-1-1-144 16,1 0-144-16,-1-2-201 0,2 0-126 0,-2-2-25 15,0 0 63-15,0 0 123 0,0 0 130 0</inkml:trace>
  <inkml:trace contextRef="#ctx0" brushRef="#br0" timeOffset="2803.96">26081 11512 270 0,'-1'1'351'16,"0"-1"21"-16,0 1-15 0,0-1-118 0,1 0-95 15,-1 2-62-15,1-1-36 0,0 0-13 0,0 0-9 16,0 0-5-16,-1 0-4 0,0 1 5 16,1-1 2-16,0 0 6 0,0 1 20 0,-1 0 33 15,0 1 35-15,0-1 34 0,-1 1 24 0,-1 1 38 16,-1 0 28-16,-1 1 20 0,-1 1 23 15,0 1-7-15,-2 1 11 0,-1 0-18 0,0 2-27 16,-1 1-29-16,-1 0-46 0,-1 1-14 0,0 1-30 16,-1 0-24-16,1 2-24 0,0-2-27 15,0 2-6-15,1-1-11 0,1 0-8 0,1-2 1 16,1 1-17-16,0-1 12 0,1-1-9 0,2-1-30 16,1 0-36-16,-1-1-70 0,3-1-55 0,-1-1-100 15,2-1-102-15,0 0-81 0,0-2-106 16,0 0-126-16,1-1-30 0,1-2 36 0,-1-1 78 15,1-1 92-15</inkml:trace>
  <inkml:trace contextRef="#ctx0" brushRef="#br0" timeOffset="3445.24">26127 11535 156 0,'0'0'388'16,"0"-1"50"-16,0 0 35 0,1 0-59 0,-1 1-114 16,0 0-77-16,-1 0-42 0,1-1-21 0,0 1-1 15,0 0 17-15,0 0 17 0,0 0 4 16,0 0 20-16,0 1 9 0,0-1 19 0,0 2-9 15,2 0 6-15,-1 1 9 0,1 1-14 0,0 1-9 16,2 0-28-16,2 2-13 0,0 1-36 16,1 1-30-16,2 1-22 0,1 1-30 0,1 2-18 15,1 1-23-15,0 1-13 0,1 2 2 0,1 0-3 16,-1 0-6-16,1 1 2 0,-1 0-2 0,-1 0 4 16,0-1-2-16,-1 0-15 0,-1-1 9 15,-1-1-25-15,-1-1-16 0,-2-1-40 0,0-2-70 16,-1-1-100-16,-1-2-125 0,0 0-115 0,-2-2-148 15,0-1-181-15,-2-2-44 0,0-1 44 0,0-2 87 16,-1-1 119-16,0-1 163 0</inkml:trace>
  <inkml:trace contextRef="#ctx0" brushRef="#br0" timeOffset="4389.57">25878 12051 263 0,'-1'-1'355'16,"-1"1"32"-16,2-1-8 0,-2 0-109 0,1 1-80 15,0 0-59-15,0-1-23 0,0 0-5 0,0 1 11 16,0 0 25-16,-1 0 27 0,1-1 29 16,1 1 18-16,-1 0 14 0,0 0 2 0,0 0 4 15,0 1-5-15,-1-1 12 0,-1 2 6 0,1 0 15 16,-2 2 8-16,1 0 14 0,-2 0-2 16,0 2-14-16,-1 0-12 0,1 1-24 0,-1 0-18 15,2 1-36-15,-1 0-19 0,2 1-26 0,-2-1-31 16,2 1-26-16,1 0-25 0,-1 0-17 0,3-2-16 15,0 1-14-15,1-1-19 0,1 0-36 16,1-1-28-16,1-1-50 0,1-2-61 0,1 0-72 16,2-1-67-16,1-2-30 0,0-2-18 0,1 0 29 15,0-2 51-15,0 0 69 0,-1-2 80 0,0-1 62 16,-2-1 50-16,0 0 24 0,-3 0 19 16,0-1 37-16,-2 0 11 0,-1 1 39 0,-1 0 27 15,-1 0 35-15,-1 1 38 0,0 0 9 0,-1 1 26 16,0 1-2-16,-1 1-19 0,-1-1-28 15,1 2-36-15,0 1-32 0,0-1-39 0,-1 2-34 16,1 0-16-16,2-1-21 0,-1 1-10 0,1 0-18 16,0 0-35-16,2 1-26 0,-1 0-83 0,2 0-107 15,0 1-146-15,2 0-156 0,-1-1-217 0,1 0-101 16,2 0 12-16,0 0 77 0,0-1 129 16,1 0 158-16</inkml:trace>
  <inkml:trace contextRef="#ctx0" brushRef="#br0" timeOffset="5089.92">26434 12048 87 0,'1'-1'372'0,"-1"0"49"15,0 1 31-15,-1-1-44 0,1 1-125 0,0 0-96 16,0 0-52-16,-1-1-19 0,1 1-1 15,-1 0 28-15,1-1 20 0,0 1 26 0,0 0 12 16,-1 0-8-16,1 0-13 0,0 0-36 0,1 0-34 16,-1 0-11-16,-1 1 11 0,1 0 15 15,0 1 24-15,0 1 35 0,-1 1 43 0,0 1-4 16,-1 1-15-16,1 1-27 0,-2 1-28 0,1 1-38 16,0 0-41-16,-2 1-18 0,1 1-30 0,0-1-19 15,1 0-13-15,0 0-30 0,0-1-36 16,1 0-70-16,0-1-103 0,2 0-112 0,-1-2-130 15,1-1-175-15,1-1-129 0,0-1-23 0,0-1 62 16,1-2 91-16,2-1 121 0</inkml:trace>
  <inkml:trace contextRef="#ctx0" brushRef="#br0" timeOffset="6124.25">27244 11537 272 0,'-1'0'343'0,"1"0"16"0,-1 0-10 0,0 0-131 16,1-1-98-16,-1 1-56 0,0 0-29 0,0-1-18 15,1 1 6-15,-1-1 9 0,1 1 17 0,-1 0 16 16,1-1 13-16,-1 1 22 0,1 0 9 15,0-1 3-15,0 1 2 0,-1 0 7 0,1 0 15 16,-2 0 13-16,0 1 8 0,0-1 28 0,0 1 27 16,-1 0 18-16,-1 1 14 0,0 0-9 15,0 1 26-15,-1 0-10 0,0 1-11 0,-1 1 6 16,0 1-13-16,-2 1 1 0,0 0-30 0,-1 2-9 16,0 1-5-16,-2 2-20 0,-3 2-5 0,0 1-4 15,-3 2-9-15,-1 3-16 0,-1-1-27 0,0 3-21 16,0 0-20-16,0 0-26 0,1 0-20 15,1-1-17-15,2 0-3 0,0-2-15 0,4-2-20 16,0-1-11-16,1-2-47 0,2-1-73 0,1-1-119 16,1-2-151-16,1-2-148 0,3-2-163 0,0-1-187 15,1-2-52-15,2-1 50 0,1-3 126 16,2-1 145-16,0-1 166 0</inkml:trace>
  <inkml:trace contextRef="#ctx0" brushRef="#br0" timeOffset="6689.51">27297 11593 363 0,'4'0'451'16,"-2"0"44"-16,0 0 31 0,0 0-141 0,-1-1-112 15,0 1-69-15,-1 0-42 0,1 0-10 0,-1 0 8 16,1 0 7-16,-1 0 19 0,0 0-8 0,1 1 5 16,-1-1 20-16,0 2 4 0,2 1 25 15,-2 0 5-15,1 2 15 0,1 0-4 0,2 1-34 16,1 2-12-16,0-1-36 0,2 2-24 0,1 1-29 15,1 2-21-15,1 0-10 0,0 3-25 0,1 0-8 16,-1 2-13-16,1 0-10 0,0 1-1 16,0 1-5-16,-1-1-20 0,1 1-20 0,-1 0-26 15,1-1-1-15,-1-2-2 0,-1 0-14 0,0-1 7 16,-1-3-5-16,-1 0 18 0,-1-2-1 16,-1-2-36-16,-2 0-27 0,0-2-67 0,0-1-59 15,-2-1-102-15,0-2-121 0,-1 0-142 0,0-1-166 16,-1-1-39-16,1 0 22 0,-1-1 80 0,-2 0 111 15,1 0 165-15</inkml:trace>
  <inkml:trace contextRef="#ctx0" brushRef="#br0" timeOffset="7507.74">27000 12030 253 0,'0'-2'394'0,"0"1"37"0,0 0 20 16,0 0-122-16,0 0-117 0,-1 0-78 16,0 0-45-16,1 1-15 0,-1-1 5 0,0 1 27 15,0-1 30-15,-1 0 44 0,0 1 37 0,0 0 23 16,1 0 20-16,-1 1 6 0,0 0 9 16,-1 1 17-16,-1 1 5 0,1 0 14 0,-2 1 6 15,0 2 2-15,-1 0 3 0,0 1-35 0,0 1-23 16,0-1-44-16,-1 2-35 0,2 0-30 15,-1-1-50-15,1 1-27 0,1 0-28 0,0 0-26 16,1-1-4-16,2-1-13 0,0 1-7 0,2-2-13 16,1 0-28-16,2-2-33 0,1 0-71 15,1-2-71-15,1 0-68 0,1-1-41 0,2-2 1 16,0 0 18-16,0-2 59 0,0-2 69 0,-1 0 68 16,1-1 62-16,-4-1 20 0,0-1 26 0,-2 1 22 15,0-1 18-15,-2 0 26 0,-1 0 35 0,-1 1 35 16,-2 0 24-16,0 0 5 0,-1 1 6 0,1 0-17 15,-3 0-24-15,1 2-25 0,1 0-37 16,0 0-15-16,-1 2-27 0,2 0-17 0,0 0-48 16,1 1-36-16,0 0-45 0,1 2-84 0,0 0-113 15,1 0-114-15,1 0-102 0,1 1-168 16,2-1-124-16,-1 1-13 0,1-1 67 0,1 0 94 16,1 1 124-16</inkml:trace>
  <inkml:trace contextRef="#ctx0" brushRef="#br0" timeOffset="8258.67">27684 12020 325 0,'0'0'412'0,"1"0"47"0,-1 0 9 0,1 0-103 15,-1 0-78-15,1 0-62 0,-1 0-16 16,1 0 0-16,0 0 20 0,-1 0 41 0,0-1 23 16,0 1 27-16,0 0 4 0,0 0-6 0,0 0-24 15,0 0-58-15,0 0-38 0,0 0-44 16,0 1-35-16,0-1-1 0,-2 1 9 0,2 0 28 16,-1 1 11-16,0 0 18 0,-1 0 5 0,0 2-25 15,-1 0-21-15,0 1-32 0,0 1-26 16,-2 1-13-16,1 0-20 0,-1 2-6 0,1-1-9 15,-2 2-13-15,1 0-1 0,0 0-26 0,0 1 4 16,1-1-3-16,1-1-9 0,0 1 2 16,0-2-25-16,1 0-29 0,1-2-102 0,0 0-161 15,0-1-188-15,1-2-227 0,-1 0-246 0,0-2-92 16,1-1 21-16,-2-1 116 0,0-1 172 0,0-2 218 16</inkml:trace>
  <inkml:trace contextRef="#ctx0" brushRef="#br0" timeOffset="9544.5">25841 12343 56 0,'0'0'437'16,"0"0"61"-16,0 0 33 0,0 0 10 0,0-1-183 15,0 1-166-15,-1 0-99 0,1 1-66 0,-1-1-29 16,1 1-13-16,-2 0 3 0,1-1 11 15,-1 1 8-15,1 0 12 0,0-1 9 0,0 0 15 16,1 0 11-16,0 0 17 0,-1 0 20 0,1 0 9 16,0 1 10-16,0-1 21 0,0 1 18 0,-1-1 21 15,1 1 21-15,-2 1 22 0,1 0 38 16,-1 1 8-16,0 0 18 0,-1 1 2 0,-1 0 2 16,0 2 0-16,-2 0-10 0,1 2 11 0,-2 2-16 15,0 1-2-15,-2 1-16 0,0 2 1 0,-1-1 4 16,0 4-10-16,-2 0 13 0,-1 2-105 15,-1 0-151-15,2 1 0 0,-3 0 0 0,2 1 0 16,0-1 0-16,0 2 0 0,0-2 0 0,2-1 0 16,0 0 0-16,2-2 0 0,-1-1 0 0,2-2 0 15,1-1 0-15,0-1 0 0,1-1 0 16,1-1 0-16,-1-1 0 0,2-2 0 0,0 0-297 16,1-3-591-16,0 1-215 0,1-2-148 0,0-1-7 15,1-1 109-15,1-1 187 0,0 0 225 16,2-1 261-16</inkml:trace>
  <inkml:trace contextRef="#ctx0" brushRef="#br0" timeOffset="10262.25">25934 12366 379 0,'2'-1'491'0,"-1"0"75"0,0 1 58 0,0-1-107 16,-1 0-118-16,0 1-102 0,1-1-68 0,-1 1-68 16,0-1-50-16,1 1-35 0,0 0-6 0,-1 0 24 15,1 1 23-15,1-1 51 0,0 1 53 0,1 0 42 16,0 0 44-16,0 2 33 0,2-1 21 15,1 1-2-15,0 2-26 0,1-1-8 0,1 2-38 16,0 1-45-16,2 1-48 0,0 2-48 0,0 1-37 16,0 2-34-16,1 1-30 0,-1 1-28 0,0 2-5 15,0 2-5-15,1 0-6 0,-1 2 6 16,0 2 1-16,1-2 1 0,-1 1-9 0,1 0 9 16,1-1-5-16,-1-2-4 0,0 0-5 0,1-3 1 15,-1 0-2-15,-2-2-9 0,0-1 0 16,1-2 8-16,-3-1 0 0,0-2 10 0,-2 0 2 15,0-2 1-15,0 0 0 0,-1-2-3 0,-1 0-8 16,-1-1-37-16,0-2-39 0,0 0-83 16,-1-1-149-16,-1 0-194 0,0-1-205 0,-1 0-226 15,-1 1-157-15,-1-2-22 0,-2 1 91 0,-1 0 168 16,-1 1 193-16,0 0 248 0</inkml:trace>
  <inkml:trace contextRef="#ctx0" brushRef="#br0" timeOffset="11228.27">25617 12946 239 0,'-1'-1'453'15,"0"1"61"-15,-1-1 43 0,1 1-66 0,-1 0-132 16,1-1-104-16,-1 1-59 0,-1 0-35 0,2 1-8 16,-2-1 12-16,0 1 13 0,2-1 21 15,-1 1 0-15,0-1 1 0,1 1 4 0,-1 0-10 16,2 1 24-16,-1-1 25 0,0 0 45 0,0 2 36 15,-1 0 10-15,1 0 16 0,-1 1-13 16,0 1-32-16,0 0-38 0,0 0-40 0,-1 2-27 16,1-1-32-16,-1 0-25 0,0 1-73 0,1-1-70 15,0 0 0-15,0 1 0 0,1 0 0 0,0-2 0 16,0 1 0-16,3 0 0 0,-1-1 0 0,1 1 0 16,1-1 0-16,-1 0 0 0,3-1 0 0,-1 0 0 15,0-2 0-15,1 1-92 0,1-2-71 16,-1-1-18-16,2-1 6 0,0-1 13 0,0-1 26 15,0-2 33-15,1-1 28 0,-1 0 42 0,0-1 31 16,-1-1 28-16,-1-1 23 0,0 1 27 16,-2-1 34-16,0 0 27 0,-2 0 21 0,0 0 19 15,-1 2 6-15,-2-1-6 0,0 3-148 0,-1-1-29 16,-1 1 0-16,0 2 0 0,-1 0 0 0,0 0 0 16,0 2 0-16,1 0 0 0,-2 1 0 0,2 1 0 15,0-1 0-15,0 1 0 0,1 1 0 16,-1 0 0-16,2-1 0 0,1 1 0 0,-1 0 0 15,1-1 0-15,1 1 0 0,0-1-280 0,1-1-200 16,1 1-175-16,1 0-176 0,-1-1-234 16,2-1-75-16,0-1 43 0,0 0 105 0,1 0 178 15,-1 0 202-15</inkml:trace>
  <inkml:trace contextRef="#ctx0" brushRef="#br0" timeOffset="12028.43">26229 12917 63 0,'0'0'399'0,"0"1"49"0,0-1 24 16,0 1-15-16,0-1-145 0,0 1-121 0,0-1-81 16,0 1-37-16,0 0-7 0,0-1 7 15,0 1 29-15,0 0 41 0,0 0 52 0,0-1 36 16,0 1 42-16,0-1 40 0,1 1 18 0,-1-1 3 16,2 2 8-16,-2-1-11 0,1 1 14 15,-1 0-1-15,1 1-6 0,-1 1 4 0,-1 0-28 16,0 2 6-16,0 1-30 0,0-1-19 0,0 3-15 15,0 0-144-15,-1 1-112 0,1 0 0 16,-2 1 0-16,2-1 0 0,-1 0 0 0,0 0 0 16,0 0 0-16,-1-1 0 0,1 1 0 0,-1-1 0 15,0-1 0-15,2-1 0 0,-1-1 0 0,0-2-395 16,1 0-423-16,-1-2-282 0,0 0-155 0,1-2-23 16,-1 0 94-16,0-2 201 0,2 0 252 0,-1-2 302 15</inkml:trace>
  <inkml:trace contextRef="#ctx0" brushRef="#br0" timeOffset="13480.49">26528 12352 253 0,'1'0'304'0,"-1"0"14"0,0 1-38 0,0-1-111 16,0 0-72-16,0 0-40 0,0 1-13 0,0-1-1 16,0 0 8-16,0 0 16 0,0 0 16 15,0 0 17-15,0 0 14 0,-1 0 12 0,1 0 8 16,0 0 2-16,-1 0 18 0,1 0 6 0,-1 0 7 16,0 0 15-16,1 0 4 0,-2 0 15 0,1 0-10 15,-1 1-17-15,2 0-20 0,-1 0-38 16,1-1-15-16,0 2-34 0,-1 0-28 0,1 0-7 15,-2 1-14-15,2 1 7 0,-2 0 6 0,1 0 17 16,0 2 34-16,-1 2 63 0,0 1 55 16,-1 1 54-16,-1 2 53 0,0 2 41 0,-1 1 12 15,0 2-30-15,-2 1-27 0,1 1-38 0,-1 1-64 16,0 2-55-16,0 0-38 0,0-1-35 16,-1 0-29-16,1-2-18 0,1 0-9 0,0-2-9 15,0-2-3-15,1-1 3 0,2-1-16 0,-2-3 3 16,3-1 4-16,-1-2 1 0,0-1-4 0,2-1-13 15,1-2-11-15,0-1-50 0,1-2-101 0,1-2-134 16,2-1-171-16,-1 0-157 0,1-1-147 16,0 0-168-16,0 0-51 0,-1 0 55 0,0 0 132 15,0 1 147-15,-1 1 157 0</inkml:trace>
  <inkml:trace contextRef="#ctx0" brushRef="#br0" timeOffset="14164.52">26592 12364 319 0,'-1'0'413'0,"0"0"34"0,1 0 25 0,-1 0-137 15,0 0-121-15,0 0-75 0,0 0-36 16,1 0-13-16,0 0 16 0,0 0 36 0,0 0 63 16,0 0 49-16,0 0 47 0,0-1 18 0,0 1 8 15,1 1-7-15,-1-1-32 0,1 0-27 0,0 0-36 16,0 0-23-16,0 1-16 0,1 0-20 15,0 0-8-15,0 0-2 0,0 1 4 0,0-1 12 16,1 1-1-16,1 1 16 0,-1 0-1 0,2 0 8 16,0 2 7-16,-1 0 8 0,1 2 8 15,1 0-2-15,-2 2-84 0,2 1-131 0,-1 1 0 16,0 2 0-16,1 1 0 0,0 0 0 0,1 1 0 16,1 1 0-16,0 0 0 0,2 0 0 0,0-1 0 15,1 0 0-15,1 0 0 0,0-1 0 16,0 0 0-16,0-1 0 0,0 0 0 0,2-1 0 15,-1-1 0-15,0 0 0 0,-1-1 0 0,1 0 0 16,0-2 0-16,-1 1 0 0,0-2 0 0,-1-1 0 16,-1 0 0-16,0-1 0 0,-3 0 0 0,0-1 0 15,-1-1 0-15,-2 1 0 0,-1-2 0 0,-1 0 0 16,-1 0 0-16,-2 0 0 0,0 0 0 16,-2-1-300-16,0 1-661 0,-2-1-258 0,1 0-91 15,-2 0 29-15,1-1 133 0,-1-1 204 0,1 1 246 16</inkml:trace>
  <inkml:trace contextRef="#ctx0" brushRef="#br0" timeOffset="14914.32">26507 12919 257 0,'-2'0'339'0,"-1"-1"39"0,0 1-19 0,1 0-55 16,1 0-44-16,-3 0-11 0,2 0 3 0,1 0 14 15,-1 0 11-15,1 0 21 0,0 1 3 16,0-1 13-16,1 0 33 0,-1 1 18 0,1 1 6 16,-1 1-4-16,1-1-8 0,0 2-32 0,-1 0-59 15,1 0-58-15,-1 2-34 0,1 0-39 0,-1 1-28 16,-1-1-17-16,2 2-10 0,-2-1-7 15,2 1-15-15,-2 0-13 0,2 0-11 0,0-1-14 16,0 1-10-16,1-1-12 0,0 0-1 0,1-2-12 16,1 1-4-16,0-2-14 0,0 0-21 15,0-2-22-15,0 0-35 0,2-2-18 0,1-1-19 16,-1-2 0-16,2-1 20 0,-2-1 4 0,2-1 44 16,-1-1 24-16,0 0 34 0,-2-2 24 0,0 1 6 15,0-1 25-15,-2 1-16 0,0 0 5 16,-1 1-5-16,-1 0-14 0,-1 1-1 0,0 1-12 15,-2 0 2-15,1 1 4 0,-1 0 2 0,-1 1 7 16,1 0-2-16,-2 1 3 0,1 0 10 0,1 0-3 16,-1 0-10-16,0 0-2 0,1 0-3 15,1 0-1-15,0 1-28 0,1 0-46 0,0 0-59 16,1 0-91-16,0 0-102 0,2 0-108 0,-1 1-99 16,3 0-90-16,-1-1-145 0,0 1-20 0,2 0 45 15,-2 0 85-15,3 0 98 0,-2 1 126 16</inkml:trace>
  <inkml:trace contextRef="#ctx0" brushRef="#br0" timeOffset="15550.34">26860 12930 412 0,'2'-2'502'15,"0"1"62"-15,-1-1 45 0,0 0-120 0,1 1-116 16,-1 0-65-16,0 0-46 0,2 0-7 16,-3 0 20-16,2 1 20 0,-1-1 36 0,0 0 17 15,0 1 7-15,0 0-3 0,-1 0-27 0,0 0-30 16,0 0-37-16,0 0-41 0,0 0-22 0,0 0-23 15,0 2-5-15,1-1-1 0,-1 2 4 0,0 0 16 16,1 0-1-16,0 2-60 0,-1 0-125 16,0 2 0-16,0 0 0 0,0 2 0 0,0-1 0 15,0 1 0-15,2 0 0 0,-1 1 0 0,0-2 0 16,0 1 0-16,0 0 0 0,1-1 0 0,0-1 0 16,-1-1 0-16,0 0-286 0,0-1-268 0,1-1-174 15,-1-1-149-15,1-1-166 0,0-1-69 16,0-1 58-16,1-1 133 0,-1-1 170 0,0-1 171 15</inkml:trace>
  <inkml:trace contextRef="#ctx0" brushRef="#br0" timeOffset="16499.88">27093 12284 16 0,'1'-1'380'0,"0"0"55"0,0 0 38 0,0 0 7 15,0 0-148-15,-1 0-125 0,0 0-74 0,0 0-42 16,1 1-20-16,-1 0-4 0,0-1 13 0,0 1 38 16,0 0 29-16,0 0 33 0,1 0 21 0,-1 0 22 15,0 0 9-15,0 0-5 0,0 0-22 16,0 0-22-16,0 0-21 0,0 0-30 0,0 1 44 15,1 0 32-15,-1 1 37 0,0 0 36 0,0 1 32 16,-1 1 33-16,0 1-35 0,0 0-23 16,-2 2-11-16,1 1-23 0,-2 1-23 0,0 2-30 15,0 1-25-15,-2 3-67 0,1 2-109 0,0 0 0 16,0 2 0-16,-1 3 0 0,0 0 0 0,1 1 0 16,0 1 0-16,-1 0 0 0,1-1 0 15,0-1 0-15,1-1 0 0,1 0 0 0,0-2 0 16,1-2 0-16,2-1 0 0,-2-3 0 0,1-1 0 15,1-2 0-15,0-2 0 0,0-1 0 0,0-1 0 16,0-2 0-16,0-2-62 0,0 0-308 0,0-3-192 16,0 0-186-16,0-2-188 0,1-1-185 15,1-1-34-15,-2-1 99 0,1-1 163 0,0 0 192 16,1 0 207-16</inkml:trace>
  <inkml:trace contextRef="#ctx0" brushRef="#br0" timeOffset="16949.99">27148 12353 207 0,'2'-1'710'0,"0"0"186"15,0-1 126-15,-1 1 67 0,0-1-175 16,-1 1-238-16,0 1-236 0,1 0-170 0,0 1-125 16,0 2-63-16,-1-2-39 0,1 3 0 0,1-1 2 15,0 1 9-15,0 0 22 0,1 1 19 0,1 2 28 16,0-1 7-16,2 2 7 0,1 1 2 15,1 0-5-15,-1 1-13 0,2 1-17 0,-2 0-21 16,2 1-23-16,0 1-24 0,0 1-19 0,-1 0-6 16,1 1-11-16,-2 0-8 0,1 0 3 0,0-1 0 15,-2 1-10-15,1-1-9 0,-2 0-11 16,0-1 9-16,0-1-4 0,0-1 3 0,-1 0 8 16,-2 0 6-16,1-2 9 0,-1 0-17 0,0-2-22 15,-1-1-45-15,-1 0-75 0,0-1-102 0,-1-1-145 16,-1 0-156-16,1-1-149 0,-1-1-176 15,0-1-101-15,1 0 7 0,-1-1 99 0,0-1 141 16,-1 1 155-16</inkml:trace>
  <inkml:trace contextRef="#ctx0" brushRef="#br0" timeOffset="17584.45">26991 12877 169 0,'2'0'621'0,"0"0"141"16,-1 0 84-16,-1-1 44 0,0 1-188 0,0 0-200 15,0 0-183-15,1 0-120 0,-1 0-38 16,0 1 22-16,1-1 47 0,-1 1 46 0,0 0 48 15,1 0 25-15,-1 1 7 0,0 0-23 0,1 0-26 16,-1 1-9-16,0 0-32 0,0 1-168 0,0 1-98 16,0 0 0-16,-1 0 0 0,1 1 0 15,-1 1 0-15,0-1 0 0,0 1 0 0,0 0 0 16,1 0 0-16,0 1 0 0,1 0 0 0,1-1 0 16,0 0 0-16,1 0 0 0,0-2 0 15,1-1 0-15,0 0 0 0,2-1 0 0,0-2 0 16,0-1 0-16,2-2 0 0,-1 0 0 0,1-2 0 15,-1-1 0-15,-1-2 0 0,0 0 0 0,-2 0 0 16,-1-2 0-16,-1 0 0 0,-1 0 0 16,-1 0 0-16,-2 1 0 0,0-1 0 0,-1 1 0 15,-1 0 0-15,0 2 0 0,0 0 0 0,-1 1 0 16,0 2 0-16,-1-1 0 0,2 2 0 0,-2 1 0 16,1 0 0-16,0 1 0 0,1 1 0 0,0-1 0 15,0 2 0-15,1-1 0 0,1 1 0 0,0 0 0 16,2 0 0-16,0 0-100 0,0 0-374 15,1 0-191-15,0 0-178 0,1-1-217 0,1 0-94 16,-1 0 25-16,1 0 116 0,1-1 186 0,-1 1 201 16</inkml:trace>
  <inkml:trace contextRef="#ctx0" brushRef="#br0" timeOffset="18153.2">27338 12830 235 0,'1'0'382'0,"-1"0"59"16,0 1 45-16,0 0-69 0,0 0-52 0,-1 0-34 16,1 0 9-16,0 1-1 0,0-1 15 0,0 1 15 15,0 0-7-15,0 1 12 0,0 0-10 0,1 1-11 16,0 0-19-16,0 1-32 0,1 0-22 15,1 0-26-15,-2 1-44 0,2 1-34 0,0 0-52 16,-1 0-28-16,0 0-20 0,1 1-41 0,-1 0-24 16,0-1-32-16,0 1-29 0,0 0-43 15,-1-1-42-15,-1 0-50 0,0 0-81 0,-1-1-79 16,1 0-82-16,-1-1-102 0,-1 0-118 0,0-1-170 16,0-2-62-16,-1 1 29 0,0-2 68 15,-1-1 115-15,2 0 139 0</inkml:trace>
  <inkml:trace contextRef="#ctx0" brushRef="#br0" timeOffset="18955.05">27727 12302 29 0,'0'-1'423'16,"1"0"81"-16,-1-1 52 0,0 1 38 16,0 0-161-16,0 0-127 0,0 1-104 0,0-1-64 15,-1 1-22-15,1-1-7 0,-1 0 28 0,1 0 22 16,-1 1 35-16,1 0 18 0,-2 0 3 0,1 0-5 16,-1-1-12-16,0 1-15 0,-1 0-1 15,2 0-6-15,-1 1 3 0,0 0 21 0,-1 1 17 16,0 1 26-16,-1 1 6 0,0 1 18 0,-2 1 6 15,1 1-14-15,-2 2-27 0,0 2-16 16,0 0-25-16,-2 3-30 0,1 0-39 0,-1 2-28 16,0 2-82-16,-1-1-12 0,0 1 0 0,0 1 0 15,0 0 0-15,0 0 0 0,0 0 0 0,1-1 0 16,1-1 0-16,-1 0 0 0,2-2 0 16,0 0 0-16,1-2 0 0,0 0 0 0,2-1 0 15,-2-2 0-15,3-1 0 0,0-1 0 0,0-1 0 16,1-2-27-16,0-1-211 0,0 0-130 0,1-2-180 15,0-1-172-15,1 0-160 0,1-2-178 0,0-1-42 16,2-2 63-16,-1 0 152 0,1-1 180 16,0-1 192-16</inkml:trace>
  <inkml:trace contextRef="#ctx0" brushRef="#br0" timeOffset="19351.99">27735 12363 187 0,'4'0'588'0,"1"0"131"0,-2 0 102 0,1 0 19 16,-1 1-196-16,0 0-144 0,-2 2-102 15,1 0-74-15,-1 2-38 0,2 0 37 0,-2 1 15 16,1 1 5-16,1 0-26 0,-1 1-18 0,1 0-29 16,0 1-40-16,2 1-18 0,-1 1-32 15,1 0-24-15,-1 1-32 0,1 0-34 0,0 1-88 16,0 0-2-16,0 1 0 0,0 1 0 0,-1-1 0 16,0-1 0-16,-1 1 0 0,0-2 0 0,0 1 0 15,0-2 0-15,-1-1 0 0,0 0 0 0,-1-1 0 16,0-1 0-16,0-1 0 0,-2 0-202 15,1-1-119-15,-1 0-147 0,0-2-152 0,0 1-140 16,0-1-144-16,1-1-128 0,-1 0 1 0,0-1 93 16,0 0 138-16,0-1 162 0,-1 1 194 0</inkml:trace>
  <inkml:trace contextRef="#ctx0" brushRef="#br0" timeOffset="19937.43">27490 12850 204 0,'2'-1'681'0,"0"0"174"0,-1 0 134 0,0 0 63 16,0-1-183-16,-1 1-218 0,1 0-218 0,-1 1-157 16,0 1-136-16,0-1-66 0,0 1-28 15,0 1-20-15,-1-1-11 0,1 1-15 0,-1 0 4 16,1 1 21-16,-1 0-1 0,1 1 19 0,0 0 1 15,1 1 4-15,0 1 6 0,0 0-20 0,1 1 15 16,1 0-7-16,0 0 1 0,2 1 10 0,0 0-7 16,0-1 6-16,1 0-20 0,1-1-6 15,-2 0-9-15,2 0 2 0,-1-2-7 0,1-1-10 16,-1-1 0-16,0-1 6 0,0-2 9 0,-1-1-11 16,0 0 1-16,1-3 3 0,-1 0 3 0,-1-1-5 15,-1-1-11-15,0 0 1 0,-1-3 4 16,-2 1 2-16,0-1-12 0,0-1-14 0,-2 1 0 15,1 0-21-15,-2 0-17 0,-1 1-8 0,-1 2-23 16,1 0 18-16,-1 2-2 0,-1 1 20 16,0 1 12-16,-1 1 8 0,1 1 42 0,0 0-16 15,-1 1 16-15,1 1-5 0,0 0 6 0,1 1 0 16,0 0-16-16,0 0 10 0,1 0-8 16,1 0 7-16,0 1-3 0,1-2-7 0,0 0-9 15,0 1-43-15,1-1-80 0,1 1-113 0,0 0-143 16,0-1-152-16,0 1-177 0,2 0-149 0,-1-1-21 15,1 1 52-15,1-1 120 0,-1 1 140 0</inkml:trace>
  <inkml:trace contextRef="#ctx0" brushRef="#br0" timeOffset="20503.5">27813 12840 146 0,'1'-2'487'0,"1"0"64"15,-2 0 37-15,1 1-5 0,-1 0-177 0,0 0-153 16,1-1-103-16,-1 1-41 0,2 0 0 0,-2 0 43 15,1 0 57-15,0 0 71 0,0 1 81 16,0-1 48-16,-1 0 25 0,1 0-16 0,-1 1-28 16,1 0-44-16,0-1-65 0,-1 1-46 0,1 0-43 15,0 1-19-15,0-1-17 0,0 1-14 16,1 0-7-16,-1 2-9 0,0-1-4 0,0 2-15 16,0 0-14-16,0 1-45 0,-1 1-48 0,0 1 0 15,1 0 0-15,-1 0 0 0,0 1 0 0,0 0 0 16,0 1 0-16,0-1 0 0,0 1 0 15,0 0 0-15,0-1 0 0,0 1 0 0,-1-1 0 16,1 0 0-16,0 1 0 0,0-2 0 0,0 0 0 16,0 0 0-16,0-2 0 0,0 0-16 0,0-1-490 15,-1-1-231-15,0 0-225 0,-1-2-206 16,-1 0-55-16,0-1 67 0,-1-1 169 0,0-2 215 16,1 0 241-16</inkml:trace>
  <inkml:trace contextRef="#ctx0" brushRef="#br0" timeOffset="26577.1">27950 11234 221 0,'0'1'319'0,"0"-1"26"16,0 0-18-16,0-1-90 0,0 1-66 0,-1 0-48 15,1 0-18-15,1 0-7 0,-1 0-6 0,0 0 8 16,0-1 3-16,0 1 10 0,0 0 0 0,0-1 0 16,0 1-5-16,0 1 4 0,0-1 10 0,0 0 5 15,0-1 15-15,0 1 12 0,0 0 15 0,1 0 8 16,-1 0 4-16,1 0 3 0,-1 0 9 0,0 0-6 15,0 0-16-15,0-1-7 0,0 1-9 16,0 0-36-16,1-1-41 0,1 1-21 0,1 0-10 16,-1-1-16-16,2 1-15 0,-1 0 1 0,2-1 3 15,-2 1-1-15,1 1-6 0,-1-1-2 0,1 1-13 16,-2 0 9-16,1 0-6 0,-1 1-15 0,0 0-11 16,-1 0-1-16,0 1 14 0,-1-1 0 0,-1 2 7 15,-1 0 14-15,-2-1 2 0,1 1-5 0,-2 1-4 16,0-1-2-16,-1 0 14 0,0 0 4 0,-1 0 20 15,-1-1 26-15,1 1 13 0,-1-1 21 16,0-1 7-16,1 1 22 0,0-1 21 0,0 0 0 16,1 0 7-16,1-1-13 0,1 1-15 0,0-1-24 15,2-1-23-15,0 1-11 0,0-1-38 0,1 2-3 16,-1-2-7-16,2 0-1 0,0 1 7 16,0 1-14-16,1 0 20 0,0-1-13 0,1 1-2 15,0 0-2-15,0 0-11 0,0-1 3 0,2 1-21 16,-1 0 13-16,1-1 0 0,0 0-3 0,1 0-5 15,0 0-16-15,-1 1-6 0,2-1-10 0,-2 0-27 16,2 0-16-16,-2 0-9 0,3 1 9 0,-3-1 10 16,2 1 8-16,-2-1 18 0,1 0 19 15,-1 0 6-15,1 1 8 0,-2-2 3 0,-1 2 6 16,1-1 5-16,-1-1 0 0,0 1 5 0,1-1-14 16,-2 0-11-16,0 1-29 0,0-1-28 0,0 0-36 15,0 1-56-15,0-1-68 0,0 0-107 0,-1-1-92 16,1 1-104-16,-1-1-99 0,1 1-124 0,0-2-13 15,0 0 60-15,0 0 97 0,1 0 112 0</inkml:trace>
  <inkml:trace contextRef="#ctx0" brushRef="#br0" timeOffset="27094.9">28160 11112 239 0,'0'0'414'15,"1"-1"33"-15,0 0 25 0,0 1-87 0,-1 0-119 16,0 0-88-16,0-1-44 0,1 1-6 0,-1 0 3 15,0 0 3-15,2 0 2 0,-2 0 5 0,1 0-5 16,-1-1-26-16,1 1-24 0,-1 1-29 16,0-1-11-16,0 0 1 0,1 1 7 0,-1 0 22 15,0 0 34-15,2 0 47 0,-3 0 38 0,0 1 31 16,0 1 30-16,-1 0 24 0,0 0 13 0,-1 1-4 16,-1 1-22-16,1 0-22 0,0 1-36 0,-1-1-38 15,0 2-40-15,1-1-35 0,-1 1-22 0,0-1-27 16,1 1-12-16,-1-1-8 0,0 0-14 0,2 0-3 15,-1-1-18-15,1-1-48 0,1 0-88 0,-1-1-148 16,1-1-192-16,1 1-234 0,-1-2-232 0,1 0-84 16,0-1 18-16,0 0 112 0,2-2 176 0,-1 2 219 15</inkml:trace>
  <inkml:trace contextRef="#ctx0" brushRef="#br0" timeOffset="28094.5">27960 11944 114 0,'0'-1'519'0,"0"1"92"15,-1 0 57-15,1 0 31 0,-1-1-185 0,1 1-167 16,0 0-138-16,0 0-92 0,0 0-56 0,0 0-19 16,1 0-10-16,0 0-4 0,1 0 1 0,2 0 0 15,0 1-3-15,2-1-12 0,0 1-5 0,0 1-9 16,0 0 5-16,0 1-7 0,-1 0-1 0,0 1 0 15,-1 1-1-15,-2 0 9 0,-1 0 2 16,-1 2 5-16,-1 0 10 0,-2 0 2 0,-1 1 2 16,0 0 2-16,-2-1-6 0,0 1 14 0,-1-2 6 15,-1 1 24-15,0 0 37 0,0-2 38 0,0 0 53 16,0 0 37-16,-1-1 41 0,1 0 20 16,1-1 11-16,0-1-3 0,1 0-6 0,2-1-8 15,-1 0-19-15,3 0-6 0,0-1-26 0,1 0-16 16,0 0-43-16,1 0-40 0,1 0-35 0,2-1-72 15,-1 0-29-15,1 1 0 0,1 0 0 0,1 0 0 16,-1 0 0-16,1 0 0 0,0 0 0 16,0 0 0-16,0 0 0 0,1 1 0 0,0-1 0 15,-1 1 0-15,0 0 0 0,2 0 0 0,-2 0-13 16,2 0-77-16,0 1-13 0,1-1-8 0,-3 0-3 16,1 0 8-16,-1 2-5 0,-1-2 6 0,-1 0-17 15,-1 0-9-15,0 0-17 0,-1 0-15 0,0-1-25 16,-1 1-38-16,-1-1-54 0,0 0-58 0,0 0-67 15,0 0-71-15,-1 0-54 0,1 0-36 0,-1-1-38 16,0 0-80-16,2 0 8 0,0 0 55 0,0 0 72 16,0 0 85-16</inkml:trace>
  <inkml:trace contextRef="#ctx0" brushRef="#br0" timeOffset="28745.39">28180 11801 70 0,'-1'-4'500'0,"0"1"103"0,1 0 68 0,1 0 41 16,-1 0-154-16,0 1-166 0,0 0-118 15,0 1-78-15,0-1-13 0,0 1 13 0,0 0 51 16,-1 1 46-16,1-1 46 0,-1 1 19 0,2-1-29 16,-1 1-32-16,1 0-61 0,1 0-46 0,0 1-60 15,1 0-41-15,0 0-25 0,1 0-22 0,-1 1-11 16,1 0-12-16,0 1-18 0,-1 1 3 0,2-1-8 16,-2 1-17-16,0-1-10 0,1 1-13 0,-2-1 0 15,0 1-4-15,-1-2 4 0,-1 1 11 16,0-1 2-16,0-1 14 0,-2 1 15 0,-1-1 2 15,0 1 21-15,0-1 13 0,-1 0 17 0,-1 0 16 16,2 0 15-16,-1 0 19 0,0-1 6 0,0 1 10 0,0-1 11 16,0 1 3-16,0 0-8 0,2-1-6 0,-1 1-7 15,1-1-6-15,-1 1-14 0,1 1-6 16,1-2-65-16,0 2-19 0,-1 0 0 0,1-1 0 16,0 1 0-16,0 0 0 0,0 1 0 0,1 0 0 15,0-1 0-15,1 1 0 0,1-1 0 0,-1 1 0 16,2-1 0-16,-1 0 0 0,2 0 0 0,-1 0 0 15,1 0 0-15,0-1 0 0,1 1 0 0,-1-1 0 16,1 1 0-16,0-1 0 0,0 0-149 0,0-1-166 16,-1 1-112-16,-1-1-130 0,-1 0-132 0,0 0-117 15,-2 0-159-15,-1-1-53 0,1 1 48 0,-1-1 119 16,-1 0 153-16,-1 1 161 0</inkml:trace>
  <inkml:trace contextRef="#ctx0" brushRef="#br0" timeOffset="30096.87">28051 12646 85 0,'0'-2'425'0,"1"1"39"0,1-1 16 0,-1 1-34 16,1 0-186-16,1 0-163 0,0 0-102 0,2 0-40 15,0 1-7-15,-1 0 16 0,2 1 44 0,-1-1 40 16,0 1 29-16,0 0 16 0,-1 1 11 0,0 0 5 16,0 1-4-16,-1 1-5 0,0-1 10 0,0 1-2 15,-1 0 5-15,0 1 12 0,0-1 8 16,-1 1 12-16,1-1-5 0,-2 1 10 0,1 0-4 15,-1 0-8-15,-1 0 1 0,-1 0 13 0,0 1 26 16,-1-1 13-16,-3 1 29 0,1 0 29 0,-1 0 19 16,0 1 4-16,0-1-10 0,0 0-8 0,-3 1-19 15,1-1-27-15,0 0-31 0,-1 1-29 0,0-2-9 16,0 0-16-16,0 1 1 0,1-2 9 0,1 2 11 16,1-2 14-16,0 0-12 0,2-1 19 0,0 0-130 15,1-2-35-15,0 1 0 0,3 0 0 0,0 0 0 16,0 0 0-16,3 0 0 0,0 0 0 0,1-1 0 15,1 0 0-15,1 0 0 0,0 0 0 0,1 1 0 16,1 0 0-16,-1 0 0 0,0 0 0 0,0 1 0 16,0-1 0-16,-1 0 0 0,0 1 0 15,0-1 0-15,-1 0 0 0,0 0 0 0,0 0 0 16,1 1 0-16,-2-1 0 0,1 0 0 0,0 1 0 16,-1-1 0-16,0 0 0 0,-2 0 0 0,0-1 0 15,0 1 0-15,0-2 0 0,-1 1 0 0,0 0 0 0,-1-1 0 16,0 0 0-16,-1-1-47 0,0 0-41 15,-1 0-66-15,-1-1-106 0,0 1-147 0,0-2-184 16,0 1-179-16,1-1-204 0,-1 0-118 0,0 0 13 16,2-2 105-16,0 2 173 0,1-2 184 0</inkml:trace>
  <inkml:trace contextRef="#ctx0" brushRef="#br0" timeOffset="30930.58">28193 12421 464 0,'3'-3'607'0,"-1"0"75"0,0 0 39 16,1 2-113-16,-2-2-176 0,1 1-160 0,-1 0-127 16,0 1-80-16,1-1-26 0,-1 1 5 0,1 0 40 15,-2 0 68-15,1 0 84 0,-1 0 88 16,0-1 56-16,0 2 39 0,0-1-1 0,0 0-29 15,1 1-50-15,-1 0-45 0,1-1-44 0,-1 1-33 16,0 0-32-16,0 0-29 0,1 0-27 0,-1 0-24 16,0 1-70-16,2-1-35 0,-1 1 0 0,1 0 0 15,1 2 0-15,0-2 0 0,0 2 0 0,-1 0 0 16,-2 1 0-16,0 0 0 0,0 0 0 0,0 0 0 16,0 0 0-16,0 1 0 0,0 0-41 0,0-1 7 15,0 1 17-15,0-1 6 0,0-1 11 0,0 0 0 16,0-1 11-16,0 1 5 0,0-1-7 0,-2-1 4 15,-5 1-2-15,1-2 3 0,1 0 6 0,-1 0-11 16,2 0-9-16,-1 0 0 0,1-1 0 0,1 1 0 16,1-1 0-16,-1 1 0 0,2 0 0 15,-1 0 0-15,2 0 0 0,-1 0 0 0,1 0 0 16,0 0 0-16,1 0 0 0,0 0 0 0,0 1 0 16,0 0 0-16,2 1 0 0,-2-1 0 0,1 0 0 15,0 0 0-15,0 1 0 0,0 0 0 0,0 0 0 16,1 1-29-16,-2 0-63 0,1 1 15 0,-1-1 20 15,-1 1 15-15,1 0 16 0,-1 1 10 0,-1-1 16 16,1 0 7-16,-2 1 11 0,0 0 22 0,-2 0 17 16,0 0 21-16,0 0 11 0,0 0-39 0,0-1-50 15,-1 1 0-15,0-1 0 0,0-1 0 0,-1 0 0 16,1-1 0-16,-1 0 0 0,0-1 0 0,-1 1 0 16,2-3 0-16,-2 0 0 0,2-1 0 0,0 0 0 15,0-1 0-15,0-1 0 0,0 0-502 0,1-1-434 16,2 1-267-16,1-1-103 0,2 0 11 0,1 2 135 15,0-1 237-15,1 2 296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9260C9-6849-42A0-AFDC-8456C2B23C30}" type="datetimeFigureOut">
              <a:rPr kumimoji="1" lang="ja-JP" altLang="en-US" smtClean="0"/>
              <a:t>2021/4/22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9E528E-FE94-4142-93C0-1245C4E17684}" type="slidenum">
              <a:rPr kumimoji="1" lang="ja-JP" altLang="en-US" smtClean="0"/>
              <a:t>‹#›</a:t>
            </a:fld>
            <a:endParaRPr kumimoji="1" lang="ja-JP" altLang="en-US"/>
          </a:p>
        </p:txBody>
      </p:sp>
    </p:spTree>
    <p:extLst>
      <p:ext uri="{BB962C8B-B14F-4D97-AF65-F5344CB8AC3E}">
        <p14:creationId xmlns:p14="http://schemas.microsoft.com/office/powerpoint/2010/main" val="373400449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69E528E-FE94-4142-93C0-1245C4E17684}" type="slidenum">
              <a:rPr kumimoji="1" lang="ja-JP" altLang="en-US" smtClean="0"/>
              <a:t>28</a:t>
            </a:fld>
            <a:endParaRPr kumimoji="1" lang="ja-JP" altLang="en-US"/>
          </a:p>
        </p:txBody>
      </p:sp>
    </p:spTree>
    <p:extLst>
      <p:ext uri="{BB962C8B-B14F-4D97-AF65-F5344CB8AC3E}">
        <p14:creationId xmlns:p14="http://schemas.microsoft.com/office/powerpoint/2010/main" val="3779507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69E528E-FE94-4142-93C0-1245C4E17684}" type="slidenum">
              <a:rPr kumimoji="1" lang="ja-JP" altLang="en-US" smtClean="0"/>
              <a:t>29</a:t>
            </a:fld>
            <a:endParaRPr kumimoji="1" lang="ja-JP" altLang="en-US"/>
          </a:p>
        </p:txBody>
      </p:sp>
    </p:spTree>
    <p:extLst>
      <p:ext uri="{BB962C8B-B14F-4D97-AF65-F5344CB8AC3E}">
        <p14:creationId xmlns:p14="http://schemas.microsoft.com/office/powerpoint/2010/main" val="3273839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69E528E-FE94-4142-93C0-1245C4E17684}" type="slidenum">
              <a:rPr kumimoji="1" lang="ja-JP" altLang="en-US" smtClean="0"/>
              <a:t>30</a:t>
            </a:fld>
            <a:endParaRPr kumimoji="1" lang="ja-JP" altLang="en-US"/>
          </a:p>
        </p:txBody>
      </p:sp>
    </p:spTree>
    <p:extLst>
      <p:ext uri="{BB962C8B-B14F-4D97-AF65-F5344CB8AC3E}">
        <p14:creationId xmlns:p14="http://schemas.microsoft.com/office/powerpoint/2010/main" val="3655078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CF0466-371D-4FB4-922C-FAC2EA2F87D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3B85869-988E-4ACA-B61D-C23DF8B61E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2BE1424-D7F1-430D-9F3B-C184B69B06DD}"/>
              </a:ext>
            </a:extLst>
          </p:cNvPr>
          <p:cNvSpPr>
            <a:spLocks noGrp="1"/>
          </p:cNvSpPr>
          <p:nvPr>
            <p:ph type="dt" sz="half" idx="10"/>
          </p:nvPr>
        </p:nvSpPr>
        <p:spPr/>
        <p:txBody>
          <a:bodyPr/>
          <a:lstStyle/>
          <a:p>
            <a:fld id="{07176936-E9A5-43D1-A7DC-F755CDA257DF}" type="datetimeFigureOut">
              <a:rPr kumimoji="1" lang="ja-JP" altLang="en-US" smtClean="0"/>
              <a:t>2021/4/22</a:t>
            </a:fld>
            <a:endParaRPr kumimoji="1" lang="ja-JP" altLang="en-US"/>
          </a:p>
        </p:txBody>
      </p:sp>
      <p:sp>
        <p:nvSpPr>
          <p:cNvPr id="5" name="フッター プレースホルダー 4">
            <a:extLst>
              <a:ext uri="{FF2B5EF4-FFF2-40B4-BE49-F238E27FC236}">
                <a16:creationId xmlns:a16="http://schemas.microsoft.com/office/drawing/2014/main" id="{4BC01650-0F47-4D30-B997-299A969A177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0BD7A7E-77EB-438F-92A2-D0BF2B9AE9C7}"/>
              </a:ext>
            </a:extLst>
          </p:cNvPr>
          <p:cNvSpPr>
            <a:spLocks noGrp="1"/>
          </p:cNvSpPr>
          <p:nvPr>
            <p:ph type="sldNum" sz="quarter" idx="12"/>
          </p:nvPr>
        </p:nvSpPr>
        <p:spPr/>
        <p:txBody>
          <a:bodyPr/>
          <a:lstStyle/>
          <a:p>
            <a:fld id="{9A1EA1DD-FCC2-4D58-A069-9F4DC082AAB9}" type="slidenum">
              <a:rPr kumimoji="1" lang="ja-JP" altLang="en-US" smtClean="0"/>
              <a:t>‹#›</a:t>
            </a:fld>
            <a:endParaRPr kumimoji="1" lang="ja-JP" altLang="en-US"/>
          </a:p>
        </p:txBody>
      </p:sp>
    </p:spTree>
    <p:extLst>
      <p:ext uri="{BB962C8B-B14F-4D97-AF65-F5344CB8AC3E}">
        <p14:creationId xmlns:p14="http://schemas.microsoft.com/office/powerpoint/2010/main" val="3765041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9663E0-7382-4647-BA85-DFC2D09345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51A5D4F-31A9-4EA4-8700-3B1982351FB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FAFF6B7-CAAA-4C09-849D-28000A3A9C05}"/>
              </a:ext>
            </a:extLst>
          </p:cNvPr>
          <p:cNvSpPr>
            <a:spLocks noGrp="1"/>
          </p:cNvSpPr>
          <p:nvPr>
            <p:ph type="dt" sz="half" idx="10"/>
          </p:nvPr>
        </p:nvSpPr>
        <p:spPr/>
        <p:txBody>
          <a:bodyPr/>
          <a:lstStyle/>
          <a:p>
            <a:fld id="{07176936-E9A5-43D1-A7DC-F755CDA257DF}" type="datetimeFigureOut">
              <a:rPr kumimoji="1" lang="ja-JP" altLang="en-US" smtClean="0"/>
              <a:t>2021/4/22</a:t>
            </a:fld>
            <a:endParaRPr kumimoji="1" lang="ja-JP" altLang="en-US"/>
          </a:p>
        </p:txBody>
      </p:sp>
      <p:sp>
        <p:nvSpPr>
          <p:cNvPr id="5" name="フッター プレースホルダー 4">
            <a:extLst>
              <a:ext uri="{FF2B5EF4-FFF2-40B4-BE49-F238E27FC236}">
                <a16:creationId xmlns:a16="http://schemas.microsoft.com/office/drawing/2014/main" id="{00D4EED8-4EB4-49CB-ABC9-5886F184A48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EC4FF70-131F-4881-97AD-B40E7FFC3A80}"/>
              </a:ext>
            </a:extLst>
          </p:cNvPr>
          <p:cNvSpPr>
            <a:spLocks noGrp="1"/>
          </p:cNvSpPr>
          <p:nvPr>
            <p:ph type="sldNum" sz="quarter" idx="12"/>
          </p:nvPr>
        </p:nvSpPr>
        <p:spPr/>
        <p:txBody>
          <a:bodyPr/>
          <a:lstStyle/>
          <a:p>
            <a:fld id="{9A1EA1DD-FCC2-4D58-A069-9F4DC082AAB9}" type="slidenum">
              <a:rPr kumimoji="1" lang="ja-JP" altLang="en-US" smtClean="0"/>
              <a:t>‹#›</a:t>
            </a:fld>
            <a:endParaRPr kumimoji="1" lang="ja-JP" altLang="en-US"/>
          </a:p>
        </p:txBody>
      </p:sp>
    </p:spTree>
    <p:extLst>
      <p:ext uri="{BB962C8B-B14F-4D97-AF65-F5344CB8AC3E}">
        <p14:creationId xmlns:p14="http://schemas.microsoft.com/office/powerpoint/2010/main" val="1593154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52BED22-3BA3-44C8-9FBE-06436E72A74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2CEFB59-CA0F-4A0F-B1BF-D377A1B9740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9E585A2-3069-47FB-87C3-2472EFE93F6C}"/>
              </a:ext>
            </a:extLst>
          </p:cNvPr>
          <p:cNvSpPr>
            <a:spLocks noGrp="1"/>
          </p:cNvSpPr>
          <p:nvPr>
            <p:ph type="dt" sz="half" idx="10"/>
          </p:nvPr>
        </p:nvSpPr>
        <p:spPr/>
        <p:txBody>
          <a:bodyPr/>
          <a:lstStyle/>
          <a:p>
            <a:fld id="{07176936-E9A5-43D1-A7DC-F755CDA257DF}" type="datetimeFigureOut">
              <a:rPr kumimoji="1" lang="ja-JP" altLang="en-US" smtClean="0"/>
              <a:t>2021/4/22</a:t>
            </a:fld>
            <a:endParaRPr kumimoji="1" lang="ja-JP" altLang="en-US"/>
          </a:p>
        </p:txBody>
      </p:sp>
      <p:sp>
        <p:nvSpPr>
          <p:cNvPr id="5" name="フッター プレースホルダー 4">
            <a:extLst>
              <a:ext uri="{FF2B5EF4-FFF2-40B4-BE49-F238E27FC236}">
                <a16:creationId xmlns:a16="http://schemas.microsoft.com/office/drawing/2014/main" id="{68EDFE81-DA15-4357-BC10-FC327267E8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010C754-261E-448C-B032-249BE55A7354}"/>
              </a:ext>
            </a:extLst>
          </p:cNvPr>
          <p:cNvSpPr>
            <a:spLocks noGrp="1"/>
          </p:cNvSpPr>
          <p:nvPr>
            <p:ph type="sldNum" sz="quarter" idx="12"/>
          </p:nvPr>
        </p:nvSpPr>
        <p:spPr/>
        <p:txBody>
          <a:bodyPr/>
          <a:lstStyle/>
          <a:p>
            <a:fld id="{9A1EA1DD-FCC2-4D58-A069-9F4DC082AAB9}" type="slidenum">
              <a:rPr kumimoji="1" lang="ja-JP" altLang="en-US" smtClean="0"/>
              <a:t>‹#›</a:t>
            </a:fld>
            <a:endParaRPr kumimoji="1" lang="ja-JP" altLang="en-US"/>
          </a:p>
        </p:txBody>
      </p:sp>
    </p:spTree>
    <p:extLst>
      <p:ext uri="{BB962C8B-B14F-4D97-AF65-F5344CB8AC3E}">
        <p14:creationId xmlns:p14="http://schemas.microsoft.com/office/powerpoint/2010/main" val="824681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2DBA7E-C362-45D1-918E-C1BD125C7FF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BDBAB16-A09C-4FE9-9359-9CE0E2D9E89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F6F25EA-20DC-4556-B068-942E3D52E8C5}"/>
              </a:ext>
            </a:extLst>
          </p:cNvPr>
          <p:cNvSpPr>
            <a:spLocks noGrp="1"/>
          </p:cNvSpPr>
          <p:nvPr>
            <p:ph type="dt" sz="half" idx="10"/>
          </p:nvPr>
        </p:nvSpPr>
        <p:spPr/>
        <p:txBody>
          <a:bodyPr/>
          <a:lstStyle/>
          <a:p>
            <a:fld id="{07176936-E9A5-43D1-A7DC-F755CDA257DF}" type="datetimeFigureOut">
              <a:rPr kumimoji="1" lang="ja-JP" altLang="en-US" smtClean="0"/>
              <a:t>2021/4/22</a:t>
            </a:fld>
            <a:endParaRPr kumimoji="1" lang="ja-JP" altLang="en-US"/>
          </a:p>
        </p:txBody>
      </p:sp>
      <p:sp>
        <p:nvSpPr>
          <p:cNvPr id="5" name="フッター プレースホルダー 4">
            <a:extLst>
              <a:ext uri="{FF2B5EF4-FFF2-40B4-BE49-F238E27FC236}">
                <a16:creationId xmlns:a16="http://schemas.microsoft.com/office/drawing/2014/main" id="{0287EA56-14FD-4669-A7DF-703A6D8CAA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BEDD1E9-B480-4BA5-84CD-C09C994BBA48}"/>
              </a:ext>
            </a:extLst>
          </p:cNvPr>
          <p:cNvSpPr>
            <a:spLocks noGrp="1"/>
          </p:cNvSpPr>
          <p:nvPr>
            <p:ph type="sldNum" sz="quarter" idx="12"/>
          </p:nvPr>
        </p:nvSpPr>
        <p:spPr/>
        <p:txBody>
          <a:bodyPr/>
          <a:lstStyle/>
          <a:p>
            <a:fld id="{9A1EA1DD-FCC2-4D58-A069-9F4DC082AAB9}" type="slidenum">
              <a:rPr kumimoji="1" lang="ja-JP" altLang="en-US" smtClean="0"/>
              <a:t>‹#›</a:t>
            </a:fld>
            <a:endParaRPr kumimoji="1" lang="ja-JP" altLang="en-US"/>
          </a:p>
        </p:txBody>
      </p:sp>
    </p:spTree>
    <p:extLst>
      <p:ext uri="{BB962C8B-B14F-4D97-AF65-F5344CB8AC3E}">
        <p14:creationId xmlns:p14="http://schemas.microsoft.com/office/powerpoint/2010/main" val="385969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CDBC61-902A-4003-80E3-FF8F4B1CE1D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F5A8390-F992-46A0-95D5-FA97BF7D93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5DF97C3-2FC9-45EB-AC97-4AAADA2AB5E1}"/>
              </a:ext>
            </a:extLst>
          </p:cNvPr>
          <p:cNvSpPr>
            <a:spLocks noGrp="1"/>
          </p:cNvSpPr>
          <p:nvPr>
            <p:ph type="dt" sz="half" idx="10"/>
          </p:nvPr>
        </p:nvSpPr>
        <p:spPr/>
        <p:txBody>
          <a:bodyPr/>
          <a:lstStyle/>
          <a:p>
            <a:fld id="{07176936-E9A5-43D1-A7DC-F755CDA257DF}" type="datetimeFigureOut">
              <a:rPr kumimoji="1" lang="ja-JP" altLang="en-US" smtClean="0"/>
              <a:t>2021/4/22</a:t>
            </a:fld>
            <a:endParaRPr kumimoji="1" lang="ja-JP" altLang="en-US"/>
          </a:p>
        </p:txBody>
      </p:sp>
      <p:sp>
        <p:nvSpPr>
          <p:cNvPr id="5" name="フッター プレースホルダー 4">
            <a:extLst>
              <a:ext uri="{FF2B5EF4-FFF2-40B4-BE49-F238E27FC236}">
                <a16:creationId xmlns:a16="http://schemas.microsoft.com/office/drawing/2014/main" id="{9466F9CE-42BC-40BA-811E-FA93EDF7F6B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5EA669-9D26-4932-A830-604A3062CF4A}"/>
              </a:ext>
            </a:extLst>
          </p:cNvPr>
          <p:cNvSpPr>
            <a:spLocks noGrp="1"/>
          </p:cNvSpPr>
          <p:nvPr>
            <p:ph type="sldNum" sz="quarter" idx="12"/>
          </p:nvPr>
        </p:nvSpPr>
        <p:spPr/>
        <p:txBody>
          <a:bodyPr/>
          <a:lstStyle/>
          <a:p>
            <a:fld id="{9A1EA1DD-FCC2-4D58-A069-9F4DC082AAB9}" type="slidenum">
              <a:rPr kumimoji="1" lang="ja-JP" altLang="en-US" smtClean="0"/>
              <a:t>‹#›</a:t>
            </a:fld>
            <a:endParaRPr kumimoji="1" lang="ja-JP" altLang="en-US"/>
          </a:p>
        </p:txBody>
      </p:sp>
    </p:spTree>
    <p:extLst>
      <p:ext uri="{BB962C8B-B14F-4D97-AF65-F5344CB8AC3E}">
        <p14:creationId xmlns:p14="http://schemas.microsoft.com/office/powerpoint/2010/main" val="34712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D605AF-EC62-4A95-AAB5-FB40539757E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E642FD9-DDA0-4F51-A5F9-EE4D08B04AD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F601B93-2729-4DAE-82F0-37B11EBDAC8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7A7D948-C490-4922-8306-D81BE4FF3CCE}"/>
              </a:ext>
            </a:extLst>
          </p:cNvPr>
          <p:cNvSpPr>
            <a:spLocks noGrp="1"/>
          </p:cNvSpPr>
          <p:nvPr>
            <p:ph type="dt" sz="half" idx="10"/>
          </p:nvPr>
        </p:nvSpPr>
        <p:spPr/>
        <p:txBody>
          <a:bodyPr/>
          <a:lstStyle/>
          <a:p>
            <a:fld id="{07176936-E9A5-43D1-A7DC-F755CDA257DF}" type="datetimeFigureOut">
              <a:rPr kumimoji="1" lang="ja-JP" altLang="en-US" smtClean="0"/>
              <a:t>2021/4/22</a:t>
            </a:fld>
            <a:endParaRPr kumimoji="1" lang="ja-JP" altLang="en-US"/>
          </a:p>
        </p:txBody>
      </p:sp>
      <p:sp>
        <p:nvSpPr>
          <p:cNvPr id="6" name="フッター プレースホルダー 5">
            <a:extLst>
              <a:ext uri="{FF2B5EF4-FFF2-40B4-BE49-F238E27FC236}">
                <a16:creationId xmlns:a16="http://schemas.microsoft.com/office/drawing/2014/main" id="{DB0BB04C-C317-4034-9CAE-AF127735076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D3E4ED9-A59A-47F0-B626-F58FE4282B2F}"/>
              </a:ext>
            </a:extLst>
          </p:cNvPr>
          <p:cNvSpPr>
            <a:spLocks noGrp="1"/>
          </p:cNvSpPr>
          <p:nvPr>
            <p:ph type="sldNum" sz="quarter" idx="12"/>
          </p:nvPr>
        </p:nvSpPr>
        <p:spPr/>
        <p:txBody>
          <a:bodyPr/>
          <a:lstStyle/>
          <a:p>
            <a:fld id="{9A1EA1DD-FCC2-4D58-A069-9F4DC082AAB9}" type="slidenum">
              <a:rPr kumimoji="1" lang="ja-JP" altLang="en-US" smtClean="0"/>
              <a:t>‹#›</a:t>
            </a:fld>
            <a:endParaRPr kumimoji="1" lang="ja-JP" altLang="en-US"/>
          </a:p>
        </p:txBody>
      </p:sp>
    </p:spTree>
    <p:extLst>
      <p:ext uri="{BB962C8B-B14F-4D97-AF65-F5344CB8AC3E}">
        <p14:creationId xmlns:p14="http://schemas.microsoft.com/office/powerpoint/2010/main" val="1546977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F5D17-3EEE-486F-AFD4-452821ECE61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B572EBC-32D9-442E-BF6C-E80A509EFD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EA0B920-6893-49CE-9C71-F406771F657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C42FF02-651C-44B9-A282-6DFEEF0220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2FA501A-61D7-4D04-B6DB-147C6FB243C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66DA346-837B-4B9D-A778-340DB8BF06D8}"/>
              </a:ext>
            </a:extLst>
          </p:cNvPr>
          <p:cNvSpPr>
            <a:spLocks noGrp="1"/>
          </p:cNvSpPr>
          <p:nvPr>
            <p:ph type="dt" sz="half" idx="10"/>
          </p:nvPr>
        </p:nvSpPr>
        <p:spPr/>
        <p:txBody>
          <a:bodyPr/>
          <a:lstStyle/>
          <a:p>
            <a:fld id="{07176936-E9A5-43D1-A7DC-F755CDA257DF}" type="datetimeFigureOut">
              <a:rPr kumimoji="1" lang="ja-JP" altLang="en-US" smtClean="0"/>
              <a:t>2021/4/22</a:t>
            </a:fld>
            <a:endParaRPr kumimoji="1" lang="ja-JP" altLang="en-US"/>
          </a:p>
        </p:txBody>
      </p:sp>
      <p:sp>
        <p:nvSpPr>
          <p:cNvPr id="8" name="フッター プレースホルダー 7">
            <a:extLst>
              <a:ext uri="{FF2B5EF4-FFF2-40B4-BE49-F238E27FC236}">
                <a16:creationId xmlns:a16="http://schemas.microsoft.com/office/drawing/2014/main" id="{8371EA65-79EF-4EAF-9D4E-A72642E3633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056EBAD-7D5E-4F46-97BB-15B8CF156C0D}"/>
              </a:ext>
            </a:extLst>
          </p:cNvPr>
          <p:cNvSpPr>
            <a:spLocks noGrp="1"/>
          </p:cNvSpPr>
          <p:nvPr>
            <p:ph type="sldNum" sz="quarter" idx="12"/>
          </p:nvPr>
        </p:nvSpPr>
        <p:spPr/>
        <p:txBody>
          <a:bodyPr/>
          <a:lstStyle/>
          <a:p>
            <a:fld id="{9A1EA1DD-FCC2-4D58-A069-9F4DC082AAB9}" type="slidenum">
              <a:rPr kumimoji="1" lang="ja-JP" altLang="en-US" smtClean="0"/>
              <a:t>‹#›</a:t>
            </a:fld>
            <a:endParaRPr kumimoji="1" lang="ja-JP" altLang="en-US"/>
          </a:p>
        </p:txBody>
      </p:sp>
    </p:spTree>
    <p:extLst>
      <p:ext uri="{BB962C8B-B14F-4D97-AF65-F5344CB8AC3E}">
        <p14:creationId xmlns:p14="http://schemas.microsoft.com/office/powerpoint/2010/main" val="77298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C71CCA-4080-4EC1-A190-12A6AE7B57F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9C85BB9-DC72-4FDF-8E15-CF5B84203B23}"/>
              </a:ext>
            </a:extLst>
          </p:cNvPr>
          <p:cNvSpPr>
            <a:spLocks noGrp="1"/>
          </p:cNvSpPr>
          <p:nvPr>
            <p:ph type="dt" sz="half" idx="10"/>
          </p:nvPr>
        </p:nvSpPr>
        <p:spPr/>
        <p:txBody>
          <a:bodyPr/>
          <a:lstStyle/>
          <a:p>
            <a:fld id="{07176936-E9A5-43D1-A7DC-F755CDA257DF}" type="datetimeFigureOut">
              <a:rPr kumimoji="1" lang="ja-JP" altLang="en-US" smtClean="0"/>
              <a:t>2021/4/22</a:t>
            </a:fld>
            <a:endParaRPr kumimoji="1" lang="ja-JP" altLang="en-US"/>
          </a:p>
        </p:txBody>
      </p:sp>
      <p:sp>
        <p:nvSpPr>
          <p:cNvPr id="4" name="フッター プレースホルダー 3">
            <a:extLst>
              <a:ext uri="{FF2B5EF4-FFF2-40B4-BE49-F238E27FC236}">
                <a16:creationId xmlns:a16="http://schemas.microsoft.com/office/drawing/2014/main" id="{23432CE5-A52B-4755-A9BE-2441088CCF3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8079855-9CD6-4856-84D6-FBCA69C9071A}"/>
              </a:ext>
            </a:extLst>
          </p:cNvPr>
          <p:cNvSpPr>
            <a:spLocks noGrp="1"/>
          </p:cNvSpPr>
          <p:nvPr>
            <p:ph type="sldNum" sz="quarter" idx="12"/>
          </p:nvPr>
        </p:nvSpPr>
        <p:spPr/>
        <p:txBody>
          <a:bodyPr/>
          <a:lstStyle/>
          <a:p>
            <a:fld id="{9A1EA1DD-FCC2-4D58-A069-9F4DC082AAB9}" type="slidenum">
              <a:rPr kumimoji="1" lang="ja-JP" altLang="en-US" smtClean="0"/>
              <a:t>‹#›</a:t>
            </a:fld>
            <a:endParaRPr kumimoji="1" lang="ja-JP" altLang="en-US"/>
          </a:p>
        </p:txBody>
      </p:sp>
    </p:spTree>
    <p:extLst>
      <p:ext uri="{BB962C8B-B14F-4D97-AF65-F5344CB8AC3E}">
        <p14:creationId xmlns:p14="http://schemas.microsoft.com/office/powerpoint/2010/main" val="1429502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7AC962E-EF57-4500-80FC-AA812B790FA7}"/>
              </a:ext>
            </a:extLst>
          </p:cNvPr>
          <p:cNvSpPr>
            <a:spLocks noGrp="1"/>
          </p:cNvSpPr>
          <p:nvPr>
            <p:ph type="dt" sz="half" idx="10"/>
          </p:nvPr>
        </p:nvSpPr>
        <p:spPr/>
        <p:txBody>
          <a:bodyPr/>
          <a:lstStyle/>
          <a:p>
            <a:fld id="{07176936-E9A5-43D1-A7DC-F755CDA257DF}" type="datetimeFigureOut">
              <a:rPr kumimoji="1" lang="ja-JP" altLang="en-US" smtClean="0"/>
              <a:t>2021/4/22</a:t>
            </a:fld>
            <a:endParaRPr kumimoji="1" lang="ja-JP" altLang="en-US"/>
          </a:p>
        </p:txBody>
      </p:sp>
      <p:sp>
        <p:nvSpPr>
          <p:cNvPr id="3" name="フッター プレースホルダー 2">
            <a:extLst>
              <a:ext uri="{FF2B5EF4-FFF2-40B4-BE49-F238E27FC236}">
                <a16:creationId xmlns:a16="http://schemas.microsoft.com/office/drawing/2014/main" id="{E8B39CBD-612F-4C55-8135-E165D04D6FC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C76EC93-979D-43B9-BD17-45B29A3E2B56}"/>
              </a:ext>
            </a:extLst>
          </p:cNvPr>
          <p:cNvSpPr>
            <a:spLocks noGrp="1"/>
          </p:cNvSpPr>
          <p:nvPr>
            <p:ph type="sldNum" sz="quarter" idx="12"/>
          </p:nvPr>
        </p:nvSpPr>
        <p:spPr/>
        <p:txBody>
          <a:bodyPr/>
          <a:lstStyle/>
          <a:p>
            <a:fld id="{9A1EA1DD-FCC2-4D58-A069-9F4DC082AAB9}" type="slidenum">
              <a:rPr kumimoji="1" lang="ja-JP" altLang="en-US" smtClean="0"/>
              <a:t>‹#›</a:t>
            </a:fld>
            <a:endParaRPr kumimoji="1" lang="ja-JP" altLang="en-US"/>
          </a:p>
        </p:txBody>
      </p:sp>
    </p:spTree>
    <p:extLst>
      <p:ext uri="{BB962C8B-B14F-4D97-AF65-F5344CB8AC3E}">
        <p14:creationId xmlns:p14="http://schemas.microsoft.com/office/powerpoint/2010/main" val="1826755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625DF4-025C-4867-B19C-52DDD44CD45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AF2E225-59C8-4919-BA41-A7F415F25D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3509E21-BE15-4D70-8EEA-D1A3184A96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B2F2E9E-4974-437D-A9A8-7D9812C2C27E}"/>
              </a:ext>
            </a:extLst>
          </p:cNvPr>
          <p:cNvSpPr>
            <a:spLocks noGrp="1"/>
          </p:cNvSpPr>
          <p:nvPr>
            <p:ph type="dt" sz="half" idx="10"/>
          </p:nvPr>
        </p:nvSpPr>
        <p:spPr/>
        <p:txBody>
          <a:bodyPr/>
          <a:lstStyle/>
          <a:p>
            <a:fld id="{07176936-E9A5-43D1-A7DC-F755CDA257DF}" type="datetimeFigureOut">
              <a:rPr kumimoji="1" lang="ja-JP" altLang="en-US" smtClean="0"/>
              <a:t>2021/4/22</a:t>
            </a:fld>
            <a:endParaRPr kumimoji="1" lang="ja-JP" altLang="en-US"/>
          </a:p>
        </p:txBody>
      </p:sp>
      <p:sp>
        <p:nvSpPr>
          <p:cNvPr id="6" name="フッター プレースホルダー 5">
            <a:extLst>
              <a:ext uri="{FF2B5EF4-FFF2-40B4-BE49-F238E27FC236}">
                <a16:creationId xmlns:a16="http://schemas.microsoft.com/office/drawing/2014/main" id="{558E3720-0E0D-4D2F-8A0F-24B9EE8ABD0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49924C7-E23A-4A96-BD68-0CC4EB756911}"/>
              </a:ext>
            </a:extLst>
          </p:cNvPr>
          <p:cNvSpPr>
            <a:spLocks noGrp="1"/>
          </p:cNvSpPr>
          <p:nvPr>
            <p:ph type="sldNum" sz="quarter" idx="12"/>
          </p:nvPr>
        </p:nvSpPr>
        <p:spPr/>
        <p:txBody>
          <a:bodyPr/>
          <a:lstStyle/>
          <a:p>
            <a:fld id="{9A1EA1DD-FCC2-4D58-A069-9F4DC082AAB9}" type="slidenum">
              <a:rPr kumimoji="1" lang="ja-JP" altLang="en-US" smtClean="0"/>
              <a:t>‹#›</a:t>
            </a:fld>
            <a:endParaRPr kumimoji="1" lang="ja-JP" altLang="en-US"/>
          </a:p>
        </p:txBody>
      </p:sp>
    </p:spTree>
    <p:extLst>
      <p:ext uri="{BB962C8B-B14F-4D97-AF65-F5344CB8AC3E}">
        <p14:creationId xmlns:p14="http://schemas.microsoft.com/office/powerpoint/2010/main" val="1555528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D277AB-C6A0-46B4-BC27-4F0AFA5810C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6A2FD01-F58B-4336-A3D1-36A9A0BDCF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ACC3B99-9060-4887-A659-0E190DB0F8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10AAEE0-2AB4-4EA5-852E-10516990AA0D}"/>
              </a:ext>
            </a:extLst>
          </p:cNvPr>
          <p:cNvSpPr>
            <a:spLocks noGrp="1"/>
          </p:cNvSpPr>
          <p:nvPr>
            <p:ph type="dt" sz="half" idx="10"/>
          </p:nvPr>
        </p:nvSpPr>
        <p:spPr/>
        <p:txBody>
          <a:bodyPr/>
          <a:lstStyle/>
          <a:p>
            <a:fld id="{07176936-E9A5-43D1-A7DC-F755CDA257DF}" type="datetimeFigureOut">
              <a:rPr kumimoji="1" lang="ja-JP" altLang="en-US" smtClean="0"/>
              <a:t>2021/4/22</a:t>
            </a:fld>
            <a:endParaRPr kumimoji="1" lang="ja-JP" altLang="en-US"/>
          </a:p>
        </p:txBody>
      </p:sp>
      <p:sp>
        <p:nvSpPr>
          <p:cNvPr id="6" name="フッター プレースホルダー 5">
            <a:extLst>
              <a:ext uri="{FF2B5EF4-FFF2-40B4-BE49-F238E27FC236}">
                <a16:creationId xmlns:a16="http://schemas.microsoft.com/office/drawing/2014/main" id="{885FF4C6-57A6-4F08-9688-9CD306888B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49D0AC5-DDCC-498C-90D3-7899529ADF8D}"/>
              </a:ext>
            </a:extLst>
          </p:cNvPr>
          <p:cNvSpPr>
            <a:spLocks noGrp="1"/>
          </p:cNvSpPr>
          <p:nvPr>
            <p:ph type="sldNum" sz="quarter" idx="12"/>
          </p:nvPr>
        </p:nvSpPr>
        <p:spPr/>
        <p:txBody>
          <a:bodyPr/>
          <a:lstStyle/>
          <a:p>
            <a:fld id="{9A1EA1DD-FCC2-4D58-A069-9F4DC082AAB9}" type="slidenum">
              <a:rPr kumimoji="1" lang="ja-JP" altLang="en-US" smtClean="0"/>
              <a:t>‹#›</a:t>
            </a:fld>
            <a:endParaRPr kumimoji="1" lang="ja-JP" altLang="en-US"/>
          </a:p>
        </p:txBody>
      </p:sp>
    </p:spTree>
    <p:extLst>
      <p:ext uri="{BB962C8B-B14F-4D97-AF65-F5344CB8AC3E}">
        <p14:creationId xmlns:p14="http://schemas.microsoft.com/office/powerpoint/2010/main" val="3109837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B7430E7-D539-4567-A2E1-167930D15F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CE1434-6614-433E-BEF1-9A624F72D3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A05555-9198-43FD-8A5B-05B0EDE465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176936-E9A5-43D1-A7DC-F755CDA257DF}" type="datetimeFigureOut">
              <a:rPr kumimoji="1" lang="ja-JP" altLang="en-US" smtClean="0"/>
              <a:t>2021/4/22</a:t>
            </a:fld>
            <a:endParaRPr kumimoji="1" lang="ja-JP" altLang="en-US"/>
          </a:p>
        </p:txBody>
      </p:sp>
      <p:sp>
        <p:nvSpPr>
          <p:cNvPr id="5" name="フッター プレースホルダー 4">
            <a:extLst>
              <a:ext uri="{FF2B5EF4-FFF2-40B4-BE49-F238E27FC236}">
                <a16:creationId xmlns:a16="http://schemas.microsoft.com/office/drawing/2014/main" id="{8AFD4772-2BEE-4712-BFF4-80277FD11A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D9A21B1-36D4-42E5-8844-A9218B67A8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1EA1DD-FCC2-4D58-A069-9F4DC082AAB9}" type="slidenum">
              <a:rPr kumimoji="1" lang="ja-JP" altLang="en-US" smtClean="0"/>
              <a:t>‹#›</a:t>
            </a:fld>
            <a:endParaRPr kumimoji="1" lang="ja-JP" altLang="en-US"/>
          </a:p>
        </p:txBody>
      </p:sp>
    </p:spTree>
    <p:extLst>
      <p:ext uri="{BB962C8B-B14F-4D97-AF65-F5344CB8AC3E}">
        <p14:creationId xmlns:p14="http://schemas.microsoft.com/office/powerpoint/2010/main" val="3005670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45FEE4-8FF8-4AAC-8EEB-8687C63E960F}"/>
              </a:ext>
            </a:extLst>
          </p:cNvPr>
          <p:cNvSpPr>
            <a:spLocks noGrp="1"/>
          </p:cNvSpPr>
          <p:nvPr>
            <p:ph type="ctrTitle"/>
          </p:nvPr>
        </p:nvSpPr>
        <p:spPr>
          <a:xfrm>
            <a:off x="1412875" y="1455738"/>
            <a:ext cx="9144000" cy="2387600"/>
          </a:xfrm>
        </p:spPr>
        <p:txBody>
          <a:bodyPr>
            <a:normAutofit fontScale="90000"/>
          </a:bodyPr>
          <a:lstStyle/>
          <a:p>
            <a:r>
              <a:rPr kumimoji="1" lang="ja-JP" altLang="en-US"/>
              <a:t>物流データ分析に関連する</a:t>
            </a:r>
            <a:br>
              <a:rPr kumimoji="1" lang="en-US" altLang="ja-JP"/>
            </a:br>
            <a:r>
              <a:rPr kumimoji="1" lang="ja-JP" altLang="en-US"/>
              <a:t>周辺知識</a:t>
            </a:r>
          </a:p>
        </p:txBody>
      </p:sp>
      <p:sp>
        <p:nvSpPr>
          <p:cNvPr id="3" name="字幕 2">
            <a:extLst>
              <a:ext uri="{FF2B5EF4-FFF2-40B4-BE49-F238E27FC236}">
                <a16:creationId xmlns:a16="http://schemas.microsoft.com/office/drawing/2014/main" id="{B57D2B5B-B930-4CF2-A7BD-EB9B86578E9F}"/>
              </a:ext>
            </a:extLst>
          </p:cNvPr>
          <p:cNvSpPr>
            <a:spLocks noGrp="1"/>
          </p:cNvSpPr>
          <p:nvPr>
            <p:ph type="subTitle" idx="1"/>
          </p:nvPr>
        </p:nvSpPr>
        <p:spPr>
          <a:xfrm>
            <a:off x="1524000" y="4379913"/>
            <a:ext cx="9144000" cy="1655762"/>
          </a:xfrm>
        </p:spPr>
        <p:txBody>
          <a:bodyPr/>
          <a:lstStyle/>
          <a:p>
            <a:r>
              <a:rPr kumimoji="1" lang="ja-JP" altLang="en-US"/>
              <a:t>デジタルビジネス推進部</a:t>
            </a:r>
          </a:p>
        </p:txBody>
      </p:sp>
    </p:spTree>
    <p:extLst>
      <p:ext uri="{BB962C8B-B14F-4D97-AF65-F5344CB8AC3E}">
        <p14:creationId xmlns:p14="http://schemas.microsoft.com/office/powerpoint/2010/main" val="948127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AA58B78-BFAF-499B-A067-643C81560304}"/>
              </a:ext>
            </a:extLst>
          </p:cNvPr>
          <p:cNvSpPr txBox="1"/>
          <p:nvPr/>
        </p:nvSpPr>
        <p:spPr>
          <a:xfrm>
            <a:off x="538" y="774"/>
            <a:ext cx="12189837" cy="861774"/>
          </a:xfrm>
          <a:prstGeom prst="rect">
            <a:avLst/>
          </a:prstGeom>
          <a:noFill/>
          <a:ln>
            <a:solidFill>
              <a:schemeClr val="tx1"/>
            </a:solidFill>
          </a:ln>
        </p:spPr>
        <p:txBody>
          <a:bodyPr wrap="square" lIns="91440" tIns="45720" rIns="91440" bIns="45720" rtlCol="0" anchor="t">
            <a:spAutoFit/>
          </a:bodyPr>
          <a:lstStyle/>
          <a:p>
            <a:r>
              <a:rPr lang="en-US" altLang="ja-JP">
                <a:ea typeface="游ゴシック"/>
              </a:rPr>
              <a:t>Ⅰ</a:t>
            </a:r>
            <a:r>
              <a:rPr lang="ja-JP" altLang="en-US">
                <a:ea typeface="游ゴシック"/>
              </a:rPr>
              <a:t>．データ分析の理論理解に必要な数学</a:t>
            </a:r>
            <a:endParaRPr lang="en-US" altLang="ja-JP">
              <a:ea typeface="游ゴシック"/>
            </a:endParaRPr>
          </a:p>
          <a:p>
            <a:r>
              <a:rPr lang="ja-JP" altLang="en-US" sz="1600">
                <a:ea typeface="游ゴシック"/>
              </a:rPr>
              <a:t>　４</a:t>
            </a:r>
            <a:r>
              <a:rPr kumimoji="1" lang="ja-JP" sz="1600">
                <a:ea typeface="游ゴシック"/>
              </a:rPr>
              <a:t>．</a:t>
            </a:r>
            <a:r>
              <a:rPr lang="ja-JP" altLang="en-US" sz="1600">
                <a:ea typeface="游ゴシック"/>
              </a:rPr>
              <a:t>最適化</a:t>
            </a:r>
            <a:endParaRPr lang="ja-JP" altLang="en-US" sz="1600">
              <a:ea typeface="+mn-lt"/>
              <a:cs typeface="+mn-lt"/>
            </a:endParaRPr>
          </a:p>
          <a:p>
            <a:r>
              <a:rPr lang="ja-JP" altLang="en-US" sz="1600">
                <a:ea typeface="+mn-lt"/>
                <a:cs typeface="+mn-lt"/>
              </a:rPr>
              <a:t>　</a:t>
            </a:r>
            <a:r>
              <a:rPr lang="ja-JP" sz="1600">
                <a:ea typeface="+mn-lt"/>
                <a:cs typeface="+mn-lt"/>
              </a:rPr>
              <a:t>・</a:t>
            </a:r>
            <a:r>
              <a:rPr lang="ja-JP" altLang="en-US" sz="1600">
                <a:ea typeface="+mn-lt"/>
                <a:cs typeface="+mn-lt"/>
              </a:rPr>
              <a:t>基礎事項</a:t>
            </a:r>
          </a:p>
        </p:txBody>
      </p:sp>
      <p:sp>
        <p:nvSpPr>
          <p:cNvPr id="2" name="テキスト ボックス 1">
            <a:extLst>
              <a:ext uri="{FF2B5EF4-FFF2-40B4-BE49-F238E27FC236}">
                <a16:creationId xmlns:a16="http://schemas.microsoft.com/office/drawing/2014/main" id="{6C912B13-888B-4E5E-804D-3729177BEE28}"/>
              </a:ext>
            </a:extLst>
          </p:cNvPr>
          <p:cNvSpPr txBox="1"/>
          <p:nvPr/>
        </p:nvSpPr>
        <p:spPr>
          <a:xfrm>
            <a:off x="302929" y="5544240"/>
            <a:ext cx="11585049" cy="900246"/>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1050" b="1">
                <a:latin typeface="Meiryo UI"/>
                <a:ea typeface="游ゴシック"/>
              </a:rPr>
              <a:t>実行可能解（</a:t>
            </a:r>
            <a:r>
              <a:rPr lang="en-US" altLang="ja-JP" sz="1050" b="1">
                <a:latin typeface="Meiryo UI"/>
                <a:ea typeface="游ゴシック"/>
              </a:rPr>
              <a:t>feasible solution</a:t>
            </a:r>
            <a:r>
              <a:rPr lang="ja-JP" altLang="en-US" sz="1050" b="1">
                <a:latin typeface="Meiryo UI"/>
                <a:ea typeface="游ゴシック"/>
              </a:rPr>
              <a:t>）</a:t>
            </a:r>
            <a:r>
              <a:rPr lang="ja-JP" altLang="en-US" sz="1050">
                <a:latin typeface="Meiryo UI"/>
                <a:ea typeface="游ゴシック"/>
              </a:rPr>
              <a:t>；制約条件を満たす解</a:t>
            </a:r>
            <a:endParaRPr lang="en-US" altLang="ja-JP" sz="1050">
              <a:latin typeface="Meiryo UI"/>
              <a:ea typeface="游ゴシック"/>
            </a:endParaRPr>
          </a:p>
          <a:p>
            <a:r>
              <a:rPr lang="ja-JP" altLang="en-US" sz="1050" b="1">
                <a:latin typeface="Meiryo UI"/>
                <a:ea typeface="游ゴシック"/>
              </a:rPr>
              <a:t>実行可能領域（</a:t>
            </a:r>
            <a:r>
              <a:rPr lang="en-US" altLang="ja-JP" sz="1050" b="1">
                <a:latin typeface="Meiryo UI"/>
                <a:ea typeface="游ゴシック"/>
              </a:rPr>
              <a:t>feasible region</a:t>
            </a:r>
            <a:r>
              <a:rPr lang="ja-JP" altLang="en-US" sz="1050" b="1">
                <a:latin typeface="Meiryo UI"/>
                <a:ea typeface="游ゴシック"/>
              </a:rPr>
              <a:t>）</a:t>
            </a:r>
            <a:r>
              <a:rPr lang="ja-JP" altLang="en-US" sz="1050">
                <a:latin typeface="Meiryo UI"/>
                <a:ea typeface="游ゴシック"/>
              </a:rPr>
              <a:t>；実行可能解の集合</a:t>
            </a:r>
            <a:endParaRPr lang="en-US" altLang="ja-JP" sz="1050">
              <a:latin typeface="Meiryo UI"/>
              <a:ea typeface="游ゴシック"/>
            </a:endParaRPr>
          </a:p>
          <a:p>
            <a:r>
              <a:rPr lang="ja-JP" altLang="en-US" sz="1050" b="1">
                <a:latin typeface="Meiryo UI"/>
                <a:ea typeface="游ゴシック"/>
              </a:rPr>
              <a:t>最適解（</a:t>
            </a:r>
            <a:r>
              <a:rPr lang="en-US" altLang="ja-JP" sz="1050" b="1">
                <a:latin typeface="Meiryo UI"/>
                <a:ea typeface="游ゴシック"/>
              </a:rPr>
              <a:t>optimal solution</a:t>
            </a:r>
            <a:r>
              <a:rPr lang="ja-JP" altLang="en-US" sz="1050" b="1">
                <a:latin typeface="Meiryo UI"/>
                <a:ea typeface="游ゴシック"/>
              </a:rPr>
              <a:t>）</a:t>
            </a:r>
            <a:r>
              <a:rPr lang="ja-JP" altLang="en-US" sz="1050">
                <a:latin typeface="Meiryo UI"/>
                <a:ea typeface="游ゴシック"/>
              </a:rPr>
              <a:t>；任意の実行可能解に対して、目的関数の値を最適にする解</a:t>
            </a:r>
            <a:endParaRPr lang="en-US" altLang="ja-JP" sz="1050">
              <a:latin typeface="Meiryo UI"/>
              <a:ea typeface="游ゴシック"/>
            </a:endParaRPr>
          </a:p>
          <a:p>
            <a:r>
              <a:rPr lang="ja-JP" altLang="en-US" sz="1050" b="1">
                <a:latin typeface="Meiryo UI"/>
                <a:ea typeface="游ゴシック"/>
              </a:rPr>
              <a:t>最適値（</a:t>
            </a:r>
            <a:r>
              <a:rPr lang="en-US" altLang="ja-JP" sz="1050" b="1">
                <a:latin typeface="Meiryo UI"/>
                <a:ea typeface="游ゴシック"/>
              </a:rPr>
              <a:t>optimal value</a:t>
            </a:r>
            <a:r>
              <a:rPr lang="ja-JP" altLang="en-US" sz="1050" b="1">
                <a:latin typeface="Meiryo UI"/>
                <a:ea typeface="游ゴシック"/>
              </a:rPr>
              <a:t>）</a:t>
            </a:r>
            <a:r>
              <a:rPr lang="ja-JP" altLang="en-US" sz="1050">
                <a:latin typeface="Meiryo UI"/>
                <a:ea typeface="游ゴシック"/>
              </a:rPr>
              <a:t>；目的関数に最適解を代入したときの値</a:t>
            </a:r>
            <a:endParaRPr lang="en-US" altLang="ja-JP" sz="1050">
              <a:latin typeface="Meiryo UI"/>
              <a:ea typeface="游ゴシック"/>
            </a:endParaRPr>
          </a:p>
          <a:p>
            <a:r>
              <a:rPr lang="ja-JP" altLang="en-US" sz="1050" b="1">
                <a:latin typeface="Meiryo UI"/>
                <a:ea typeface="游ゴシック"/>
              </a:rPr>
              <a:t>列挙問題（</a:t>
            </a:r>
            <a:r>
              <a:rPr lang="en-US" altLang="ja-JP" sz="1050" b="1">
                <a:latin typeface="Meiryo UI"/>
                <a:ea typeface="游ゴシック"/>
              </a:rPr>
              <a:t>enumeration problem</a:t>
            </a:r>
            <a:r>
              <a:rPr lang="ja-JP" altLang="en-US" sz="1050" b="1">
                <a:latin typeface="Meiryo UI"/>
                <a:ea typeface="游ゴシック"/>
              </a:rPr>
              <a:t>）</a:t>
            </a:r>
            <a:r>
              <a:rPr lang="ja-JP" altLang="en-US" sz="1050">
                <a:latin typeface="Meiryo UI"/>
                <a:ea typeface="游ゴシック"/>
              </a:rPr>
              <a:t>；一般に最適化問題では複数の最適解が存在する可能性があるが、全ての最適解を求める問題を列挙問題という</a:t>
            </a:r>
            <a:endParaRPr lang="en-US" altLang="ja-JP" sz="1050">
              <a:latin typeface="Meiryo UI"/>
              <a:ea typeface="游ゴシック"/>
            </a:endParaRPr>
          </a:p>
        </p:txBody>
      </p:sp>
      <p:sp>
        <p:nvSpPr>
          <p:cNvPr id="3" name="正方形/長方形 2">
            <a:extLst>
              <a:ext uri="{FF2B5EF4-FFF2-40B4-BE49-F238E27FC236}">
                <a16:creationId xmlns:a16="http://schemas.microsoft.com/office/drawing/2014/main" id="{DA37DDC3-6AAA-4A40-8D73-3F528B1868E0}"/>
              </a:ext>
            </a:extLst>
          </p:cNvPr>
          <p:cNvSpPr/>
          <p:nvPr/>
        </p:nvSpPr>
        <p:spPr>
          <a:xfrm>
            <a:off x="455329" y="4284740"/>
            <a:ext cx="6096000" cy="900246"/>
          </a:xfrm>
          <a:prstGeom prst="rect">
            <a:avLst/>
          </a:prstGeom>
        </p:spPr>
        <p:txBody>
          <a:bodyPr>
            <a:spAutoFit/>
          </a:bodyPr>
          <a:lstStyle/>
          <a:p>
            <a:r>
              <a:rPr lang="ja-JP" altLang="en-US" sz="1050">
                <a:latin typeface="Meiryo UI"/>
                <a:ea typeface="游ゴシック"/>
              </a:rPr>
              <a:t>最適化問題の</a:t>
            </a:r>
            <a:r>
              <a:rPr lang="en-US" altLang="ja-JP" sz="1050">
                <a:latin typeface="Meiryo UI"/>
                <a:ea typeface="游ゴシック"/>
              </a:rPr>
              <a:t>4</a:t>
            </a:r>
            <a:r>
              <a:rPr lang="ja-JP" altLang="en-US" sz="1050">
                <a:latin typeface="Meiryo UI"/>
                <a:ea typeface="游ゴシック"/>
              </a:rPr>
              <a:t>つの分類</a:t>
            </a:r>
            <a:endParaRPr lang="en-US" altLang="ja-JP" sz="1050">
              <a:latin typeface="Meiryo UI"/>
              <a:ea typeface="游ゴシック"/>
            </a:endParaRPr>
          </a:p>
          <a:p>
            <a:r>
              <a:rPr lang="ja-JP" altLang="en-US" sz="1050">
                <a:latin typeface="Meiryo UI"/>
                <a:ea typeface="游ゴシック"/>
              </a:rPr>
              <a:t>①実行不能（</a:t>
            </a:r>
            <a:r>
              <a:rPr lang="en-US" altLang="ja-JP" sz="1050">
                <a:latin typeface="Meiryo UI"/>
                <a:ea typeface="游ゴシック"/>
              </a:rPr>
              <a:t>infeasible</a:t>
            </a:r>
            <a:r>
              <a:rPr lang="ja-JP" altLang="en-US" sz="1050">
                <a:latin typeface="Meiryo UI"/>
                <a:ea typeface="游ゴシック"/>
              </a:rPr>
              <a:t>）；制約条件を満たす解が存在しない</a:t>
            </a:r>
          </a:p>
          <a:p>
            <a:r>
              <a:rPr lang="ja-JP" altLang="en-US" sz="1050">
                <a:latin typeface="Meiryo UI"/>
                <a:ea typeface="游ゴシック"/>
              </a:rPr>
              <a:t>②非有界（</a:t>
            </a:r>
            <a:r>
              <a:rPr lang="en-US" altLang="ja-JP" sz="1050">
                <a:latin typeface="Meiryo UI"/>
                <a:ea typeface="游ゴシック"/>
              </a:rPr>
              <a:t>unbounded</a:t>
            </a:r>
            <a:r>
              <a:rPr lang="ja-JP" altLang="en-US" sz="1050">
                <a:latin typeface="Meiryo UI"/>
                <a:ea typeface="游ゴシック"/>
              </a:rPr>
              <a:t>）；目的関数の値を限りなく改善出来るため最適解が存在しない</a:t>
            </a:r>
          </a:p>
          <a:p>
            <a:r>
              <a:rPr lang="ja-JP" altLang="en-US" sz="1050">
                <a:latin typeface="Meiryo UI"/>
                <a:ea typeface="游ゴシック"/>
              </a:rPr>
              <a:t>➂有界であるが最適解が存在しない；目的関数の値は有限であるが最適解が存在しない</a:t>
            </a:r>
          </a:p>
          <a:p>
            <a:r>
              <a:rPr lang="ja-JP" altLang="en-US" sz="1050">
                <a:latin typeface="Meiryo UI"/>
                <a:ea typeface="游ゴシック"/>
              </a:rPr>
              <a:t>④最適解が存在する</a:t>
            </a:r>
          </a:p>
        </p:txBody>
      </p:sp>
      <p:sp>
        <p:nvSpPr>
          <p:cNvPr id="7" name="正方形/長方形 6">
            <a:extLst>
              <a:ext uri="{FF2B5EF4-FFF2-40B4-BE49-F238E27FC236}">
                <a16:creationId xmlns:a16="http://schemas.microsoft.com/office/drawing/2014/main" id="{8A5F1903-7511-4DE0-8B21-6B1198A68458}"/>
              </a:ext>
            </a:extLst>
          </p:cNvPr>
          <p:cNvSpPr/>
          <p:nvPr/>
        </p:nvSpPr>
        <p:spPr>
          <a:xfrm>
            <a:off x="455329" y="1212154"/>
            <a:ext cx="11280250" cy="253916"/>
          </a:xfrm>
          <a:prstGeom prst="rect">
            <a:avLst/>
          </a:prstGeom>
        </p:spPr>
        <p:txBody>
          <a:bodyPr wrap="square">
            <a:spAutoFit/>
          </a:bodyPr>
          <a:lstStyle/>
          <a:p>
            <a:r>
              <a:rPr lang="ja-JP" altLang="en-US" sz="1050">
                <a:latin typeface="Meiryo UI"/>
                <a:ea typeface="游ゴシック"/>
              </a:rPr>
              <a:t>　数理最適化とは、</a:t>
            </a:r>
            <a:r>
              <a:rPr lang="ja-JP" altLang="ja-JP" sz="1050" u="sng">
                <a:latin typeface="Meiryo UI"/>
                <a:ea typeface="游ゴシック"/>
              </a:rPr>
              <a:t>与えられた</a:t>
            </a:r>
            <a:r>
              <a:rPr lang="ja-JP" altLang="ja-JP" sz="1050" b="1" u="sng">
                <a:latin typeface="Meiryo UI"/>
                <a:ea typeface="游ゴシック"/>
              </a:rPr>
              <a:t>制約条件</a:t>
            </a:r>
            <a:r>
              <a:rPr lang="ja-JP" altLang="ja-JP" sz="1050" u="sng">
                <a:latin typeface="Meiryo UI"/>
                <a:ea typeface="游ゴシック"/>
              </a:rPr>
              <a:t>の下で</a:t>
            </a:r>
            <a:r>
              <a:rPr lang="ja-JP" altLang="ja-JP" sz="1050" b="1" u="sng">
                <a:latin typeface="Meiryo UI"/>
                <a:ea typeface="游ゴシック"/>
              </a:rPr>
              <a:t>目的関数</a:t>
            </a:r>
            <a:r>
              <a:rPr lang="ja-JP" altLang="ja-JP" sz="1050" u="sng">
                <a:latin typeface="Meiryo UI"/>
                <a:ea typeface="游ゴシック"/>
              </a:rPr>
              <a:t>の値を最小（もしくは最大）にする解を求める</a:t>
            </a:r>
            <a:r>
              <a:rPr lang="ja-JP" altLang="ja-JP" sz="1050" b="1" u="sng">
                <a:latin typeface="Meiryo UI"/>
                <a:ea typeface="游ゴシック"/>
              </a:rPr>
              <a:t>最適化問題</a:t>
            </a:r>
            <a:r>
              <a:rPr lang="ja-JP" altLang="ja-JP" sz="1050" u="sng">
                <a:latin typeface="Meiryo UI"/>
                <a:ea typeface="游ゴシック"/>
              </a:rPr>
              <a:t>を通じて、現実社会における​意思決定や問題解決を実現する手段</a:t>
            </a:r>
            <a:endParaRPr lang="en-US" altLang="ja-JP" sz="1050" u="sng">
              <a:latin typeface="Meiryo UI"/>
              <a:ea typeface="游ゴシック"/>
            </a:endParaRPr>
          </a:p>
        </p:txBody>
      </p:sp>
      <p:sp>
        <p:nvSpPr>
          <p:cNvPr id="8" name="テキスト ボックス 7">
            <a:extLst>
              <a:ext uri="{FF2B5EF4-FFF2-40B4-BE49-F238E27FC236}">
                <a16:creationId xmlns:a16="http://schemas.microsoft.com/office/drawing/2014/main" id="{E225BBC6-47CC-4207-A3DA-AD145BBB19C5}"/>
              </a:ext>
            </a:extLst>
          </p:cNvPr>
          <p:cNvSpPr txBox="1"/>
          <p:nvPr/>
        </p:nvSpPr>
        <p:spPr>
          <a:xfrm>
            <a:off x="358590" y="1922340"/>
            <a:ext cx="11585049" cy="577081"/>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1050">
                <a:latin typeface="Meiryo UI"/>
                <a:ea typeface="游ゴシック"/>
              </a:rPr>
              <a:t>＜言葉の定義＞</a:t>
            </a:r>
            <a:endParaRPr lang="en-US" altLang="ja-JP" sz="1050">
              <a:latin typeface="Meiryo UI"/>
              <a:ea typeface="游ゴシック"/>
            </a:endParaRPr>
          </a:p>
          <a:p>
            <a:r>
              <a:rPr lang="ja-JP" altLang="en-US" sz="1050">
                <a:latin typeface="Meiryo UI"/>
                <a:ea typeface="游ゴシック"/>
              </a:rPr>
              <a:t>・回帰問題（</a:t>
            </a:r>
            <a:r>
              <a:rPr lang="en-US" altLang="ja-JP" sz="1050">
                <a:latin typeface="Meiryo UI"/>
                <a:ea typeface="游ゴシック"/>
              </a:rPr>
              <a:t>regression problem</a:t>
            </a:r>
            <a:r>
              <a:rPr lang="ja-JP" altLang="en-US" sz="1050">
                <a:latin typeface="Meiryo UI"/>
                <a:ea typeface="游ゴシック"/>
              </a:rPr>
              <a:t>）；</a:t>
            </a:r>
            <a:r>
              <a:rPr lang="en-US" altLang="ja-JP" sz="1050">
                <a:latin typeface="Meiryo UI"/>
                <a:ea typeface="游ゴシック"/>
              </a:rPr>
              <a:t>N</a:t>
            </a:r>
            <a:r>
              <a:rPr lang="ja-JP" altLang="en-US" sz="1050">
                <a:latin typeface="Meiryo UI"/>
                <a:ea typeface="游ゴシック"/>
              </a:rPr>
              <a:t>個の</a:t>
            </a:r>
            <a:r>
              <a:rPr lang="en-US" altLang="ja-JP" sz="1050">
                <a:latin typeface="Meiryo UI"/>
                <a:ea typeface="游ゴシック"/>
              </a:rPr>
              <a:t>x</a:t>
            </a:r>
            <a:r>
              <a:rPr lang="ja-JP" altLang="en-US" sz="1050">
                <a:latin typeface="Meiryo UI"/>
                <a:ea typeface="游ゴシック"/>
              </a:rPr>
              <a:t>と</a:t>
            </a:r>
            <a:r>
              <a:rPr lang="en-US" altLang="ja-JP" sz="1050">
                <a:latin typeface="Meiryo UI"/>
                <a:ea typeface="游ゴシック"/>
              </a:rPr>
              <a:t>y</a:t>
            </a:r>
            <a:r>
              <a:rPr lang="ja-JP" altLang="en-US" sz="1050">
                <a:latin typeface="Meiryo UI"/>
                <a:ea typeface="游ゴシック"/>
              </a:rPr>
              <a:t>のデータを与えられたときに、</a:t>
            </a:r>
            <a:r>
              <a:rPr lang="en-US" altLang="ja-JP" sz="1050">
                <a:latin typeface="Meiryo UI"/>
                <a:ea typeface="游ゴシック"/>
              </a:rPr>
              <a:t>x</a:t>
            </a:r>
            <a:r>
              <a:rPr lang="ja-JP" altLang="en-US" sz="1050">
                <a:latin typeface="Meiryo UI"/>
                <a:ea typeface="游ゴシック"/>
              </a:rPr>
              <a:t>と</a:t>
            </a:r>
            <a:r>
              <a:rPr lang="en-US" altLang="ja-JP" sz="1050">
                <a:latin typeface="Meiryo UI"/>
                <a:ea typeface="游ゴシック"/>
              </a:rPr>
              <a:t>y</a:t>
            </a:r>
            <a:r>
              <a:rPr lang="ja-JP" altLang="en-US" sz="1050">
                <a:latin typeface="Meiryo UI"/>
                <a:ea typeface="游ゴシック"/>
              </a:rPr>
              <a:t>の関係を近似的に表す関数を求める問題</a:t>
            </a:r>
            <a:endParaRPr lang="en-US" altLang="ja-JP" sz="1050">
              <a:latin typeface="Meiryo UI"/>
              <a:ea typeface="游ゴシック"/>
            </a:endParaRPr>
          </a:p>
          <a:p>
            <a:r>
              <a:rPr lang="ja-JP" altLang="en-US" sz="1050">
                <a:latin typeface="Meiryo UI"/>
                <a:ea typeface="游ゴシック"/>
              </a:rPr>
              <a:t>・最小二乗法（</a:t>
            </a:r>
            <a:r>
              <a:rPr lang="en-US" altLang="ja-JP" sz="1050">
                <a:latin typeface="Meiryo UI"/>
                <a:ea typeface="游ゴシック"/>
              </a:rPr>
              <a:t>least squares method</a:t>
            </a:r>
            <a:r>
              <a:rPr lang="ja-JP" altLang="en-US" sz="1050">
                <a:latin typeface="Meiryo UI"/>
                <a:ea typeface="游ゴシック"/>
              </a:rPr>
              <a:t>）；平均二乗誤差を最小化する事で</a:t>
            </a:r>
            <a:r>
              <a:rPr lang="en-US" altLang="ja-JP" sz="1050">
                <a:latin typeface="Meiryo UI"/>
                <a:ea typeface="游ゴシック"/>
              </a:rPr>
              <a:t>x</a:t>
            </a:r>
            <a:r>
              <a:rPr lang="ja-JP" altLang="en-US" sz="1050">
                <a:latin typeface="Meiryo UI"/>
                <a:ea typeface="游ゴシック"/>
              </a:rPr>
              <a:t>と</a:t>
            </a:r>
            <a:r>
              <a:rPr lang="en-US" altLang="ja-JP" sz="1050">
                <a:latin typeface="Meiryo UI"/>
                <a:ea typeface="游ゴシック"/>
              </a:rPr>
              <a:t>y</a:t>
            </a:r>
            <a:r>
              <a:rPr lang="ja-JP" altLang="en-US" sz="1050">
                <a:latin typeface="Meiryo UI"/>
                <a:ea typeface="游ゴシック"/>
              </a:rPr>
              <a:t>の関係を近似的に表す関数を求める方法</a:t>
            </a:r>
            <a:endParaRPr lang="en-US" altLang="ja-JP" sz="1050">
              <a:latin typeface="Meiryo UI"/>
              <a:ea typeface="游ゴシック"/>
            </a:endParaRPr>
          </a:p>
        </p:txBody>
      </p:sp>
      <p:sp>
        <p:nvSpPr>
          <p:cNvPr id="9" name="正方形/長方形 8">
            <a:extLst>
              <a:ext uri="{FF2B5EF4-FFF2-40B4-BE49-F238E27FC236}">
                <a16:creationId xmlns:a16="http://schemas.microsoft.com/office/drawing/2014/main" id="{867BAB9E-BDD7-4A77-9D71-A36670F7BA72}"/>
              </a:ext>
            </a:extLst>
          </p:cNvPr>
          <p:cNvSpPr/>
          <p:nvPr/>
        </p:nvSpPr>
        <p:spPr>
          <a:xfrm>
            <a:off x="199820" y="965463"/>
            <a:ext cx="4488729" cy="338554"/>
          </a:xfrm>
          <a:prstGeom prst="rect">
            <a:avLst/>
          </a:prstGeom>
        </p:spPr>
        <p:txBody>
          <a:bodyPr wrap="none">
            <a:spAutoFit/>
          </a:bodyPr>
          <a:lstStyle/>
          <a:p>
            <a:r>
              <a:rPr lang="ja-JP" altLang="ja-JP" sz="1600">
                <a:ea typeface="+mn-lt"/>
                <a:cs typeface="+mn-lt"/>
              </a:rPr>
              <a:t>✓数理最適化</a:t>
            </a:r>
            <a:r>
              <a:rPr lang="en-US" altLang="ja-JP" sz="1600">
                <a:ea typeface="+mn-lt"/>
                <a:cs typeface="+mn-lt"/>
              </a:rPr>
              <a:t>(mathematical optimization)</a:t>
            </a:r>
            <a:r>
              <a:rPr lang="ja-JP" altLang="ja-JP" sz="1600">
                <a:ea typeface="+mn-lt"/>
                <a:cs typeface="+mn-lt"/>
              </a:rPr>
              <a:t>とは</a:t>
            </a:r>
            <a:endParaRPr lang="ja-JP" altLang="en-US" sz="1600"/>
          </a:p>
        </p:txBody>
      </p:sp>
      <p:sp>
        <p:nvSpPr>
          <p:cNvPr id="10" name="正方形/長方形 9">
            <a:extLst>
              <a:ext uri="{FF2B5EF4-FFF2-40B4-BE49-F238E27FC236}">
                <a16:creationId xmlns:a16="http://schemas.microsoft.com/office/drawing/2014/main" id="{CE39FAB3-C02D-429C-89CA-4A1C8A490B88}"/>
              </a:ext>
            </a:extLst>
          </p:cNvPr>
          <p:cNvSpPr/>
          <p:nvPr/>
        </p:nvSpPr>
        <p:spPr>
          <a:xfrm>
            <a:off x="455329" y="1456174"/>
            <a:ext cx="11280250" cy="415498"/>
          </a:xfrm>
          <a:prstGeom prst="rect">
            <a:avLst/>
          </a:prstGeom>
        </p:spPr>
        <p:txBody>
          <a:bodyPr wrap="square">
            <a:spAutoFit/>
          </a:bodyPr>
          <a:lstStyle/>
          <a:p>
            <a:r>
              <a:rPr lang="ja-JP" altLang="en-US" sz="1050">
                <a:latin typeface="Meiryo UI"/>
                <a:ea typeface="游ゴシック"/>
              </a:rPr>
              <a:t>　例えば、回帰問題における最小二乗法では、微分して２変数の連立方程式を解けば厳密解が求められるが、現実の社会問題を定式化した場合、厳密解を求めるのは困難であるため、数値の計算を繰り返して最適化問題の解を求める一般的な手続き（アルゴリズム）を与える。このアルゴリズムを学習・活用できるようになる事が主目的。</a:t>
            </a:r>
            <a:endParaRPr lang="en-US" altLang="ja-JP" sz="1050">
              <a:latin typeface="Meiryo UI"/>
              <a:ea typeface="游ゴシック"/>
            </a:endParaRPr>
          </a:p>
        </p:txBody>
      </p:sp>
      <p:sp>
        <p:nvSpPr>
          <p:cNvPr id="11" name="正方形/長方形 10">
            <a:extLst>
              <a:ext uri="{FF2B5EF4-FFF2-40B4-BE49-F238E27FC236}">
                <a16:creationId xmlns:a16="http://schemas.microsoft.com/office/drawing/2014/main" id="{169237FD-8BC1-49C6-8883-B49448CB0881}"/>
              </a:ext>
            </a:extLst>
          </p:cNvPr>
          <p:cNvSpPr/>
          <p:nvPr/>
        </p:nvSpPr>
        <p:spPr>
          <a:xfrm>
            <a:off x="206191" y="2948572"/>
            <a:ext cx="1415772" cy="338554"/>
          </a:xfrm>
          <a:prstGeom prst="rect">
            <a:avLst/>
          </a:prstGeom>
        </p:spPr>
        <p:txBody>
          <a:bodyPr wrap="none">
            <a:spAutoFit/>
          </a:bodyPr>
          <a:lstStyle/>
          <a:p>
            <a:r>
              <a:rPr lang="ja-JP" altLang="ja-JP" sz="1600">
                <a:ea typeface="+mn-lt"/>
                <a:cs typeface="+mn-lt"/>
              </a:rPr>
              <a:t>✓</a:t>
            </a:r>
            <a:r>
              <a:rPr lang="ja-JP" altLang="en-US" sz="1600">
                <a:ea typeface="+mn-lt"/>
                <a:cs typeface="+mn-lt"/>
              </a:rPr>
              <a:t>最適化問題</a:t>
            </a:r>
            <a:endParaRPr lang="ja-JP" altLang="en-US" sz="1600"/>
          </a:p>
        </p:txBody>
      </p:sp>
      <p:sp>
        <p:nvSpPr>
          <p:cNvPr id="13" name="正方形/長方形 12">
            <a:extLst>
              <a:ext uri="{FF2B5EF4-FFF2-40B4-BE49-F238E27FC236}">
                <a16:creationId xmlns:a16="http://schemas.microsoft.com/office/drawing/2014/main" id="{6A62BB19-861E-4C95-954E-83847BC2ED8A}"/>
              </a:ext>
            </a:extLst>
          </p:cNvPr>
          <p:cNvSpPr/>
          <p:nvPr/>
        </p:nvSpPr>
        <p:spPr>
          <a:xfrm>
            <a:off x="358590" y="3185472"/>
            <a:ext cx="11280250" cy="253916"/>
          </a:xfrm>
          <a:prstGeom prst="rect">
            <a:avLst/>
          </a:prstGeom>
        </p:spPr>
        <p:txBody>
          <a:bodyPr wrap="square">
            <a:spAutoFit/>
          </a:bodyPr>
          <a:lstStyle/>
          <a:p>
            <a:r>
              <a:rPr lang="ja-JP" altLang="en-US" sz="1050">
                <a:latin typeface="Meiryo UI"/>
                <a:ea typeface="游ゴシック"/>
              </a:rPr>
              <a:t>　数理最適化で扱う最適化問題は以下のような一般系で表せる</a:t>
            </a:r>
            <a:endParaRPr lang="en-US" altLang="ja-JP" sz="1050" u="sng">
              <a:latin typeface="Meiryo UI"/>
              <a:ea typeface="游ゴシック"/>
            </a:endParaRPr>
          </a:p>
        </p:txBody>
      </p:sp>
      <mc:AlternateContent xmlns:mc="http://schemas.openxmlformats.org/markup-compatibility/2006">
        <mc:Choice xmlns:a14="http://schemas.microsoft.com/office/drawing/2010/main" Requires="a14">
          <p:sp>
            <p:nvSpPr>
              <p:cNvPr id="14" name="正方形/長方形 13">
                <a:extLst>
                  <a:ext uri="{FF2B5EF4-FFF2-40B4-BE49-F238E27FC236}">
                    <a16:creationId xmlns:a16="http://schemas.microsoft.com/office/drawing/2014/main" id="{3243DD3B-7D45-4500-8A27-9289A3D6EB68}"/>
                  </a:ext>
                </a:extLst>
              </p:cNvPr>
              <p:cNvSpPr/>
              <p:nvPr/>
            </p:nvSpPr>
            <p:spPr>
              <a:xfrm>
                <a:off x="510989" y="3651532"/>
                <a:ext cx="11280250" cy="415498"/>
              </a:xfrm>
              <a:prstGeom prst="rect">
                <a:avLst/>
              </a:prstGeom>
            </p:spPr>
            <p:txBody>
              <a:bodyPr wrap="square">
                <a:spAutoFit/>
              </a:bodyPr>
              <a:lstStyle/>
              <a:p>
                <a:pPr algn="ctr"/>
                <a:r>
                  <a:rPr lang="ja-JP" altLang="en-US" sz="1050">
                    <a:latin typeface="Meiryo UI"/>
                    <a:ea typeface="游ゴシック"/>
                  </a:rPr>
                  <a:t>最小化　</a:t>
                </a:r>
                <a14:m>
                  <m:oMath xmlns:m="http://schemas.openxmlformats.org/officeDocument/2006/math">
                    <m:r>
                      <a:rPr lang="en-US" altLang="ja-JP" sz="1050" i="1" dirty="0" smtClean="0">
                        <a:latin typeface="Cambria Math" panose="02040503050406030204" pitchFamily="18" charset="0"/>
                      </a:rPr>
                      <m:t>𝑓</m:t>
                    </m:r>
                    <m:d>
                      <m:dPr>
                        <m:ctrlPr>
                          <a:rPr lang="en-US" altLang="ja-JP" sz="1050" i="1" dirty="0">
                            <a:latin typeface="Cambria Math" panose="02040503050406030204" pitchFamily="18" charset="0"/>
                          </a:rPr>
                        </m:ctrlPr>
                      </m:dPr>
                      <m:e>
                        <m:r>
                          <a:rPr lang="en-US" altLang="ja-JP" sz="1050" i="1" dirty="0">
                            <a:latin typeface="Cambria Math" panose="02040503050406030204" pitchFamily="18" charset="0"/>
                          </a:rPr>
                          <m:t>𝑥</m:t>
                        </m:r>
                      </m:e>
                    </m:d>
                  </m:oMath>
                </a14:m>
                <a:endParaRPr lang="en-US" altLang="ja-JP" sz="1050">
                  <a:latin typeface="Meiryo UI"/>
                  <a:ea typeface="游ゴシック"/>
                </a:endParaRPr>
              </a:p>
              <a:p>
                <a:pPr algn="ctr"/>
                <a:r>
                  <a:rPr lang="ja-JP" altLang="en-US" sz="1050">
                    <a:latin typeface="Meiryo UI"/>
                    <a:ea typeface="游ゴシック"/>
                  </a:rPr>
                  <a:t>条件　</a:t>
                </a:r>
                <a14:m>
                  <m:oMath xmlns:m="http://schemas.openxmlformats.org/officeDocument/2006/math">
                    <m:r>
                      <a:rPr lang="en-US" altLang="ja-JP" sz="1050" i="1" dirty="0" smtClean="0">
                        <a:latin typeface="Cambria Math" panose="02040503050406030204" pitchFamily="18" charset="0"/>
                      </a:rPr>
                      <m:t>𝑥</m:t>
                    </m:r>
                    <m:r>
                      <a:rPr lang="en-US" altLang="ja-JP" sz="1050" i="0" dirty="0" smtClean="0">
                        <a:latin typeface="Cambria Math" panose="02040503050406030204" pitchFamily="18" charset="0"/>
                      </a:rPr>
                      <m:t>∈</m:t>
                    </m:r>
                    <m:r>
                      <a:rPr lang="en-US" altLang="ja-JP" sz="1050" i="1" dirty="0" smtClean="0">
                        <a:latin typeface="Cambria Math" panose="02040503050406030204" pitchFamily="18" charset="0"/>
                      </a:rPr>
                      <m:t>𝑆</m:t>
                    </m:r>
                  </m:oMath>
                </a14:m>
                <a:endParaRPr lang="en-US" altLang="ja-JP" sz="1050">
                  <a:latin typeface="Meiryo UI"/>
                  <a:ea typeface="游ゴシック"/>
                </a:endParaRPr>
              </a:p>
            </p:txBody>
          </p:sp>
        </mc:Choice>
        <mc:Fallback>
          <p:sp>
            <p:nvSpPr>
              <p:cNvPr id="14" name="正方形/長方形 13">
                <a:extLst>
                  <a:ext uri="{FF2B5EF4-FFF2-40B4-BE49-F238E27FC236}">
                    <a16:creationId xmlns:a16="http://schemas.microsoft.com/office/drawing/2014/main" id="{3243DD3B-7D45-4500-8A27-9289A3D6EB68}"/>
                  </a:ext>
                </a:extLst>
              </p:cNvPr>
              <p:cNvSpPr>
                <a:spLocks noRot="1" noChangeAspect="1" noMove="1" noResize="1" noEditPoints="1" noAdjustHandles="1" noChangeArrowheads="1" noChangeShapeType="1" noTextEdit="1"/>
              </p:cNvSpPr>
              <p:nvPr/>
            </p:nvSpPr>
            <p:spPr>
              <a:xfrm>
                <a:off x="510989" y="3651532"/>
                <a:ext cx="11280250" cy="415498"/>
              </a:xfrm>
              <a:prstGeom prst="rect">
                <a:avLst/>
              </a:prstGeom>
              <a:blipFill>
                <a:blip r:embed="rId2"/>
                <a:stretch>
                  <a:fillRect b="-7353"/>
                </a:stretch>
              </a:blipFill>
            </p:spPr>
            <p:txBody>
              <a:bodyPr/>
              <a:lstStyle/>
              <a:p>
                <a:r>
                  <a:rPr lang="en-US">
                    <a:noFill/>
                  </a:rPr>
                  <a:t> </a:t>
                </a:r>
              </a:p>
            </p:txBody>
          </p:sp>
        </mc:Fallback>
      </mc:AlternateContent>
      <p:sp>
        <p:nvSpPr>
          <p:cNvPr id="17" name="フリーフォーム: 図形 16">
            <a:extLst>
              <a:ext uri="{FF2B5EF4-FFF2-40B4-BE49-F238E27FC236}">
                <a16:creationId xmlns:a16="http://schemas.microsoft.com/office/drawing/2014/main" id="{2B907E02-9297-4F5C-80F3-D2ACA4774FDC}"/>
              </a:ext>
            </a:extLst>
          </p:cNvPr>
          <p:cNvSpPr/>
          <p:nvPr/>
        </p:nvSpPr>
        <p:spPr>
          <a:xfrm>
            <a:off x="8802094" y="3625907"/>
            <a:ext cx="2186609" cy="1384601"/>
          </a:xfrm>
          <a:custGeom>
            <a:avLst/>
            <a:gdLst>
              <a:gd name="connsiteX0" fmla="*/ 0 w 2186609"/>
              <a:gd name="connsiteY0" fmla="*/ 0 h 1384601"/>
              <a:gd name="connsiteX1" fmla="*/ 310101 w 2186609"/>
              <a:gd name="connsiteY1" fmla="*/ 970059 h 1384601"/>
              <a:gd name="connsiteX2" fmla="*/ 930303 w 2186609"/>
              <a:gd name="connsiteY2" fmla="*/ 405516 h 1384601"/>
              <a:gd name="connsiteX3" fmla="*/ 1606164 w 2186609"/>
              <a:gd name="connsiteY3" fmla="*/ 1383527 h 1384601"/>
              <a:gd name="connsiteX4" fmla="*/ 2186609 w 2186609"/>
              <a:gd name="connsiteY4" fmla="*/ 612250 h 1384601"/>
              <a:gd name="connsiteX5" fmla="*/ 2186609 w 2186609"/>
              <a:gd name="connsiteY5" fmla="*/ 612250 h 1384601"/>
              <a:gd name="connsiteX6" fmla="*/ 2138901 w 2186609"/>
              <a:gd name="connsiteY6" fmla="*/ 699714 h 1384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6609" h="1384601">
                <a:moveTo>
                  <a:pt x="0" y="0"/>
                </a:moveTo>
                <a:cubicBezTo>
                  <a:pt x="77525" y="451236"/>
                  <a:pt x="155051" y="902473"/>
                  <a:pt x="310101" y="970059"/>
                </a:cubicBezTo>
                <a:cubicBezTo>
                  <a:pt x="465151" y="1037645"/>
                  <a:pt x="714293" y="336605"/>
                  <a:pt x="930303" y="405516"/>
                </a:cubicBezTo>
                <a:cubicBezTo>
                  <a:pt x="1146313" y="474427"/>
                  <a:pt x="1396780" y="1349071"/>
                  <a:pt x="1606164" y="1383527"/>
                </a:cubicBezTo>
                <a:cubicBezTo>
                  <a:pt x="1815548" y="1417983"/>
                  <a:pt x="2186609" y="612250"/>
                  <a:pt x="2186609" y="612250"/>
                </a:cubicBezTo>
                <a:lnTo>
                  <a:pt x="2186609" y="612250"/>
                </a:lnTo>
                <a:lnTo>
                  <a:pt x="2138901" y="699714"/>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FF629A0B-B381-4DDA-B08C-84715960C909}"/>
              </a:ext>
            </a:extLst>
          </p:cNvPr>
          <p:cNvCxnSpPr>
            <a:cxnSpLocks/>
            <a:endCxn id="17" idx="1"/>
          </p:cNvCxnSpPr>
          <p:nvPr/>
        </p:nvCxnSpPr>
        <p:spPr>
          <a:xfrm flipH="1">
            <a:off x="9112195" y="3973515"/>
            <a:ext cx="182881" cy="622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A633928F-38B7-49F7-A65E-C6EE896F7D19}"/>
              </a:ext>
            </a:extLst>
          </p:cNvPr>
          <p:cNvCxnSpPr>
            <a:cxnSpLocks/>
            <a:endCxn id="17" idx="3"/>
          </p:cNvCxnSpPr>
          <p:nvPr/>
        </p:nvCxnSpPr>
        <p:spPr>
          <a:xfrm flipH="1">
            <a:off x="10408258" y="3868085"/>
            <a:ext cx="437322" cy="1141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BEC50776-84E0-4F2C-94FA-29218A91FB11}"/>
              </a:ext>
            </a:extLst>
          </p:cNvPr>
          <p:cNvSpPr/>
          <p:nvPr/>
        </p:nvSpPr>
        <p:spPr>
          <a:xfrm>
            <a:off x="8612979" y="3736536"/>
            <a:ext cx="1364194" cy="263098"/>
          </a:xfrm>
          <a:prstGeom prst="rect">
            <a:avLst/>
          </a:prstGeom>
        </p:spPr>
        <p:txBody>
          <a:bodyPr wrap="square">
            <a:spAutoFit/>
          </a:bodyPr>
          <a:lstStyle/>
          <a:p>
            <a:pPr algn="ctr"/>
            <a:r>
              <a:rPr lang="ja-JP" altLang="en-US" sz="1050">
                <a:latin typeface="Meiryo UI"/>
                <a:ea typeface="游ゴシック"/>
              </a:rPr>
              <a:t>局所最適解</a:t>
            </a:r>
            <a:endParaRPr lang="en-US" altLang="ja-JP" sz="1050">
              <a:latin typeface="Meiryo UI"/>
              <a:ea typeface="游ゴシック"/>
            </a:endParaRPr>
          </a:p>
        </p:txBody>
      </p:sp>
      <p:sp>
        <p:nvSpPr>
          <p:cNvPr id="26" name="正方形/長方形 25">
            <a:extLst>
              <a:ext uri="{FF2B5EF4-FFF2-40B4-BE49-F238E27FC236}">
                <a16:creationId xmlns:a16="http://schemas.microsoft.com/office/drawing/2014/main" id="{3164E3C9-91BD-4BB9-A542-55BA2EE17C73}"/>
              </a:ext>
            </a:extLst>
          </p:cNvPr>
          <p:cNvSpPr/>
          <p:nvPr/>
        </p:nvSpPr>
        <p:spPr>
          <a:xfrm>
            <a:off x="10166288" y="3625352"/>
            <a:ext cx="1364194" cy="253916"/>
          </a:xfrm>
          <a:prstGeom prst="rect">
            <a:avLst/>
          </a:prstGeom>
        </p:spPr>
        <p:txBody>
          <a:bodyPr wrap="square">
            <a:spAutoFit/>
          </a:bodyPr>
          <a:lstStyle/>
          <a:p>
            <a:pPr algn="ctr"/>
            <a:r>
              <a:rPr lang="ja-JP" altLang="en-US" sz="1050">
                <a:latin typeface="Meiryo UI"/>
                <a:ea typeface="游ゴシック"/>
              </a:rPr>
              <a:t>大域的最適解</a:t>
            </a:r>
            <a:endParaRPr lang="en-US" altLang="ja-JP" sz="1050">
              <a:latin typeface="Meiryo UI"/>
              <a:ea typeface="游ゴシック"/>
            </a:endParaRPr>
          </a:p>
        </p:txBody>
      </p:sp>
    </p:spTree>
    <p:extLst>
      <p:ext uri="{BB962C8B-B14F-4D97-AF65-F5344CB8AC3E}">
        <p14:creationId xmlns:p14="http://schemas.microsoft.com/office/powerpoint/2010/main" val="3930134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AA58B78-BFAF-499B-A067-643C81560304}"/>
              </a:ext>
            </a:extLst>
          </p:cNvPr>
          <p:cNvSpPr txBox="1"/>
          <p:nvPr/>
        </p:nvSpPr>
        <p:spPr>
          <a:xfrm>
            <a:off x="538" y="774"/>
            <a:ext cx="12189837" cy="861774"/>
          </a:xfrm>
          <a:prstGeom prst="rect">
            <a:avLst/>
          </a:prstGeom>
          <a:noFill/>
          <a:ln>
            <a:solidFill>
              <a:schemeClr val="tx1"/>
            </a:solidFill>
          </a:ln>
        </p:spPr>
        <p:txBody>
          <a:bodyPr wrap="square" lIns="91440" tIns="45720" rIns="91440" bIns="45720" rtlCol="0" anchor="t">
            <a:spAutoFit/>
          </a:bodyPr>
          <a:lstStyle/>
          <a:p>
            <a:r>
              <a:rPr lang="en-US" altLang="ja-JP">
                <a:ea typeface="游ゴシック"/>
              </a:rPr>
              <a:t>Ⅰ</a:t>
            </a:r>
            <a:r>
              <a:rPr lang="ja-JP" altLang="en-US">
                <a:ea typeface="游ゴシック"/>
              </a:rPr>
              <a:t>．データ分析の理論理解に必要な数学</a:t>
            </a:r>
            <a:endParaRPr lang="en-US" altLang="ja-JP">
              <a:ea typeface="游ゴシック"/>
            </a:endParaRPr>
          </a:p>
          <a:p>
            <a:r>
              <a:rPr lang="ja-JP" altLang="en-US" sz="1600">
                <a:ea typeface="游ゴシック"/>
              </a:rPr>
              <a:t>　４</a:t>
            </a:r>
            <a:r>
              <a:rPr kumimoji="1" lang="ja-JP" sz="1600">
                <a:ea typeface="游ゴシック"/>
              </a:rPr>
              <a:t>．</a:t>
            </a:r>
            <a:r>
              <a:rPr lang="ja-JP" altLang="en-US" sz="1600">
                <a:ea typeface="游ゴシック"/>
              </a:rPr>
              <a:t>最適化</a:t>
            </a:r>
            <a:endParaRPr lang="ja-JP" altLang="en-US" sz="1600">
              <a:ea typeface="+mn-lt"/>
              <a:cs typeface="+mn-lt"/>
            </a:endParaRPr>
          </a:p>
          <a:p>
            <a:r>
              <a:rPr lang="ja-JP" altLang="en-US" sz="1600">
                <a:ea typeface="+mn-lt"/>
                <a:cs typeface="+mn-lt"/>
              </a:rPr>
              <a:t>　</a:t>
            </a:r>
            <a:r>
              <a:rPr lang="ja-JP" sz="1600">
                <a:ea typeface="+mn-lt"/>
                <a:cs typeface="+mn-lt"/>
              </a:rPr>
              <a:t>・</a:t>
            </a:r>
            <a:r>
              <a:rPr lang="ja-JP" altLang="en-US" sz="1600">
                <a:ea typeface="+mn-lt"/>
                <a:cs typeface="+mn-lt"/>
              </a:rPr>
              <a:t>基礎事項</a:t>
            </a:r>
          </a:p>
        </p:txBody>
      </p:sp>
      <p:sp>
        <p:nvSpPr>
          <p:cNvPr id="2" name="テキスト ボックス 1">
            <a:extLst>
              <a:ext uri="{FF2B5EF4-FFF2-40B4-BE49-F238E27FC236}">
                <a16:creationId xmlns:a16="http://schemas.microsoft.com/office/drawing/2014/main" id="{6C912B13-888B-4E5E-804D-3729177BEE28}"/>
              </a:ext>
            </a:extLst>
          </p:cNvPr>
          <p:cNvSpPr txBox="1"/>
          <p:nvPr/>
        </p:nvSpPr>
        <p:spPr>
          <a:xfrm>
            <a:off x="199820" y="1304017"/>
            <a:ext cx="11585049" cy="2677656"/>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1050" b="1">
                <a:latin typeface="Meiryo UI"/>
                <a:ea typeface="游ゴシック"/>
              </a:rPr>
              <a:t>連続最適化問題（</a:t>
            </a:r>
            <a:r>
              <a:rPr lang="en-US" altLang="ja-JP" sz="1050" b="1">
                <a:latin typeface="Meiryo UI"/>
                <a:ea typeface="游ゴシック"/>
              </a:rPr>
              <a:t>continuous optimization problem</a:t>
            </a:r>
            <a:r>
              <a:rPr lang="ja-JP" altLang="en-US" sz="1050" b="1">
                <a:latin typeface="Meiryo UI"/>
                <a:ea typeface="游ゴシック"/>
              </a:rPr>
              <a:t>）</a:t>
            </a:r>
            <a:r>
              <a:rPr lang="ja-JP" altLang="en-US" sz="1050">
                <a:latin typeface="Meiryo UI"/>
                <a:ea typeface="游ゴシック"/>
              </a:rPr>
              <a:t>；変数が実数値のような連続的な値をとる最適化問題</a:t>
            </a:r>
            <a:endParaRPr lang="en-US" altLang="ja-JP" sz="1050">
              <a:latin typeface="Meiryo UI"/>
              <a:ea typeface="游ゴシック"/>
            </a:endParaRPr>
          </a:p>
          <a:p>
            <a:endParaRPr lang="en-US" altLang="ja-JP" sz="1050" b="1">
              <a:latin typeface="Meiryo UI"/>
              <a:ea typeface="游ゴシック"/>
            </a:endParaRPr>
          </a:p>
          <a:p>
            <a:r>
              <a:rPr lang="ja-JP" altLang="en-US" sz="1050" b="1">
                <a:latin typeface="Meiryo UI"/>
                <a:ea typeface="游ゴシック"/>
              </a:rPr>
              <a:t>線形計画問題（</a:t>
            </a:r>
            <a:r>
              <a:rPr lang="en-US" altLang="ja-JP" sz="1050" b="1">
                <a:latin typeface="Meiryo UI"/>
                <a:ea typeface="游ゴシック"/>
              </a:rPr>
              <a:t>linear programing problem ; LP</a:t>
            </a:r>
            <a:r>
              <a:rPr lang="ja-JP" altLang="en-US" sz="1050" b="1">
                <a:latin typeface="Meiryo UI"/>
                <a:ea typeface="游ゴシック"/>
              </a:rPr>
              <a:t>）</a:t>
            </a:r>
            <a:r>
              <a:rPr lang="ja-JP" altLang="en-US" sz="1050">
                <a:latin typeface="Meiryo UI"/>
                <a:ea typeface="游ゴシック"/>
              </a:rPr>
              <a:t>；目的関数が線形関数で、すべての制約条件が線形の等式もしくは不等式で表された最適化問題</a:t>
            </a:r>
            <a:endParaRPr lang="en-US" altLang="ja-JP" sz="1050">
              <a:latin typeface="Meiryo UI"/>
              <a:ea typeface="游ゴシック"/>
            </a:endParaRPr>
          </a:p>
          <a:p>
            <a:endParaRPr lang="en-US" altLang="ja-JP" sz="1050" b="1">
              <a:latin typeface="Meiryo UI"/>
              <a:ea typeface="游ゴシック"/>
            </a:endParaRPr>
          </a:p>
          <a:p>
            <a:r>
              <a:rPr lang="ja-JP" altLang="en-US" sz="1050" b="1">
                <a:latin typeface="Meiryo UI"/>
                <a:ea typeface="游ゴシック"/>
              </a:rPr>
              <a:t>非線形計画問題（</a:t>
            </a:r>
            <a:r>
              <a:rPr lang="en-US" altLang="ja-JP" sz="1050" b="1">
                <a:latin typeface="Meiryo UI"/>
                <a:ea typeface="游ゴシック"/>
              </a:rPr>
              <a:t>non linear programing problem ; NLP</a:t>
            </a:r>
            <a:r>
              <a:rPr lang="ja-JP" altLang="en-US" sz="1050" b="1">
                <a:latin typeface="Meiryo UI"/>
                <a:ea typeface="游ゴシック"/>
              </a:rPr>
              <a:t>）</a:t>
            </a:r>
            <a:r>
              <a:rPr lang="ja-JP" altLang="en-US" sz="1050">
                <a:latin typeface="Meiryo UI"/>
                <a:ea typeface="游ゴシック"/>
              </a:rPr>
              <a:t>；非線形関数で表された目的関数や制約条件を含む最適化問題</a:t>
            </a:r>
            <a:endParaRPr lang="en-US" altLang="ja-JP" sz="1050">
              <a:latin typeface="Meiryo UI"/>
              <a:ea typeface="游ゴシック"/>
            </a:endParaRPr>
          </a:p>
          <a:p>
            <a:endParaRPr lang="en-US" altLang="ja-JP" sz="1050" b="1">
              <a:latin typeface="Meiryo UI"/>
              <a:ea typeface="游ゴシック"/>
            </a:endParaRPr>
          </a:p>
          <a:p>
            <a:r>
              <a:rPr lang="ja-JP" altLang="en-US" sz="1050" b="1">
                <a:latin typeface="Meiryo UI"/>
                <a:ea typeface="游ゴシック"/>
              </a:rPr>
              <a:t>離散最適化問題（</a:t>
            </a:r>
            <a:r>
              <a:rPr lang="en-US" altLang="ja-JP" sz="1050" b="1">
                <a:latin typeface="Meiryo UI"/>
                <a:ea typeface="游ゴシック"/>
              </a:rPr>
              <a:t>discrete optimization problem</a:t>
            </a:r>
            <a:r>
              <a:rPr lang="ja-JP" altLang="en-US" sz="1050" b="1">
                <a:latin typeface="Meiryo UI"/>
                <a:ea typeface="游ゴシック"/>
              </a:rPr>
              <a:t>）または組合せ最適化問題</a:t>
            </a:r>
            <a:r>
              <a:rPr lang="en-US" altLang="ja-JP" sz="1050" b="1">
                <a:latin typeface="Meiryo UI"/>
                <a:ea typeface="游ゴシック"/>
              </a:rPr>
              <a:t>(combinatorial optimization problem)</a:t>
            </a:r>
            <a:r>
              <a:rPr lang="ja-JP" altLang="en-US" sz="1050">
                <a:latin typeface="Meiryo UI"/>
                <a:ea typeface="游ゴシック"/>
              </a:rPr>
              <a:t>；　変数が</a:t>
            </a:r>
            <a:r>
              <a:rPr lang="en-US" altLang="ja-JP" sz="1050">
                <a:latin typeface="Meiryo UI"/>
                <a:ea typeface="游ゴシック"/>
              </a:rPr>
              <a:t>{0,1}</a:t>
            </a:r>
            <a:r>
              <a:rPr lang="ja-JP" altLang="en-US" sz="1050">
                <a:latin typeface="Meiryo UI"/>
                <a:ea typeface="游ゴシック"/>
              </a:rPr>
              <a:t>の２値のような離散的な値をとる最適化問題や、最適解を含む解の集合が順列やネットワークなど組合せ的な構造を持つ最適化問題</a:t>
            </a:r>
            <a:endParaRPr lang="en-US" altLang="ja-JP" sz="1050">
              <a:latin typeface="Meiryo UI"/>
              <a:ea typeface="游ゴシック"/>
            </a:endParaRPr>
          </a:p>
          <a:p>
            <a:endParaRPr lang="en-US" altLang="ja-JP" sz="1050" b="1">
              <a:latin typeface="Meiryo UI"/>
              <a:ea typeface="游ゴシック"/>
            </a:endParaRPr>
          </a:p>
          <a:p>
            <a:r>
              <a:rPr lang="ja-JP" altLang="en-US" sz="1050" b="1">
                <a:latin typeface="Meiryo UI"/>
                <a:ea typeface="游ゴシック"/>
              </a:rPr>
              <a:t>整数計画問題（</a:t>
            </a:r>
            <a:r>
              <a:rPr lang="en-US" altLang="ja-JP" sz="1050" b="1">
                <a:latin typeface="Meiryo UI"/>
                <a:ea typeface="游ゴシック"/>
              </a:rPr>
              <a:t>integer problem</a:t>
            </a:r>
            <a:r>
              <a:rPr lang="ja-JP" altLang="en-US" sz="1050" b="1">
                <a:latin typeface="Meiryo UI"/>
                <a:ea typeface="游ゴシック"/>
              </a:rPr>
              <a:t>）</a:t>
            </a:r>
            <a:r>
              <a:rPr lang="ja-JP" altLang="en-US" sz="1050">
                <a:latin typeface="Meiryo UI"/>
                <a:ea typeface="游ゴシック"/>
              </a:rPr>
              <a:t>；すべての変数が整数値のみを線形計画問題</a:t>
            </a:r>
            <a:endParaRPr lang="en-US" altLang="ja-JP" sz="1050">
              <a:latin typeface="Meiryo UI"/>
              <a:ea typeface="游ゴシック"/>
            </a:endParaRPr>
          </a:p>
          <a:p>
            <a:endParaRPr lang="en-US" altLang="ja-JP" sz="1050" b="1">
              <a:latin typeface="Meiryo UI"/>
              <a:ea typeface="游ゴシック"/>
            </a:endParaRPr>
          </a:p>
          <a:p>
            <a:r>
              <a:rPr lang="ja-JP" altLang="en-US" sz="1050" b="1">
                <a:latin typeface="Meiryo UI"/>
                <a:ea typeface="游ゴシック"/>
              </a:rPr>
              <a:t>混合整数計画問題（</a:t>
            </a:r>
            <a:r>
              <a:rPr lang="en-US" altLang="ja-JP" sz="1050" b="1">
                <a:latin typeface="Meiryo UI"/>
                <a:ea typeface="游ゴシック"/>
              </a:rPr>
              <a:t>mixed integer problem</a:t>
            </a:r>
            <a:r>
              <a:rPr lang="ja-JP" altLang="en-US" sz="1050" b="1">
                <a:latin typeface="Meiryo UI"/>
                <a:ea typeface="游ゴシック"/>
              </a:rPr>
              <a:t>）</a:t>
            </a:r>
            <a:r>
              <a:rPr lang="ja-JP" altLang="en-US" sz="1050">
                <a:latin typeface="Meiryo UI"/>
                <a:ea typeface="游ゴシック"/>
              </a:rPr>
              <a:t>；一部の変数が整数値のみをとる線形計画問題</a:t>
            </a:r>
            <a:endParaRPr lang="en-US" altLang="ja-JP" sz="1050">
              <a:latin typeface="Meiryo UI"/>
              <a:ea typeface="游ゴシック"/>
            </a:endParaRPr>
          </a:p>
          <a:p>
            <a:endParaRPr lang="en-US" altLang="ja-JP" sz="1050" b="1">
              <a:latin typeface="Meiryo UI"/>
              <a:ea typeface="游ゴシック"/>
            </a:endParaRPr>
          </a:p>
          <a:p>
            <a:r>
              <a:rPr lang="en-US" altLang="ja-JP" sz="1050" b="1">
                <a:latin typeface="Meiryo UI"/>
                <a:ea typeface="游ゴシック"/>
              </a:rPr>
              <a:t>2</a:t>
            </a:r>
            <a:r>
              <a:rPr lang="ja-JP" altLang="en-US" sz="1050" b="1">
                <a:latin typeface="Meiryo UI"/>
                <a:ea typeface="游ゴシック"/>
              </a:rPr>
              <a:t>値整数計画問題（</a:t>
            </a:r>
            <a:r>
              <a:rPr lang="en-US" altLang="ja-JP" sz="1050" b="1">
                <a:latin typeface="Meiryo UI"/>
                <a:ea typeface="游ゴシック"/>
              </a:rPr>
              <a:t>binary integer programing problem</a:t>
            </a:r>
            <a:r>
              <a:rPr lang="ja-JP" altLang="en-US" sz="1050" b="1">
                <a:latin typeface="Meiryo UI"/>
                <a:ea typeface="游ゴシック"/>
              </a:rPr>
              <a:t>）</a:t>
            </a:r>
            <a:r>
              <a:rPr lang="ja-JP" altLang="en-US" sz="1050">
                <a:latin typeface="Meiryo UI"/>
                <a:ea typeface="游ゴシック"/>
              </a:rPr>
              <a:t>；すべての変数が</a:t>
            </a:r>
            <a:r>
              <a:rPr lang="en-US" altLang="ja-JP" sz="1050">
                <a:latin typeface="Meiryo UI"/>
                <a:ea typeface="游ゴシック"/>
              </a:rPr>
              <a:t>2</a:t>
            </a:r>
            <a:r>
              <a:rPr lang="ja-JP" altLang="en-US" sz="1050">
                <a:latin typeface="Meiryo UI"/>
                <a:ea typeface="游ゴシック"/>
              </a:rPr>
              <a:t>値のみをとる整数計画問題</a:t>
            </a:r>
            <a:endParaRPr lang="en-US" altLang="ja-JP" sz="1050">
              <a:latin typeface="Meiryo UI"/>
              <a:ea typeface="游ゴシック"/>
            </a:endParaRPr>
          </a:p>
          <a:p>
            <a:endParaRPr lang="en-US" altLang="ja-JP" sz="1050" b="1">
              <a:latin typeface="Meiryo UI"/>
              <a:ea typeface="游ゴシック"/>
            </a:endParaRPr>
          </a:p>
          <a:p>
            <a:r>
              <a:rPr lang="ja-JP" altLang="en-US" sz="1050" b="1">
                <a:latin typeface="Meiryo UI"/>
                <a:ea typeface="游ゴシック"/>
              </a:rPr>
              <a:t>ネットワーク最適化問題（</a:t>
            </a:r>
            <a:r>
              <a:rPr lang="en-US" altLang="ja-JP" sz="1050" b="1">
                <a:latin typeface="Meiryo UI"/>
                <a:ea typeface="游ゴシック"/>
              </a:rPr>
              <a:t>network optimization problem</a:t>
            </a:r>
            <a:r>
              <a:rPr lang="ja-JP" altLang="en-US" sz="1050" b="1">
                <a:latin typeface="Meiryo UI"/>
                <a:ea typeface="游ゴシック"/>
              </a:rPr>
              <a:t>）</a:t>
            </a:r>
            <a:r>
              <a:rPr lang="ja-JP" altLang="en-US" sz="1050">
                <a:latin typeface="Meiryo UI"/>
                <a:ea typeface="游ゴシック"/>
              </a:rPr>
              <a:t>；ネットワークやグラフで表される最適化問題</a:t>
            </a:r>
            <a:endParaRPr lang="en-US" altLang="ja-JP" sz="1050">
              <a:latin typeface="Meiryo UI"/>
              <a:ea typeface="游ゴシック"/>
            </a:endParaRPr>
          </a:p>
        </p:txBody>
      </p:sp>
      <p:sp>
        <p:nvSpPr>
          <p:cNvPr id="9" name="正方形/長方形 8">
            <a:extLst>
              <a:ext uri="{FF2B5EF4-FFF2-40B4-BE49-F238E27FC236}">
                <a16:creationId xmlns:a16="http://schemas.microsoft.com/office/drawing/2014/main" id="{867BAB9E-BDD7-4A77-9D71-A36670F7BA72}"/>
              </a:ext>
            </a:extLst>
          </p:cNvPr>
          <p:cNvSpPr/>
          <p:nvPr/>
        </p:nvSpPr>
        <p:spPr>
          <a:xfrm>
            <a:off x="199820" y="965463"/>
            <a:ext cx="2236510" cy="338554"/>
          </a:xfrm>
          <a:prstGeom prst="rect">
            <a:avLst/>
          </a:prstGeom>
        </p:spPr>
        <p:txBody>
          <a:bodyPr wrap="none">
            <a:spAutoFit/>
          </a:bodyPr>
          <a:lstStyle/>
          <a:p>
            <a:r>
              <a:rPr lang="ja-JP" altLang="ja-JP" sz="1600">
                <a:ea typeface="+mn-lt"/>
                <a:cs typeface="+mn-lt"/>
              </a:rPr>
              <a:t>✓</a:t>
            </a:r>
            <a:r>
              <a:rPr lang="ja-JP" altLang="en-US" sz="1600">
                <a:ea typeface="+mn-lt"/>
                <a:cs typeface="+mn-lt"/>
              </a:rPr>
              <a:t>代表的な最適化問題</a:t>
            </a:r>
            <a:endParaRPr lang="ja-JP" altLang="en-US" sz="1600"/>
          </a:p>
        </p:txBody>
      </p:sp>
    </p:spTree>
    <p:extLst>
      <p:ext uri="{BB962C8B-B14F-4D97-AF65-F5344CB8AC3E}">
        <p14:creationId xmlns:p14="http://schemas.microsoft.com/office/powerpoint/2010/main" val="587745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AA58B78-BFAF-499B-A067-643C81560304}"/>
              </a:ext>
            </a:extLst>
          </p:cNvPr>
          <p:cNvSpPr txBox="1"/>
          <p:nvPr/>
        </p:nvSpPr>
        <p:spPr>
          <a:xfrm>
            <a:off x="538" y="774"/>
            <a:ext cx="12189837" cy="861774"/>
          </a:xfrm>
          <a:prstGeom prst="rect">
            <a:avLst/>
          </a:prstGeom>
          <a:noFill/>
          <a:ln>
            <a:solidFill>
              <a:schemeClr val="tx1"/>
            </a:solidFill>
          </a:ln>
        </p:spPr>
        <p:txBody>
          <a:bodyPr wrap="square" lIns="91440" tIns="45720" rIns="91440" bIns="45720" rtlCol="0" anchor="t">
            <a:spAutoFit/>
          </a:bodyPr>
          <a:lstStyle/>
          <a:p>
            <a:r>
              <a:rPr lang="en-US" altLang="ja-JP">
                <a:ea typeface="游ゴシック"/>
              </a:rPr>
              <a:t>Ⅰ</a:t>
            </a:r>
            <a:r>
              <a:rPr lang="ja-JP" altLang="en-US">
                <a:ea typeface="游ゴシック"/>
              </a:rPr>
              <a:t>．データ分析の理論理解に必要な数学</a:t>
            </a:r>
            <a:endParaRPr lang="en-US" altLang="ja-JP">
              <a:ea typeface="游ゴシック"/>
            </a:endParaRPr>
          </a:p>
          <a:p>
            <a:r>
              <a:rPr lang="ja-JP" altLang="en-US" sz="1600">
                <a:ea typeface="游ゴシック"/>
              </a:rPr>
              <a:t>　４</a:t>
            </a:r>
            <a:r>
              <a:rPr kumimoji="1" lang="ja-JP" sz="1600">
                <a:ea typeface="游ゴシック"/>
              </a:rPr>
              <a:t>．</a:t>
            </a:r>
            <a:r>
              <a:rPr lang="ja-JP" altLang="en-US" sz="1600">
                <a:ea typeface="游ゴシック"/>
              </a:rPr>
              <a:t>最適化</a:t>
            </a:r>
            <a:endParaRPr lang="ja-JP" altLang="en-US" sz="1600">
              <a:ea typeface="+mn-lt"/>
              <a:cs typeface="+mn-lt"/>
            </a:endParaRPr>
          </a:p>
          <a:p>
            <a:r>
              <a:rPr lang="ja-JP" altLang="en-US" sz="1600">
                <a:ea typeface="+mn-lt"/>
                <a:cs typeface="+mn-lt"/>
              </a:rPr>
              <a:t>　</a:t>
            </a:r>
            <a:r>
              <a:rPr lang="ja-JP" sz="1600">
                <a:ea typeface="+mn-lt"/>
                <a:cs typeface="+mn-lt"/>
              </a:rPr>
              <a:t>・</a:t>
            </a:r>
            <a:r>
              <a:rPr lang="ja-JP" altLang="en-US" sz="1600">
                <a:ea typeface="+mn-lt"/>
                <a:cs typeface="+mn-lt"/>
              </a:rPr>
              <a:t>線形計画</a:t>
            </a:r>
          </a:p>
        </p:txBody>
      </p:sp>
      <p:sp>
        <p:nvSpPr>
          <p:cNvPr id="2" name="テキスト ボックス 1">
            <a:extLst>
              <a:ext uri="{FF2B5EF4-FFF2-40B4-BE49-F238E27FC236}">
                <a16:creationId xmlns:a16="http://schemas.microsoft.com/office/drawing/2014/main" id="{6C912B13-888B-4E5E-804D-3729177BEE28}"/>
              </a:ext>
            </a:extLst>
          </p:cNvPr>
          <p:cNvSpPr txBox="1"/>
          <p:nvPr/>
        </p:nvSpPr>
        <p:spPr>
          <a:xfrm>
            <a:off x="199820" y="1425196"/>
            <a:ext cx="11585049" cy="415498"/>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1050">
                <a:latin typeface="Meiryo UI"/>
                <a:ea typeface="游ゴシック"/>
              </a:rPr>
              <a:t>＜言葉の定義＞</a:t>
            </a:r>
            <a:endParaRPr lang="en-US" altLang="ja-JP" sz="1050">
              <a:latin typeface="Meiryo UI"/>
              <a:ea typeface="游ゴシック"/>
            </a:endParaRPr>
          </a:p>
          <a:p>
            <a:r>
              <a:rPr lang="ja-JP" altLang="en-US" sz="1050">
                <a:latin typeface="Meiryo UI"/>
                <a:ea typeface="游ゴシック"/>
              </a:rPr>
              <a:t>・</a:t>
            </a:r>
            <a:endParaRPr lang="en-US" altLang="ja-JP" sz="1050">
              <a:latin typeface="Meiryo UI"/>
              <a:ea typeface="游ゴシック"/>
            </a:endParaRPr>
          </a:p>
        </p:txBody>
      </p:sp>
      <p:sp>
        <p:nvSpPr>
          <p:cNvPr id="9" name="正方形/長方形 8">
            <a:extLst>
              <a:ext uri="{FF2B5EF4-FFF2-40B4-BE49-F238E27FC236}">
                <a16:creationId xmlns:a16="http://schemas.microsoft.com/office/drawing/2014/main" id="{867BAB9E-BDD7-4A77-9D71-A36670F7BA72}"/>
              </a:ext>
            </a:extLst>
          </p:cNvPr>
          <p:cNvSpPr/>
          <p:nvPr/>
        </p:nvSpPr>
        <p:spPr>
          <a:xfrm>
            <a:off x="199820" y="965463"/>
            <a:ext cx="2441694" cy="338554"/>
          </a:xfrm>
          <a:prstGeom prst="rect">
            <a:avLst/>
          </a:prstGeom>
        </p:spPr>
        <p:txBody>
          <a:bodyPr wrap="none">
            <a:spAutoFit/>
          </a:bodyPr>
          <a:lstStyle/>
          <a:p>
            <a:r>
              <a:rPr lang="ja-JP" altLang="ja-JP" sz="1600">
                <a:ea typeface="+mn-lt"/>
                <a:cs typeface="+mn-lt"/>
              </a:rPr>
              <a:t>✓</a:t>
            </a:r>
            <a:r>
              <a:rPr lang="ja-JP" altLang="en-US" sz="1600">
                <a:ea typeface="+mn-lt"/>
                <a:cs typeface="+mn-lt"/>
              </a:rPr>
              <a:t>線形計画問題の定式化</a:t>
            </a:r>
            <a:endParaRPr lang="ja-JP" altLang="en-US" sz="1600"/>
          </a:p>
        </p:txBody>
      </p:sp>
    </p:spTree>
    <p:extLst>
      <p:ext uri="{BB962C8B-B14F-4D97-AF65-F5344CB8AC3E}">
        <p14:creationId xmlns:p14="http://schemas.microsoft.com/office/powerpoint/2010/main" val="1263399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AA58B78-BFAF-499B-A067-643C81560304}"/>
              </a:ext>
            </a:extLst>
          </p:cNvPr>
          <p:cNvSpPr txBox="1"/>
          <p:nvPr/>
        </p:nvSpPr>
        <p:spPr>
          <a:xfrm>
            <a:off x="310101" y="445273"/>
            <a:ext cx="4339650" cy="5932393"/>
          </a:xfrm>
          <a:prstGeom prst="rect">
            <a:avLst/>
          </a:prstGeom>
          <a:noFill/>
        </p:spPr>
        <p:txBody>
          <a:bodyPr wrap="none" lIns="91440" tIns="45720" rIns="91440" bIns="45720" rtlCol="0" anchor="t">
            <a:spAutoFit/>
          </a:bodyPr>
          <a:lstStyle/>
          <a:p>
            <a:r>
              <a:rPr lang="en-US" altLang="ja-JP">
                <a:ea typeface="游ゴシック"/>
              </a:rPr>
              <a:t>Ⅰ</a:t>
            </a:r>
            <a:r>
              <a:rPr lang="ja-JP" altLang="en-US">
                <a:ea typeface="游ゴシック"/>
              </a:rPr>
              <a:t>．データ分析の理論理解に必要な数学</a:t>
            </a:r>
            <a:endParaRPr lang="en-US" altLang="ja-JP">
              <a:ea typeface="游ゴシック"/>
            </a:endParaRPr>
          </a:p>
          <a:p>
            <a:endParaRPr kumimoji="1" lang="en-US" altLang="ja-JP"/>
          </a:p>
          <a:p>
            <a:r>
              <a:rPr kumimoji="1" lang="ja-JP" altLang="en-US">
                <a:ea typeface="游ゴシック"/>
              </a:rPr>
              <a:t>　</a:t>
            </a:r>
            <a:r>
              <a:rPr lang="ja-JP">
                <a:ea typeface="游ゴシック"/>
              </a:rPr>
              <a:t>５</a:t>
            </a:r>
            <a:r>
              <a:rPr kumimoji="1" lang="ja-JP">
                <a:ea typeface="游ゴシック"/>
              </a:rPr>
              <a:t>．</a:t>
            </a:r>
            <a:r>
              <a:rPr lang="ja-JP" altLang="en-US">
                <a:ea typeface="游ゴシック"/>
              </a:rPr>
              <a:t>統</a:t>
            </a:r>
            <a:r>
              <a:rPr lang="ja-JP">
                <a:ea typeface="游ゴシック"/>
              </a:rPr>
              <a:t>計学</a:t>
            </a:r>
            <a:endParaRPr lang="en-US">
              <a:ea typeface="+mn-lt"/>
              <a:cs typeface="+mn-lt"/>
            </a:endParaRPr>
          </a:p>
          <a:p>
            <a:endParaRPr lang="ja-JP" altLang="en-US" sz="1050">
              <a:ea typeface="+mn-lt"/>
              <a:cs typeface="+mn-lt"/>
            </a:endParaRPr>
          </a:p>
          <a:p>
            <a:r>
              <a:rPr lang="ja-JP" sz="1050">
                <a:ea typeface="游ゴシック"/>
              </a:rPr>
              <a:t>　　　・基礎事項</a:t>
            </a:r>
            <a:endParaRPr lang="en-US" sz="1050">
              <a:ea typeface="+mn-lt"/>
              <a:cs typeface="+mn-lt"/>
            </a:endParaRPr>
          </a:p>
          <a:p>
            <a:r>
              <a:rPr lang="ja-JP" altLang="en-US" sz="1050">
                <a:ea typeface="游ゴシック"/>
              </a:rPr>
              <a:t>　　　　　✓統計学とは</a:t>
            </a:r>
          </a:p>
          <a:p>
            <a:r>
              <a:rPr kumimoji="1" lang="ja-JP" altLang="en-US" sz="1050">
                <a:ea typeface="游ゴシック"/>
              </a:rPr>
              <a:t>　　　</a:t>
            </a:r>
            <a:r>
              <a:rPr lang="ja-JP" altLang="en-US" sz="1050">
                <a:ea typeface="游ゴシック"/>
              </a:rPr>
              <a:t>　　✓統計データと統計手法</a:t>
            </a:r>
          </a:p>
          <a:p>
            <a:r>
              <a:rPr lang="ja-JP" altLang="en-US" sz="1050">
                <a:ea typeface="游ゴシック"/>
              </a:rPr>
              <a:t>　　　　　✓統計データの分析プロセス</a:t>
            </a:r>
          </a:p>
          <a:p>
            <a:endParaRPr lang="ja-JP" altLang="en-US" sz="1050">
              <a:ea typeface="游ゴシック"/>
            </a:endParaRPr>
          </a:p>
          <a:p>
            <a:r>
              <a:rPr lang="ja-JP" sz="1050">
                <a:ea typeface="游ゴシック"/>
              </a:rPr>
              <a:t>　　　</a:t>
            </a:r>
            <a:r>
              <a:rPr kumimoji="1" lang="ja-JP" sz="1050">
                <a:ea typeface="游ゴシック"/>
              </a:rPr>
              <a:t>・</a:t>
            </a:r>
            <a:r>
              <a:rPr lang="en-US" altLang="ja-JP" sz="1050">
                <a:ea typeface="+mn-lt"/>
              </a:rPr>
              <a:t>1</a:t>
            </a:r>
            <a:r>
              <a:rPr lang="ja-JP" sz="1050">
                <a:ea typeface="游ゴシック"/>
              </a:rPr>
              <a:t>次元</a:t>
            </a:r>
            <a:r>
              <a:rPr kumimoji="1" lang="ja-JP" sz="1050">
                <a:ea typeface="游ゴシック"/>
              </a:rPr>
              <a:t>の</a:t>
            </a:r>
            <a:r>
              <a:rPr lang="ja-JP" sz="1050">
                <a:ea typeface="游ゴシック"/>
              </a:rPr>
              <a:t>データ</a:t>
            </a:r>
            <a:endParaRPr lang="en-US" sz="1050">
              <a:ea typeface="+mn-lt"/>
              <a:cs typeface="+mn-lt"/>
            </a:endParaRPr>
          </a:p>
          <a:p>
            <a:r>
              <a:rPr lang="ja-JP" sz="1050">
                <a:ea typeface="游ゴシック"/>
              </a:rPr>
              <a:t>　　　　　</a:t>
            </a:r>
            <a:r>
              <a:rPr lang="ja-JP" altLang="en-US" sz="1050">
                <a:ea typeface="游ゴシック"/>
              </a:rPr>
              <a:t>✓度数分布とヒストグラム</a:t>
            </a:r>
            <a:endParaRPr lang="ja-JP" sz="1050">
              <a:ea typeface="游ゴシック"/>
            </a:endParaRPr>
          </a:p>
          <a:p>
            <a:r>
              <a:rPr lang="ja-JP" altLang="en-US" sz="1050">
                <a:ea typeface="游ゴシック"/>
              </a:rPr>
              <a:t>　　　　　✓代表値</a:t>
            </a:r>
          </a:p>
          <a:p>
            <a:r>
              <a:rPr lang="ja-JP" altLang="en-US" sz="1050">
                <a:ea typeface="游ゴシック"/>
              </a:rPr>
              <a:t>　　　　　✓散らばりの尺度</a:t>
            </a:r>
          </a:p>
          <a:p>
            <a:endParaRPr lang="ja-JP" altLang="en-US" sz="1050">
              <a:ea typeface="游ゴシック"/>
            </a:endParaRPr>
          </a:p>
          <a:p>
            <a:r>
              <a:rPr lang="ja-JP" sz="1050">
                <a:ea typeface="游ゴシック"/>
              </a:rPr>
              <a:t>　　　・</a:t>
            </a:r>
            <a:r>
              <a:rPr lang="en-US" altLang="ja-JP" sz="1050">
                <a:ea typeface="+mn-lt"/>
              </a:rPr>
              <a:t>2</a:t>
            </a:r>
            <a:r>
              <a:rPr lang="ja-JP" sz="1050">
                <a:ea typeface="游ゴシック"/>
              </a:rPr>
              <a:t>次元のデータ</a:t>
            </a:r>
            <a:endParaRPr lang="en-US" sz="1050">
              <a:ea typeface="+mn-lt"/>
              <a:cs typeface="+mn-lt"/>
            </a:endParaRPr>
          </a:p>
          <a:p>
            <a:r>
              <a:rPr lang="ja-JP" altLang="en-US" sz="1050">
                <a:ea typeface="+mn-lt"/>
                <a:cs typeface="+mn-lt"/>
              </a:rPr>
              <a:t>　　　　　✓2次元のデータとは</a:t>
            </a:r>
          </a:p>
          <a:p>
            <a:r>
              <a:rPr lang="ja-JP" altLang="en-US" sz="1050">
                <a:ea typeface="+mn-lt"/>
                <a:cs typeface="+mn-lt"/>
              </a:rPr>
              <a:t>　　　　　✓散布図と分割表</a:t>
            </a:r>
          </a:p>
          <a:p>
            <a:r>
              <a:rPr lang="ja-JP" altLang="en-US" sz="1050">
                <a:ea typeface="+mn-lt"/>
                <a:cs typeface="+mn-lt"/>
              </a:rPr>
              <a:t>　　　　　✓相関係数</a:t>
            </a:r>
          </a:p>
          <a:p>
            <a:r>
              <a:rPr lang="ja-JP" altLang="en-US" sz="1050">
                <a:ea typeface="+mn-lt"/>
                <a:cs typeface="+mn-lt"/>
              </a:rPr>
              <a:t>　　　　　✓直線および平面のあてはめ</a:t>
            </a:r>
          </a:p>
          <a:p>
            <a:endParaRPr lang="ja-JP" altLang="en-US" sz="1050">
              <a:ea typeface="+mn-lt"/>
              <a:cs typeface="+mn-lt"/>
            </a:endParaRPr>
          </a:p>
          <a:p>
            <a:r>
              <a:rPr lang="ja-JP" sz="1050">
                <a:ea typeface="+mn-lt"/>
                <a:cs typeface="+mn-lt"/>
              </a:rPr>
              <a:t>　　　・確率</a:t>
            </a:r>
            <a:endParaRPr lang="en-US" sz="1050">
              <a:ea typeface="+mn-lt"/>
              <a:cs typeface="+mn-lt"/>
            </a:endParaRPr>
          </a:p>
          <a:p>
            <a:r>
              <a:rPr kumimoji="1" lang="ja-JP" sz="1050">
                <a:ea typeface="+mn-lt"/>
                <a:cs typeface="+mn-lt"/>
              </a:rPr>
              <a:t>　　　</a:t>
            </a:r>
            <a:r>
              <a:rPr lang="ja-JP" sz="1050">
                <a:ea typeface="+mn-lt"/>
                <a:cs typeface="+mn-lt"/>
              </a:rPr>
              <a:t>　　✓</a:t>
            </a:r>
            <a:r>
              <a:rPr lang="ja-JP" altLang="en-US" sz="1050">
                <a:ea typeface="+mn-lt"/>
                <a:cs typeface="+mn-lt"/>
              </a:rPr>
              <a:t>ランダムネスと確率</a:t>
            </a:r>
            <a:endParaRPr lang="ja-JP" sz="1050">
              <a:ea typeface="+mn-lt"/>
              <a:cs typeface="+mn-lt"/>
            </a:endParaRPr>
          </a:p>
          <a:p>
            <a:r>
              <a:rPr lang="ja-JP" altLang="en-US" sz="1050">
                <a:ea typeface="+mn-lt"/>
                <a:cs typeface="+mn-lt"/>
              </a:rPr>
              <a:t>　　　　　✓標本空間と事象</a:t>
            </a:r>
          </a:p>
          <a:p>
            <a:r>
              <a:rPr lang="ja-JP" altLang="en-US" sz="1050">
                <a:ea typeface="+mn-lt"/>
                <a:cs typeface="+mn-lt"/>
              </a:rPr>
              <a:t>　　　　　✓確率の定義</a:t>
            </a:r>
          </a:p>
          <a:p>
            <a:r>
              <a:rPr lang="ja-JP" altLang="en-US" sz="1050">
                <a:ea typeface="+mn-lt"/>
                <a:cs typeface="+mn-lt"/>
              </a:rPr>
              <a:t>　　　　　✓加法定理</a:t>
            </a:r>
          </a:p>
          <a:p>
            <a:r>
              <a:rPr lang="ja-JP" altLang="en-US" sz="1050">
                <a:ea typeface="+mn-lt"/>
                <a:cs typeface="+mn-lt"/>
              </a:rPr>
              <a:t>　　　　　✓条件付き確率と独立性</a:t>
            </a:r>
          </a:p>
          <a:p>
            <a:endParaRPr lang="ja-JP" altLang="en-US" sz="1050">
              <a:ea typeface="+mn-lt"/>
              <a:cs typeface="+mn-lt"/>
            </a:endParaRPr>
          </a:p>
          <a:p>
            <a:r>
              <a:rPr lang="ja-JP" sz="1050">
                <a:ea typeface="+mn-lt"/>
                <a:cs typeface="+mn-lt"/>
              </a:rPr>
              <a:t>　　　</a:t>
            </a:r>
            <a:r>
              <a:rPr kumimoji="1" lang="ja-JP" sz="1050">
                <a:ea typeface="+mn-lt"/>
                <a:cs typeface="+mn-lt"/>
              </a:rPr>
              <a:t>・</a:t>
            </a:r>
            <a:r>
              <a:rPr lang="ja-JP" altLang="en-US" sz="1050">
                <a:ea typeface="+mn-lt"/>
                <a:cs typeface="+mn-lt"/>
              </a:rPr>
              <a:t>確率変</a:t>
            </a:r>
            <a:r>
              <a:rPr kumimoji="1" lang="ja-JP" sz="1050">
                <a:ea typeface="+mn-lt"/>
                <a:cs typeface="+mn-lt"/>
              </a:rPr>
              <a:t>数</a:t>
            </a:r>
            <a:endParaRPr lang="en-US" sz="1050">
              <a:ea typeface="+mn-lt"/>
              <a:cs typeface="+mn-lt"/>
            </a:endParaRPr>
          </a:p>
          <a:p>
            <a:r>
              <a:rPr lang="ja-JP" sz="1050">
                <a:ea typeface="+mn-lt"/>
                <a:cs typeface="+mn-lt"/>
              </a:rPr>
              <a:t>　　　　　✓確率変数と確率</a:t>
            </a:r>
            <a:r>
              <a:rPr lang="ja-JP" altLang="en-US" sz="1050">
                <a:ea typeface="+mn-lt"/>
                <a:cs typeface="+mn-lt"/>
              </a:rPr>
              <a:t>分布</a:t>
            </a:r>
            <a:endParaRPr lang="ja-JP" sz="1050">
              <a:ea typeface="+mn-lt"/>
              <a:cs typeface="+mn-lt"/>
            </a:endParaRPr>
          </a:p>
          <a:p>
            <a:r>
              <a:rPr lang="ja-JP" altLang="en-US" sz="1050">
                <a:ea typeface="+mn-lt"/>
                <a:cs typeface="+mn-lt"/>
              </a:rPr>
              <a:t>　　　　　✓確率変数の期待値と分散</a:t>
            </a:r>
          </a:p>
          <a:p>
            <a:r>
              <a:rPr lang="ja-JP" altLang="en-US" sz="1050">
                <a:ea typeface="+mn-lt"/>
                <a:cs typeface="+mn-lt"/>
              </a:rPr>
              <a:t>　　　　　✓モーメントとモーメント母関数</a:t>
            </a:r>
          </a:p>
          <a:p>
            <a:r>
              <a:rPr lang="ja-JP" altLang="en-US" sz="1050">
                <a:ea typeface="+mn-lt"/>
                <a:cs typeface="+mn-lt"/>
              </a:rPr>
              <a:t>　　　　　✓チェビシェフの不等式</a:t>
            </a:r>
          </a:p>
          <a:p>
            <a:r>
              <a:rPr lang="ja-JP" altLang="en-US" sz="1050">
                <a:ea typeface="+mn-lt"/>
                <a:cs typeface="+mn-lt"/>
              </a:rPr>
              <a:t>　　　　　✓確率変数の変換</a:t>
            </a:r>
          </a:p>
        </p:txBody>
      </p:sp>
      <p:sp>
        <p:nvSpPr>
          <p:cNvPr id="3" name="テキスト ボックス 2">
            <a:extLst>
              <a:ext uri="{FF2B5EF4-FFF2-40B4-BE49-F238E27FC236}">
                <a16:creationId xmlns:a16="http://schemas.microsoft.com/office/drawing/2014/main" id="{5BACDC2B-9A45-444E-A88E-208859BF53EE}"/>
              </a:ext>
            </a:extLst>
          </p:cNvPr>
          <p:cNvSpPr txBox="1"/>
          <p:nvPr/>
        </p:nvSpPr>
        <p:spPr>
          <a:xfrm>
            <a:off x="3691476" y="1405711"/>
            <a:ext cx="3012363" cy="5101397"/>
          </a:xfrm>
          <a:prstGeom prst="rect">
            <a:avLst/>
          </a:prstGeom>
          <a:noFill/>
        </p:spPr>
        <p:txBody>
          <a:bodyPr wrap="none" lIns="91440" tIns="45720" rIns="91440" bIns="45720" rtlCol="0" anchor="t">
            <a:spAutoFit/>
          </a:bodyPr>
          <a:lstStyle/>
          <a:p>
            <a:r>
              <a:rPr lang="ja-JP" sz="1050">
                <a:ea typeface="游ゴシック"/>
              </a:rPr>
              <a:t>　　　・</a:t>
            </a:r>
            <a:r>
              <a:rPr lang="ja-JP" sz="1050">
                <a:ea typeface="+mn-lt"/>
                <a:cs typeface="+mn-lt"/>
              </a:rPr>
              <a:t>確率分布</a:t>
            </a:r>
            <a:endParaRPr lang="en-US" sz="1050">
              <a:ea typeface="+mn-lt"/>
              <a:cs typeface="+mn-lt"/>
            </a:endParaRPr>
          </a:p>
          <a:p>
            <a:r>
              <a:rPr lang="ja-JP" altLang="en-US" sz="1050">
                <a:ea typeface="+mn-lt"/>
                <a:cs typeface="+mn-lt"/>
              </a:rPr>
              <a:t>　　　　　✓超幾何分布</a:t>
            </a:r>
          </a:p>
          <a:p>
            <a:r>
              <a:rPr lang="ja-JP" altLang="en-US" sz="1050">
                <a:ea typeface="+mn-lt"/>
                <a:cs typeface="+mn-lt"/>
              </a:rPr>
              <a:t>　　　　　✓二項分布とベルヌーイ分布</a:t>
            </a:r>
          </a:p>
          <a:p>
            <a:r>
              <a:rPr lang="ja-JP" altLang="en-US" sz="1050">
                <a:ea typeface="+mn-lt"/>
                <a:cs typeface="+mn-lt"/>
              </a:rPr>
              <a:t>　　　　　✓ポアソン分布</a:t>
            </a:r>
          </a:p>
          <a:p>
            <a:r>
              <a:rPr lang="ja-JP" altLang="en-US" sz="1050">
                <a:ea typeface="+mn-lt"/>
                <a:cs typeface="+mn-lt"/>
              </a:rPr>
              <a:t>　　　　　✓幾何分布と負の二項分布</a:t>
            </a:r>
          </a:p>
          <a:p>
            <a:r>
              <a:rPr lang="ja-JP" altLang="en-US" sz="1050">
                <a:ea typeface="+mn-lt"/>
                <a:cs typeface="+mn-lt"/>
              </a:rPr>
              <a:t>　　　　　✓一様分布</a:t>
            </a:r>
          </a:p>
          <a:p>
            <a:r>
              <a:rPr lang="ja-JP" altLang="en-US" sz="1050">
                <a:ea typeface="+mn-lt"/>
                <a:cs typeface="+mn-lt"/>
              </a:rPr>
              <a:t>　　　　　✓正規分布</a:t>
            </a:r>
          </a:p>
          <a:p>
            <a:r>
              <a:rPr lang="ja-JP" altLang="en-US" sz="1050">
                <a:ea typeface="+mn-lt"/>
                <a:cs typeface="+mn-lt"/>
              </a:rPr>
              <a:t>　　　　　✓指数分布</a:t>
            </a:r>
          </a:p>
          <a:p>
            <a:r>
              <a:rPr lang="ja-JP" altLang="en-US" sz="1050">
                <a:ea typeface="+mn-lt"/>
                <a:cs typeface="+mn-lt"/>
              </a:rPr>
              <a:t>　　　　　✓ガンマ分布</a:t>
            </a:r>
          </a:p>
          <a:p>
            <a:r>
              <a:rPr lang="ja-JP" altLang="en-US" sz="1050">
                <a:ea typeface="+mn-lt"/>
                <a:cs typeface="+mn-lt"/>
              </a:rPr>
              <a:t>　　　　　✓ベータ分布と一様分布</a:t>
            </a:r>
          </a:p>
          <a:p>
            <a:r>
              <a:rPr kumimoji="1" lang="ja-JP" altLang="en-US" sz="1050">
                <a:ea typeface="+mn-lt"/>
                <a:cs typeface="+mn-lt"/>
              </a:rPr>
              <a:t>　　　</a:t>
            </a:r>
            <a:r>
              <a:rPr lang="ja-JP" altLang="en-US" sz="1050">
                <a:ea typeface="+mn-lt"/>
                <a:cs typeface="+mn-lt"/>
              </a:rPr>
              <a:t>　　✓コーシー分布</a:t>
            </a:r>
          </a:p>
          <a:p>
            <a:r>
              <a:rPr lang="ja-JP" altLang="en-US" sz="1050">
                <a:ea typeface="+mn-lt"/>
                <a:cs typeface="+mn-lt"/>
              </a:rPr>
              <a:t>　　　　　✓対数正規分布</a:t>
            </a:r>
          </a:p>
          <a:p>
            <a:r>
              <a:rPr lang="ja-JP" altLang="en-US" sz="1050">
                <a:ea typeface="+mn-lt"/>
                <a:cs typeface="+mn-lt"/>
              </a:rPr>
              <a:t>　　　　　✓パレート分布</a:t>
            </a:r>
          </a:p>
          <a:p>
            <a:r>
              <a:rPr lang="ja-JP" altLang="en-US" sz="1050">
                <a:ea typeface="+mn-lt"/>
                <a:cs typeface="+mn-lt"/>
              </a:rPr>
              <a:t>　　　　　✓ワイブル分布</a:t>
            </a:r>
          </a:p>
          <a:p>
            <a:endParaRPr lang="ja-JP" altLang="en-US" sz="1050">
              <a:ea typeface="+mn-lt"/>
              <a:cs typeface="+mn-lt"/>
            </a:endParaRPr>
          </a:p>
          <a:p>
            <a:r>
              <a:rPr lang="ja-JP" sz="1050">
                <a:ea typeface="+mn-lt"/>
                <a:cs typeface="+mn-lt"/>
              </a:rPr>
              <a:t>　　　</a:t>
            </a:r>
            <a:r>
              <a:rPr kumimoji="1" lang="ja-JP" sz="1050">
                <a:ea typeface="+mn-lt"/>
                <a:cs typeface="+mn-lt"/>
              </a:rPr>
              <a:t>・</a:t>
            </a:r>
            <a:r>
              <a:rPr lang="ja-JP" sz="1050">
                <a:ea typeface="+mn-lt"/>
                <a:cs typeface="+mn-lt"/>
              </a:rPr>
              <a:t>多次元の確率</a:t>
            </a:r>
            <a:r>
              <a:rPr kumimoji="1" lang="ja-JP" sz="1050">
                <a:ea typeface="+mn-lt"/>
                <a:cs typeface="+mn-lt"/>
              </a:rPr>
              <a:t>分</a:t>
            </a:r>
            <a:r>
              <a:rPr lang="ja-JP" sz="1050">
                <a:ea typeface="+mn-lt"/>
                <a:cs typeface="+mn-lt"/>
              </a:rPr>
              <a:t>布</a:t>
            </a:r>
            <a:endParaRPr lang="en-US" sz="1050">
              <a:ea typeface="+mn-lt"/>
              <a:cs typeface="+mn-lt"/>
            </a:endParaRPr>
          </a:p>
          <a:p>
            <a:r>
              <a:rPr lang="ja-JP" sz="1050">
                <a:ea typeface="+mn-lt"/>
                <a:cs typeface="+mn-lt"/>
              </a:rPr>
              <a:t>　　　　　✓同時</a:t>
            </a:r>
            <a:r>
              <a:rPr lang="ja-JP" altLang="en-US" sz="1050">
                <a:ea typeface="+mn-lt"/>
                <a:cs typeface="+mn-lt"/>
              </a:rPr>
              <a:t>確率分布と周辺確率分布</a:t>
            </a:r>
            <a:endParaRPr lang="ja-JP" sz="1050">
              <a:ea typeface="+mn-lt"/>
              <a:cs typeface="+mn-lt"/>
            </a:endParaRPr>
          </a:p>
          <a:p>
            <a:r>
              <a:rPr lang="ja-JP" altLang="en-US" sz="1050">
                <a:ea typeface="+mn-lt"/>
                <a:cs typeface="+mn-lt"/>
              </a:rPr>
              <a:t>　　　　　✓条件付確率分布と独立な確率変数</a:t>
            </a:r>
          </a:p>
          <a:p>
            <a:r>
              <a:rPr kumimoji="1" lang="ja-JP" altLang="en-US" sz="1050">
                <a:ea typeface="+mn-lt"/>
                <a:cs typeface="+mn-lt"/>
              </a:rPr>
              <a:t>　</a:t>
            </a:r>
            <a:r>
              <a:rPr lang="ja-JP" altLang="en-US" sz="1050">
                <a:ea typeface="+mn-lt"/>
                <a:cs typeface="+mn-lt"/>
              </a:rPr>
              <a:t>　　　　✓多次元正規分布</a:t>
            </a:r>
          </a:p>
          <a:p>
            <a:r>
              <a:rPr lang="ja-JP" altLang="en-US" sz="1050">
                <a:ea typeface="+mn-lt"/>
                <a:cs typeface="+mn-lt"/>
              </a:rPr>
              <a:t>　　　　　✓独立な確率変数の和</a:t>
            </a:r>
          </a:p>
          <a:p>
            <a:endParaRPr lang="ja-JP" altLang="en-US" sz="1050">
              <a:ea typeface="+mn-lt"/>
              <a:cs typeface="+mn-lt"/>
            </a:endParaRPr>
          </a:p>
          <a:p>
            <a:r>
              <a:rPr lang="ja-JP" sz="1050">
                <a:ea typeface="+mn-lt"/>
                <a:cs typeface="+mn-lt"/>
              </a:rPr>
              <a:t>　　　・大数の法則と中心極限定理</a:t>
            </a:r>
            <a:endParaRPr lang="en-US" altLang="ja-JP" sz="1050">
              <a:ea typeface="+mn-lt"/>
              <a:cs typeface="+mn-lt"/>
            </a:endParaRPr>
          </a:p>
          <a:p>
            <a:r>
              <a:rPr lang="ja-JP" sz="1050">
                <a:ea typeface="+mn-lt"/>
                <a:cs typeface="+mn-lt"/>
              </a:rPr>
              <a:t>　　　　　✓</a:t>
            </a:r>
            <a:r>
              <a:rPr lang="ja-JP" altLang="en-US" sz="1050">
                <a:ea typeface="+mn-lt"/>
                <a:cs typeface="+mn-lt"/>
              </a:rPr>
              <a:t>大</a:t>
            </a:r>
            <a:r>
              <a:rPr lang="ja-JP" sz="1050">
                <a:ea typeface="+mn-lt"/>
                <a:cs typeface="+mn-lt"/>
              </a:rPr>
              <a:t>数の法則</a:t>
            </a:r>
          </a:p>
          <a:p>
            <a:r>
              <a:rPr lang="ja-JP" sz="1050">
                <a:ea typeface="+mn-lt"/>
                <a:cs typeface="+mn-lt"/>
              </a:rPr>
              <a:t>　　　　　✓</a:t>
            </a:r>
            <a:r>
              <a:rPr lang="ja-JP" altLang="en-US" sz="1050">
                <a:ea typeface="+mn-lt"/>
                <a:cs typeface="+mn-lt"/>
              </a:rPr>
              <a:t>中心極限定理</a:t>
            </a:r>
          </a:p>
          <a:p>
            <a:r>
              <a:rPr lang="ja-JP" altLang="en-US" sz="1050">
                <a:ea typeface="+mn-lt"/>
                <a:cs typeface="+mn-lt"/>
              </a:rPr>
              <a:t>　　　　　✓中心極限定理の応用</a:t>
            </a:r>
          </a:p>
          <a:p>
            <a:endParaRPr lang="ja-JP" altLang="en-US" sz="1050">
              <a:ea typeface="+mn-lt"/>
              <a:cs typeface="+mn-lt"/>
            </a:endParaRPr>
          </a:p>
          <a:p>
            <a:r>
              <a:rPr lang="ja-JP" sz="1050">
                <a:ea typeface="+mn-lt"/>
                <a:cs typeface="+mn-lt"/>
              </a:rPr>
              <a:t>　　　・標本分布</a:t>
            </a:r>
            <a:endParaRPr lang="en-US" altLang="ja-JP" sz="1050">
              <a:ea typeface="+mn-lt"/>
              <a:cs typeface="+mn-lt"/>
            </a:endParaRPr>
          </a:p>
          <a:p>
            <a:r>
              <a:rPr lang="ja-JP" sz="1050">
                <a:ea typeface="+mn-lt"/>
                <a:cs typeface="+mn-lt"/>
              </a:rPr>
              <a:t>　　　　　✓母集団と標本</a:t>
            </a:r>
          </a:p>
          <a:p>
            <a:r>
              <a:rPr lang="ja-JP" sz="1050">
                <a:ea typeface="+mn-lt"/>
                <a:cs typeface="+mn-lt"/>
              </a:rPr>
              <a:t>　　　　　✓母数と統計量</a:t>
            </a:r>
          </a:p>
          <a:p>
            <a:r>
              <a:rPr lang="ja-JP" sz="1050">
                <a:ea typeface="+mn-lt"/>
                <a:cs typeface="+mn-lt"/>
              </a:rPr>
              <a:t>　　　　　✓統計量の標本分布</a:t>
            </a:r>
          </a:p>
          <a:p>
            <a:r>
              <a:rPr lang="ja-JP" sz="1050">
                <a:ea typeface="+mn-lt"/>
                <a:cs typeface="+mn-lt"/>
              </a:rPr>
              <a:t>　　　　　✓有限母集団と有限母集団修正</a:t>
            </a:r>
          </a:p>
        </p:txBody>
      </p:sp>
      <p:sp>
        <p:nvSpPr>
          <p:cNvPr id="4" name="テキスト ボックス 3">
            <a:extLst>
              <a:ext uri="{FF2B5EF4-FFF2-40B4-BE49-F238E27FC236}">
                <a16:creationId xmlns:a16="http://schemas.microsoft.com/office/drawing/2014/main" id="{2371D8D2-F8BC-4B65-BEBD-602087095422}"/>
              </a:ext>
            </a:extLst>
          </p:cNvPr>
          <p:cNvSpPr txBox="1"/>
          <p:nvPr/>
        </p:nvSpPr>
        <p:spPr>
          <a:xfrm>
            <a:off x="7176038" y="1429524"/>
            <a:ext cx="3416320" cy="4616648"/>
          </a:xfrm>
          <a:prstGeom prst="rect">
            <a:avLst/>
          </a:prstGeom>
          <a:noFill/>
        </p:spPr>
        <p:txBody>
          <a:bodyPr wrap="square" lIns="91440" tIns="45720" rIns="91440" bIns="45720" rtlCol="0" anchor="t">
            <a:spAutoFit/>
          </a:bodyPr>
          <a:lstStyle/>
          <a:p>
            <a:r>
              <a:rPr lang="ja-JP" sz="1050">
                <a:ea typeface="游ゴシック"/>
              </a:rPr>
              <a:t>　　　</a:t>
            </a:r>
            <a:r>
              <a:rPr lang="ja-JP" sz="1050">
                <a:ea typeface="+mn-lt"/>
                <a:cs typeface="+mn-lt"/>
              </a:rPr>
              <a:t>・正規分布からの標本</a:t>
            </a:r>
            <a:endParaRPr lang="en-US" altLang="ja-JP" sz="1050">
              <a:ea typeface="+mn-lt"/>
              <a:cs typeface="+mn-lt"/>
            </a:endParaRPr>
          </a:p>
          <a:p>
            <a:r>
              <a:rPr lang="ja-JP" altLang="en-US" sz="1050">
                <a:ea typeface="+mn-lt"/>
                <a:cs typeface="+mn-lt"/>
              </a:rPr>
              <a:t>　　　　　✓正規分布の性質</a:t>
            </a:r>
          </a:p>
          <a:p>
            <a:r>
              <a:rPr lang="ja-JP" altLang="en-US" sz="1050">
                <a:ea typeface="+mn-lt"/>
                <a:cs typeface="+mn-lt"/>
              </a:rPr>
              <a:t>　　　　　✓分散が既知のときの標本平均の標本分布</a:t>
            </a:r>
          </a:p>
          <a:p>
            <a:r>
              <a:rPr lang="ja-JP" altLang="en-US" sz="1050">
                <a:ea typeface="+mn-lt"/>
                <a:cs typeface="+mn-lt"/>
              </a:rPr>
              <a:t>　　　　　✓標本分散の標本分布</a:t>
            </a:r>
          </a:p>
          <a:p>
            <a:r>
              <a:rPr lang="ja-JP" altLang="en-US" sz="1050">
                <a:ea typeface="+mn-lt"/>
                <a:cs typeface="+mn-lt"/>
              </a:rPr>
              <a:t>　　　　　✓分散が未知のときの標本平均の標本分布</a:t>
            </a:r>
          </a:p>
          <a:p>
            <a:r>
              <a:rPr lang="ja-JP" altLang="en-US" sz="1050">
                <a:ea typeface="+mn-lt"/>
                <a:cs typeface="+mn-lt"/>
              </a:rPr>
              <a:t>　　　　　✓２標本問題</a:t>
            </a:r>
          </a:p>
          <a:p>
            <a:r>
              <a:rPr lang="ja-JP" altLang="en-US" sz="1050">
                <a:ea typeface="+mn-lt"/>
                <a:cs typeface="+mn-lt"/>
              </a:rPr>
              <a:t>　　　　　✓標本相関係数の標本分布</a:t>
            </a:r>
          </a:p>
          <a:p>
            <a:endParaRPr lang="ja-JP" altLang="en-US" sz="1050">
              <a:ea typeface="+mn-lt"/>
              <a:cs typeface="+mn-lt"/>
            </a:endParaRPr>
          </a:p>
          <a:p>
            <a:r>
              <a:rPr lang="ja-JP" sz="1050">
                <a:ea typeface="+mn-lt"/>
                <a:cs typeface="+mn-lt"/>
              </a:rPr>
              <a:t>　　　・推定</a:t>
            </a:r>
            <a:endParaRPr lang="en-US" altLang="ja-JP" sz="1050">
              <a:ea typeface="+mn-lt"/>
              <a:cs typeface="+mn-lt"/>
            </a:endParaRPr>
          </a:p>
          <a:p>
            <a:r>
              <a:rPr lang="ja-JP" sz="1050">
                <a:ea typeface="+mn-lt"/>
                <a:cs typeface="+mn-lt"/>
              </a:rPr>
              <a:t>　　　　　✓点推定と区間推定</a:t>
            </a:r>
          </a:p>
          <a:p>
            <a:r>
              <a:rPr lang="ja-JP" sz="1050">
                <a:ea typeface="+mn-lt"/>
                <a:cs typeface="+mn-lt"/>
              </a:rPr>
              <a:t>　　　　　✓</a:t>
            </a:r>
            <a:r>
              <a:rPr lang="ja-JP" altLang="en-US" sz="1050">
                <a:ea typeface="+mn-lt"/>
                <a:cs typeface="+mn-lt"/>
              </a:rPr>
              <a:t>点推定</a:t>
            </a:r>
            <a:r>
              <a:rPr lang="ja-JP" sz="1050">
                <a:ea typeface="+mn-lt"/>
                <a:cs typeface="+mn-lt"/>
              </a:rPr>
              <a:t>の</a:t>
            </a:r>
            <a:r>
              <a:rPr lang="ja-JP" altLang="en-US" sz="1050">
                <a:ea typeface="+mn-lt"/>
                <a:cs typeface="+mn-lt"/>
              </a:rPr>
              <a:t>考え方とその手順</a:t>
            </a:r>
            <a:endParaRPr lang="ja-JP" sz="1050">
              <a:ea typeface="+mn-lt"/>
              <a:cs typeface="+mn-lt"/>
            </a:endParaRPr>
          </a:p>
          <a:p>
            <a:r>
              <a:rPr lang="ja-JP" altLang="en-US" sz="1050">
                <a:ea typeface="+mn-lt"/>
                <a:cs typeface="+mn-lt"/>
              </a:rPr>
              <a:t>　　　　　✓点推定の基準</a:t>
            </a:r>
          </a:p>
          <a:p>
            <a:r>
              <a:rPr lang="ja-JP" altLang="en-US" sz="1050">
                <a:ea typeface="+mn-lt"/>
                <a:cs typeface="+mn-lt"/>
              </a:rPr>
              <a:t>　　　　　✓点推定の例</a:t>
            </a:r>
          </a:p>
          <a:p>
            <a:r>
              <a:rPr lang="ja-JP" altLang="en-US" sz="1050">
                <a:ea typeface="+mn-lt"/>
                <a:cs typeface="+mn-lt"/>
              </a:rPr>
              <a:t>　　　　　✓区間推定</a:t>
            </a:r>
          </a:p>
          <a:p>
            <a:endParaRPr lang="ja-JP" altLang="en-US" sz="1050">
              <a:ea typeface="+mn-lt"/>
              <a:cs typeface="+mn-lt"/>
            </a:endParaRPr>
          </a:p>
          <a:p>
            <a:r>
              <a:rPr lang="ja-JP" sz="1050">
                <a:ea typeface="+mn-lt"/>
                <a:cs typeface="+mn-lt"/>
              </a:rPr>
              <a:t>　　　・仮説検定</a:t>
            </a:r>
            <a:endParaRPr lang="en-US" altLang="ja-JP" sz="1050">
              <a:ea typeface="+mn-lt"/>
              <a:cs typeface="+mn-lt"/>
            </a:endParaRPr>
          </a:p>
          <a:p>
            <a:r>
              <a:rPr lang="ja-JP" sz="1050">
                <a:ea typeface="+mn-lt"/>
                <a:cs typeface="+mn-lt"/>
              </a:rPr>
              <a:t>　　　　　</a:t>
            </a:r>
            <a:r>
              <a:rPr lang="ja-JP" altLang="en-US" sz="1050">
                <a:ea typeface="+mn-lt"/>
                <a:cs typeface="+mn-lt"/>
              </a:rPr>
              <a:t>✓検定の考え方</a:t>
            </a:r>
          </a:p>
          <a:p>
            <a:r>
              <a:rPr lang="ja-JP" altLang="en-US" sz="1050">
                <a:ea typeface="+mn-lt"/>
                <a:cs typeface="+mn-lt"/>
              </a:rPr>
              <a:t>　　　　　✓正規母集団に対する仮説検定</a:t>
            </a:r>
          </a:p>
          <a:p>
            <a:r>
              <a:rPr lang="ja-JP" altLang="en-US" sz="1050">
                <a:ea typeface="+mn-lt"/>
                <a:cs typeface="+mn-lt"/>
              </a:rPr>
              <a:t>　　　　　✓いろいろのχ2乗検定</a:t>
            </a:r>
          </a:p>
          <a:p>
            <a:r>
              <a:rPr lang="ja-JP" altLang="en-US" sz="1050">
                <a:ea typeface="+mn-lt"/>
                <a:cs typeface="+mn-lt"/>
              </a:rPr>
              <a:t>　　　　　✓中心極限定理を用いる検定</a:t>
            </a:r>
          </a:p>
          <a:p>
            <a:r>
              <a:rPr lang="ja-JP" altLang="en-US" sz="1050">
                <a:ea typeface="+mn-lt"/>
                <a:cs typeface="+mn-lt"/>
              </a:rPr>
              <a:t>　　　　　✓検出力</a:t>
            </a:r>
          </a:p>
          <a:p>
            <a:endParaRPr lang="ja-JP" altLang="en-US" sz="1050">
              <a:ea typeface="+mn-lt"/>
              <a:cs typeface="+mn-lt"/>
            </a:endParaRPr>
          </a:p>
          <a:p>
            <a:r>
              <a:rPr lang="ja-JP" sz="1050">
                <a:ea typeface="+mn-lt"/>
                <a:cs typeface="+mn-lt"/>
              </a:rPr>
              <a:t>　　　・回帰分析</a:t>
            </a:r>
          </a:p>
          <a:p>
            <a:r>
              <a:rPr lang="ja-JP" altLang="en-US" sz="1050">
                <a:ea typeface="+mn-lt"/>
                <a:cs typeface="+mn-lt"/>
              </a:rPr>
              <a:t>　　　　　✓回帰分析</a:t>
            </a:r>
          </a:p>
          <a:p>
            <a:r>
              <a:rPr lang="ja-JP" altLang="en-US" sz="1050">
                <a:ea typeface="+mn-lt"/>
                <a:cs typeface="+mn-lt"/>
              </a:rPr>
              <a:t>　　　　　✓回帰係数の推定</a:t>
            </a:r>
          </a:p>
          <a:p>
            <a:r>
              <a:rPr lang="ja-JP" altLang="en-US" sz="1050">
                <a:ea typeface="+mn-lt"/>
                <a:cs typeface="+mn-lt"/>
              </a:rPr>
              <a:t>　　　　　✓偏回帰係数の推定</a:t>
            </a:r>
          </a:p>
          <a:p>
            <a:r>
              <a:rPr lang="ja-JP" altLang="en-US" sz="1050">
                <a:ea typeface="+mn-lt"/>
                <a:cs typeface="+mn-lt"/>
              </a:rPr>
              <a:t>　　　　　✓偏回帰係数の統計的推測</a:t>
            </a:r>
          </a:p>
          <a:p>
            <a:r>
              <a:rPr lang="ja-JP" altLang="en-US" sz="1050">
                <a:ea typeface="+mn-lt"/>
                <a:cs typeface="+mn-lt"/>
              </a:rPr>
              <a:t>　　　　　✓重回帰分析</a:t>
            </a:r>
          </a:p>
        </p:txBody>
      </p:sp>
    </p:spTree>
    <p:extLst>
      <p:ext uri="{BB962C8B-B14F-4D97-AF65-F5344CB8AC3E}">
        <p14:creationId xmlns:p14="http://schemas.microsoft.com/office/powerpoint/2010/main" val="480761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AA58B78-BFAF-499B-A067-643C81560304}"/>
              </a:ext>
            </a:extLst>
          </p:cNvPr>
          <p:cNvSpPr txBox="1"/>
          <p:nvPr/>
        </p:nvSpPr>
        <p:spPr>
          <a:xfrm>
            <a:off x="2163" y="990194"/>
            <a:ext cx="12189837" cy="800219"/>
          </a:xfrm>
          <a:prstGeom prst="rect">
            <a:avLst/>
          </a:prstGeom>
          <a:noFill/>
        </p:spPr>
        <p:txBody>
          <a:bodyPr wrap="square" lIns="91440" tIns="45720" rIns="91440" bIns="45720" rtlCol="0" anchor="t">
            <a:spAutoFit/>
          </a:bodyPr>
          <a:lstStyle/>
          <a:p>
            <a:r>
              <a:rPr lang="ja-JP" sz="1400">
                <a:ea typeface="+mn-lt"/>
                <a:cs typeface="+mn-lt"/>
              </a:rPr>
              <a:t>✓</a:t>
            </a:r>
            <a:r>
              <a:rPr lang="ja-JP" altLang="en-US" sz="1400">
                <a:ea typeface="+mn-lt"/>
                <a:cs typeface="+mn-lt"/>
              </a:rPr>
              <a:t>ランダムネスと確率</a:t>
            </a:r>
            <a:endParaRPr lang="ja-JP" altLang="en-US">
              <a:ea typeface="+mn-lt"/>
              <a:cs typeface="+mn-lt"/>
            </a:endParaRPr>
          </a:p>
          <a:p>
            <a:r>
              <a:rPr lang="ja-JP" altLang="en-US" sz="1600">
                <a:ea typeface="+mn-lt"/>
                <a:cs typeface="+mn-lt"/>
              </a:rPr>
              <a:t>　</a:t>
            </a:r>
            <a:r>
              <a:rPr lang="ja-JP" altLang="en-US" sz="1050">
                <a:ea typeface="+mn-lt"/>
                <a:cs typeface="+mn-lt"/>
              </a:rPr>
              <a:t>ランダムネス(Randomness,偶然性・無作為性)とは、ある出来事が発生する・しないが確実には判らず、法則性が無い状態。(例・サイコロの出目・コイントスの表裏)</a:t>
            </a:r>
            <a:endParaRPr lang="ja-JP">
              <a:ea typeface="+mn-lt"/>
              <a:cs typeface="+mn-lt"/>
            </a:endParaRPr>
          </a:p>
          <a:p>
            <a:r>
              <a:rPr lang="ja-JP" altLang="en-US" sz="1600">
                <a:ea typeface="游ゴシック"/>
              </a:rPr>
              <a:t>　</a:t>
            </a:r>
            <a:r>
              <a:rPr lang="ja-JP" altLang="en-US" sz="1050" u="sng">
                <a:ea typeface="游ゴシック"/>
              </a:rPr>
              <a:t>このランダムネスに法則性を見出す為に人類が考え出したのが「</a:t>
            </a:r>
            <a:r>
              <a:rPr lang="ja-JP" altLang="en-US" sz="1050" b="1" u="sng">
                <a:ea typeface="游ゴシック"/>
              </a:rPr>
              <a:t>確率</a:t>
            </a:r>
            <a:r>
              <a:rPr lang="ja-JP" altLang="en-US" sz="1050" u="sng">
                <a:ea typeface="游ゴシック"/>
              </a:rPr>
              <a:t>」の考え方。</a:t>
            </a:r>
            <a:r>
              <a:rPr lang="ja-JP" altLang="en-US" sz="1050">
                <a:ea typeface="游ゴシック"/>
              </a:rPr>
              <a:t>※確率の定義は次々項参照</a:t>
            </a:r>
          </a:p>
        </p:txBody>
      </p:sp>
      <p:sp>
        <p:nvSpPr>
          <p:cNvPr id="2" name="テキスト ボックス 1">
            <a:extLst>
              <a:ext uri="{FF2B5EF4-FFF2-40B4-BE49-F238E27FC236}">
                <a16:creationId xmlns:a16="http://schemas.microsoft.com/office/drawing/2014/main" id="{64F0573C-A72A-4C01-971C-5EF86923F709}"/>
              </a:ext>
            </a:extLst>
          </p:cNvPr>
          <p:cNvSpPr txBox="1"/>
          <p:nvPr/>
        </p:nvSpPr>
        <p:spPr>
          <a:xfrm>
            <a:off x="539" y="1396"/>
            <a:ext cx="12189837" cy="923330"/>
          </a:xfrm>
          <a:prstGeom prst="rect">
            <a:avLst/>
          </a:prstGeom>
          <a:noFill/>
          <a:ln>
            <a:solidFill>
              <a:schemeClr val="tx1"/>
            </a:solidFill>
          </a:ln>
        </p:spPr>
        <p:txBody>
          <a:bodyPr wrap="square" lIns="91440" tIns="45720" rIns="91440" bIns="45720" rtlCol="0" anchor="t">
            <a:spAutoFit/>
          </a:bodyPr>
          <a:lstStyle/>
          <a:p>
            <a:r>
              <a:rPr lang="en-US" altLang="ja-JP">
                <a:ea typeface="+mn-lt"/>
                <a:cs typeface="+mn-lt"/>
              </a:rPr>
              <a:t>Ⅰ</a:t>
            </a:r>
            <a:r>
              <a:rPr lang="ja-JP">
                <a:ea typeface="+mn-lt"/>
                <a:cs typeface="+mn-lt"/>
              </a:rPr>
              <a:t>．データ分析の理論理解に必要な数学</a:t>
            </a:r>
            <a:endParaRPr lang="en-US" altLang="ja-JP">
              <a:ea typeface="+mn-lt"/>
              <a:cs typeface="+mn-lt"/>
            </a:endParaRPr>
          </a:p>
          <a:p>
            <a:r>
              <a:rPr lang="ja-JP">
                <a:ea typeface="+mn-lt"/>
                <a:cs typeface="+mn-lt"/>
              </a:rPr>
              <a:t>　５．統計学</a:t>
            </a:r>
            <a:endParaRPr lang="en-US" altLang="ja-JP">
              <a:ea typeface="+mn-lt"/>
              <a:cs typeface="+mn-lt"/>
            </a:endParaRPr>
          </a:p>
          <a:p>
            <a:r>
              <a:rPr lang="ja-JP">
                <a:ea typeface="+mn-lt"/>
                <a:cs typeface="+mn-lt"/>
              </a:rPr>
              <a:t>　　・確率</a:t>
            </a:r>
            <a:endParaRPr lang="ja-JP"/>
          </a:p>
        </p:txBody>
      </p:sp>
      <p:sp>
        <p:nvSpPr>
          <p:cNvPr id="5" name="テキスト ボックス 4">
            <a:extLst>
              <a:ext uri="{FF2B5EF4-FFF2-40B4-BE49-F238E27FC236}">
                <a16:creationId xmlns:a16="http://schemas.microsoft.com/office/drawing/2014/main" id="{BEAD9B73-80F8-4688-A178-D9B1A410553C}"/>
              </a:ext>
            </a:extLst>
          </p:cNvPr>
          <p:cNvSpPr txBox="1"/>
          <p:nvPr/>
        </p:nvSpPr>
        <p:spPr>
          <a:xfrm>
            <a:off x="-41653" y="1889008"/>
            <a:ext cx="12189837" cy="1938992"/>
          </a:xfrm>
          <a:prstGeom prst="rect">
            <a:avLst/>
          </a:prstGeom>
          <a:noFill/>
        </p:spPr>
        <p:txBody>
          <a:bodyPr wrap="square" lIns="91440" tIns="45720" rIns="91440" bIns="45720" rtlCol="0" anchor="t">
            <a:spAutoFit/>
          </a:bodyPr>
          <a:lstStyle/>
          <a:p>
            <a:r>
              <a:rPr lang="ja-JP" sz="1400">
                <a:ea typeface="+mn-lt"/>
                <a:cs typeface="+mn-lt"/>
              </a:rPr>
              <a:t>✓標本空間と事象 </a:t>
            </a:r>
            <a:endParaRPr lang="ja-JP" altLang="en-US">
              <a:ea typeface="+mn-lt"/>
              <a:cs typeface="+mn-lt"/>
            </a:endParaRPr>
          </a:p>
          <a:p>
            <a:r>
              <a:rPr lang="ja-JP" altLang="en-US" sz="1600">
                <a:ea typeface="+mn-lt"/>
                <a:cs typeface="+mn-lt"/>
              </a:rPr>
              <a:t>　</a:t>
            </a:r>
            <a:r>
              <a:rPr lang="ja-JP" sz="1050" b="1" u="sng">
                <a:ea typeface="+mn-lt"/>
                <a:cs typeface="+mn-lt"/>
              </a:rPr>
              <a:t>事象</a:t>
            </a:r>
            <a:r>
              <a:rPr lang="en-US" altLang="ja-JP" sz="1050" b="1" u="sng">
                <a:ea typeface="+mn-lt"/>
                <a:cs typeface="+mn-lt"/>
              </a:rPr>
              <a:t>(</a:t>
            </a:r>
            <a:r>
              <a:rPr lang="ja-JP" altLang="en-US" sz="1050" b="1" u="sng">
                <a:ea typeface="+mn-lt"/>
                <a:cs typeface="+mn-lt"/>
              </a:rPr>
              <a:t>標本点</a:t>
            </a:r>
            <a:r>
              <a:rPr lang="en-US" altLang="ja-JP" sz="1050" b="1" u="sng">
                <a:ea typeface="+mn-lt"/>
                <a:cs typeface="+mn-lt"/>
              </a:rPr>
              <a:t>)</a:t>
            </a:r>
            <a:r>
              <a:rPr lang="ja-JP" sz="1050" u="sng">
                <a:ea typeface="+mn-lt"/>
                <a:cs typeface="+mn-lt"/>
              </a:rPr>
              <a:t>：</a:t>
            </a:r>
            <a:r>
              <a:rPr lang="ja-JP" altLang="en-US" sz="1050" u="sng">
                <a:ea typeface="+mn-lt"/>
                <a:cs typeface="+mn-lt"/>
              </a:rPr>
              <a:t>起</a:t>
            </a:r>
            <a:r>
              <a:rPr lang="ja-JP" sz="1050" u="sng">
                <a:ea typeface="+mn-lt"/>
                <a:cs typeface="+mn-lt"/>
              </a:rPr>
              <a:t>こり</a:t>
            </a:r>
            <a:r>
              <a:rPr lang="ja-JP" altLang="en-US" sz="1050" u="sng">
                <a:ea typeface="+mn-lt"/>
                <a:cs typeface="+mn-lt"/>
              </a:rPr>
              <a:t>得</a:t>
            </a:r>
            <a:r>
              <a:rPr lang="ja-JP" sz="1050" u="sng">
                <a:ea typeface="+mn-lt"/>
                <a:cs typeface="+mn-lt"/>
              </a:rPr>
              <a:t>る事柄・</a:t>
            </a:r>
            <a:r>
              <a:rPr lang="ja-JP" altLang="en-US" sz="1050" u="sng">
                <a:ea typeface="+mn-lt"/>
                <a:cs typeface="+mn-lt"/>
              </a:rPr>
              <a:t>結果のこと。</a:t>
            </a:r>
            <a:r>
              <a:rPr lang="ja-JP" altLang="en-US" sz="1050">
                <a:ea typeface="+mn-lt"/>
                <a:cs typeface="+mn-lt"/>
              </a:rPr>
              <a:t>   (例)6面サイコロの出目は1～6。7以上は出ない。</a:t>
            </a:r>
            <a:endParaRPr lang="ja-JP" altLang="en-US" sz="1050">
              <a:ea typeface="游ゴシック"/>
            </a:endParaRPr>
          </a:p>
          <a:p>
            <a:r>
              <a:rPr lang="ja-JP" sz="1600">
                <a:ea typeface="游ゴシック"/>
              </a:rPr>
              <a:t>　</a:t>
            </a:r>
            <a:r>
              <a:rPr lang="ja-JP" sz="1050">
                <a:ea typeface="游ゴシック"/>
              </a:rPr>
              <a:t>これらの</a:t>
            </a:r>
            <a:r>
              <a:rPr lang="ja-JP" sz="1050" u="sng">
                <a:ea typeface="游ゴシック"/>
              </a:rPr>
              <a:t>標本点全体の集合を</a:t>
            </a:r>
            <a:r>
              <a:rPr lang="ja-JP" sz="1050" b="1" u="sng">
                <a:ea typeface="游ゴシック"/>
              </a:rPr>
              <a:t>標本空間</a:t>
            </a:r>
            <a:r>
              <a:rPr lang="ja-JP" altLang="en-US" sz="1050">
                <a:ea typeface="游ゴシック"/>
              </a:rPr>
              <a:t>と呼ぶ。</a:t>
            </a:r>
            <a:endParaRPr lang="ja-JP" sz="1050">
              <a:ea typeface="+mn-lt"/>
              <a:cs typeface="+mn-lt"/>
            </a:endParaRPr>
          </a:p>
          <a:p>
            <a:r>
              <a:rPr lang="ja-JP" altLang="en-US" sz="1600">
                <a:ea typeface="游ゴシック"/>
              </a:rPr>
              <a:t>　</a:t>
            </a:r>
            <a:r>
              <a:rPr lang="ja-JP" sz="1050">
                <a:ea typeface="游ゴシック"/>
              </a:rPr>
              <a:t>例えば</a:t>
            </a:r>
            <a:r>
              <a:rPr lang="ja-JP" altLang="en-US" sz="1050">
                <a:ea typeface="游ゴシック"/>
              </a:rPr>
              <a:t>サイコロを1回振った時の標本空間は、6個の標本点からなる以下の結果である。</a:t>
            </a:r>
          </a:p>
          <a:p>
            <a:endParaRPr lang="ja-JP" altLang="en-US" sz="1050">
              <a:ea typeface="游ゴシック"/>
            </a:endParaRPr>
          </a:p>
          <a:p>
            <a:endParaRPr lang="ja-JP" altLang="en-US" sz="1050">
              <a:ea typeface="游ゴシック"/>
            </a:endParaRPr>
          </a:p>
          <a:p>
            <a:r>
              <a:rPr lang="ja-JP" altLang="en-US" sz="1600">
                <a:ea typeface="游ゴシック"/>
              </a:rPr>
              <a:t>　</a:t>
            </a:r>
            <a:r>
              <a:rPr lang="ja-JP" sz="1050">
                <a:ea typeface="游ゴシック"/>
              </a:rPr>
              <a:t>サイコロを</a:t>
            </a:r>
            <a:r>
              <a:rPr lang="en-US" altLang="ja-JP" sz="1050">
                <a:ea typeface="游ゴシック"/>
              </a:rPr>
              <a:t>2</a:t>
            </a:r>
            <a:r>
              <a:rPr lang="ja-JP" sz="1050">
                <a:ea typeface="游ゴシック"/>
              </a:rPr>
              <a:t>回振った時の標本空間は</a:t>
            </a:r>
            <a:r>
              <a:rPr lang="ja-JP" altLang="en-US" sz="1050">
                <a:ea typeface="游ゴシック"/>
              </a:rPr>
              <a:t>以下の</a:t>
            </a:r>
            <a:r>
              <a:rPr lang="en-US" altLang="ja-JP" sz="1050">
                <a:ea typeface="游ゴシック"/>
              </a:rPr>
              <a:t>36個の標本点で表すことができる。</a:t>
            </a:r>
            <a:endParaRPr lang="ja-JP" sz="1050">
              <a:ea typeface="+mn-lt"/>
              <a:cs typeface="+mn-lt"/>
            </a:endParaRPr>
          </a:p>
          <a:p>
            <a:endParaRPr lang="ja-JP" altLang="en-US" sz="1050">
              <a:ea typeface="游ゴシック"/>
            </a:endParaRPr>
          </a:p>
          <a:p>
            <a:r>
              <a:rPr lang="ja-JP" altLang="en-US" sz="1050">
                <a:ea typeface="游ゴシック"/>
              </a:rPr>
              <a:t>　</a:t>
            </a:r>
          </a:p>
        </p:txBody>
      </p:sp>
      <p:sp>
        <p:nvSpPr>
          <p:cNvPr id="3" name="テキスト ボックス 2">
            <a:extLst>
              <a:ext uri="{FF2B5EF4-FFF2-40B4-BE49-F238E27FC236}">
                <a16:creationId xmlns:a16="http://schemas.microsoft.com/office/drawing/2014/main" id="{2E2568B5-F10D-4639-8645-B2D85A952997}"/>
              </a:ext>
            </a:extLst>
          </p:cNvPr>
          <p:cNvSpPr txBox="1"/>
          <p:nvPr/>
        </p:nvSpPr>
        <p:spPr>
          <a:xfrm>
            <a:off x="144294" y="4367719"/>
            <a:ext cx="11368390" cy="10618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ltLang="ja-JP" sz="1050">
              <a:ea typeface="+mn-lt"/>
              <a:cs typeface="+mn-lt"/>
            </a:endParaRPr>
          </a:p>
          <a:p>
            <a:r>
              <a:rPr lang="ja-JP" altLang="en-US" sz="1050">
                <a:ea typeface="游ゴシック"/>
              </a:rPr>
              <a:t>ここで</a:t>
            </a:r>
            <a:r>
              <a:rPr lang="ja-JP" sz="1050">
                <a:ea typeface="游ゴシック"/>
              </a:rPr>
              <a:t>日本人の平均身長を導出する</a:t>
            </a:r>
            <a:r>
              <a:rPr lang="ja-JP" altLang="en-US" sz="1050">
                <a:ea typeface="游ゴシック"/>
              </a:rPr>
              <a:t>ケース</a:t>
            </a:r>
            <a:r>
              <a:rPr lang="ja-JP" sz="1050">
                <a:ea typeface="游ゴシック"/>
              </a:rPr>
              <a:t>を考える。</a:t>
            </a:r>
            <a:endParaRPr lang="ja-JP" sz="1050">
              <a:ea typeface="+mn-lt"/>
              <a:cs typeface="+mn-lt"/>
            </a:endParaRPr>
          </a:p>
          <a:p>
            <a:r>
              <a:rPr lang="ja-JP" sz="1050">
                <a:ea typeface="游ゴシック"/>
              </a:rPr>
              <a:t>日本人ひとりひとりの伸長を測定すれば確実な数値が判るが、それに要する時間・労力はとてつもない。そのため、</a:t>
            </a:r>
            <a:r>
              <a:rPr lang="ja-JP" altLang="en-US" sz="1050">
                <a:ea typeface="游ゴシック"/>
              </a:rPr>
              <a:t>実際</a:t>
            </a:r>
            <a:r>
              <a:rPr lang="ja-JP" sz="1050">
                <a:ea typeface="游ゴシック"/>
              </a:rPr>
              <a:t>は日本人の一部の人の伸長を測定して日本人全体の伸長を推測する＝データの一部の調査結果から全体を推測する手法、すなわち統計的推測と呼ばれる調査方法を</a:t>
            </a:r>
            <a:r>
              <a:rPr lang="ja-JP" altLang="en-US" sz="1050">
                <a:ea typeface="游ゴシック"/>
              </a:rPr>
              <a:t>取</a:t>
            </a:r>
            <a:r>
              <a:rPr lang="ja-JP" sz="1050">
                <a:ea typeface="游ゴシック"/>
              </a:rPr>
              <a:t>る。</a:t>
            </a:r>
            <a:endParaRPr lang="ja-JP" sz="1050">
              <a:ea typeface="+mn-lt"/>
              <a:cs typeface="+mn-lt"/>
            </a:endParaRPr>
          </a:p>
          <a:p>
            <a:r>
              <a:rPr lang="en-US" altLang="ja-JP" sz="1050">
                <a:ea typeface="游ゴシック"/>
              </a:rPr>
              <a:t>※</a:t>
            </a:r>
            <a:r>
              <a:rPr lang="ja-JP" sz="1050">
                <a:ea typeface="游ゴシック"/>
              </a:rPr>
              <a:t>この例の場合</a:t>
            </a:r>
            <a:r>
              <a:rPr lang="ja-JP" altLang="en-US" sz="1050">
                <a:ea typeface="游ゴシック"/>
              </a:rPr>
              <a:t>「</a:t>
            </a:r>
            <a:r>
              <a:rPr lang="ja-JP" sz="1050">
                <a:ea typeface="游ゴシック"/>
              </a:rPr>
              <a:t>標本</a:t>
            </a:r>
            <a:r>
              <a:rPr lang="ja-JP" altLang="en-US" sz="1050">
                <a:ea typeface="游ゴシック"/>
              </a:rPr>
              <a:t>点</a:t>
            </a:r>
            <a:r>
              <a:rPr lang="ja-JP" sz="1050">
                <a:ea typeface="游ゴシック"/>
              </a:rPr>
              <a:t>：日本人ひとりひとりの伸長</a:t>
            </a:r>
            <a:r>
              <a:rPr lang="ja-JP" altLang="en-US" sz="1050">
                <a:ea typeface="游ゴシック"/>
              </a:rPr>
              <a:t>値」、「</a:t>
            </a:r>
            <a:r>
              <a:rPr lang="ja-JP" sz="1050">
                <a:ea typeface="游ゴシック"/>
              </a:rPr>
              <a:t>標本空間：日本人全員</a:t>
            </a:r>
            <a:r>
              <a:rPr lang="ja-JP" altLang="en-US" sz="1050">
                <a:ea typeface="游ゴシック"/>
              </a:rPr>
              <a:t>の伸長値」</a:t>
            </a:r>
            <a:endParaRPr lang="ja-JP" sz="1050">
              <a:ea typeface="+mn-lt"/>
              <a:cs typeface="+mn-lt"/>
            </a:endParaRPr>
          </a:p>
          <a:p>
            <a:endParaRPr lang="ja-JP" altLang="en-US" sz="1050">
              <a:ea typeface="游ゴシック"/>
            </a:endParaRPr>
          </a:p>
        </p:txBody>
      </p:sp>
      <p:pic>
        <p:nvPicPr>
          <p:cNvPr id="27" name="図 27">
            <a:extLst>
              <a:ext uri="{FF2B5EF4-FFF2-40B4-BE49-F238E27FC236}">
                <a16:creationId xmlns:a16="http://schemas.microsoft.com/office/drawing/2014/main" id="{D3D706F9-C605-4F9D-AA2C-543424280205}"/>
              </a:ext>
            </a:extLst>
          </p:cNvPr>
          <p:cNvPicPr>
            <a:picLocks noChangeAspect="1"/>
          </p:cNvPicPr>
          <p:nvPr/>
        </p:nvPicPr>
        <p:blipFill>
          <a:blip r:embed="rId2"/>
          <a:stretch>
            <a:fillRect/>
          </a:stretch>
        </p:blipFill>
        <p:spPr>
          <a:xfrm>
            <a:off x="1319719" y="2900361"/>
            <a:ext cx="1883924" cy="279063"/>
          </a:xfrm>
          <a:prstGeom prst="rect">
            <a:avLst/>
          </a:prstGeom>
        </p:spPr>
      </p:pic>
      <p:pic>
        <p:nvPicPr>
          <p:cNvPr id="29" name="図 29" descr="図形&#10;&#10;説明は自動で生成されたものです">
            <a:extLst>
              <a:ext uri="{FF2B5EF4-FFF2-40B4-BE49-F238E27FC236}">
                <a16:creationId xmlns:a16="http://schemas.microsoft.com/office/drawing/2014/main" id="{105A3C6C-9584-4D6F-A6A3-0C86B7CEFF10}"/>
              </a:ext>
            </a:extLst>
          </p:cNvPr>
          <p:cNvPicPr>
            <a:picLocks noChangeAspect="1"/>
          </p:cNvPicPr>
          <p:nvPr/>
        </p:nvPicPr>
        <p:blipFill>
          <a:blip r:embed="rId3"/>
          <a:stretch>
            <a:fillRect/>
          </a:stretch>
        </p:blipFill>
        <p:spPr>
          <a:xfrm>
            <a:off x="1254868" y="3430852"/>
            <a:ext cx="2143328" cy="1082553"/>
          </a:xfrm>
          <a:prstGeom prst="rect">
            <a:avLst/>
          </a:prstGeom>
        </p:spPr>
      </p:pic>
    </p:spTree>
    <p:extLst>
      <p:ext uri="{BB962C8B-B14F-4D97-AF65-F5344CB8AC3E}">
        <p14:creationId xmlns:p14="http://schemas.microsoft.com/office/powerpoint/2010/main" val="3299789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4F0573C-A72A-4C01-971C-5EF86923F709}"/>
              </a:ext>
            </a:extLst>
          </p:cNvPr>
          <p:cNvSpPr txBox="1"/>
          <p:nvPr/>
        </p:nvSpPr>
        <p:spPr>
          <a:xfrm>
            <a:off x="539" y="7799"/>
            <a:ext cx="12189837" cy="923330"/>
          </a:xfrm>
          <a:prstGeom prst="rect">
            <a:avLst/>
          </a:prstGeom>
          <a:noFill/>
          <a:ln>
            <a:solidFill>
              <a:schemeClr val="tx1"/>
            </a:solidFill>
          </a:ln>
        </p:spPr>
        <p:txBody>
          <a:bodyPr wrap="square" lIns="91440" tIns="45720" rIns="91440" bIns="45720" rtlCol="0" anchor="t">
            <a:spAutoFit/>
          </a:bodyPr>
          <a:lstStyle/>
          <a:p>
            <a:r>
              <a:rPr lang="en-US" altLang="ja-JP">
                <a:ea typeface="+mn-lt"/>
                <a:cs typeface="+mn-lt"/>
              </a:rPr>
              <a:t>Ⅰ</a:t>
            </a:r>
            <a:r>
              <a:rPr lang="ja-JP">
                <a:ea typeface="+mn-lt"/>
                <a:cs typeface="+mn-lt"/>
              </a:rPr>
              <a:t>．データ分析の理論理解に必要な数学</a:t>
            </a:r>
            <a:endParaRPr lang="en-US" altLang="ja-JP">
              <a:ea typeface="+mn-lt"/>
              <a:cs typeface="+mn-lt"/>
            </a:endParaRPr>
          </a:p>
          <a:p>
            <a:r>
              <a:rPr lang="ja-JP">
                <a:ea typeface="+mn-lt"/>
                <a:cs typeface="+mn-lt"/>
              </a:rPr>
              <a:t>　５．統計学</a:t>
            </a:r>
            <a:endParaRPr lang="en-US" altLang="ja-JP">
              <a:ea typeface="+mn-lt"/>
              <a:cs typeface="+mn-lt"/>
            </a:endParaRPr>
          </a:p>
          <a:p>
            <a:r>
              <a:rPr lang="ja-JP">
                <a:ea typeface="+mn-lt"/>
                <a:cs typeface="+mn-lt"/>
              </a:rPr>
              <a:t>　　・確率</a:t>
            </a:r>
            <a:endParaRPr lang="ja-JP"/>
          </a:p>
        </p:txBody>
      </p:sp>
      <p:sp>
        <p:nvSpPr>
          <p:cNvPr id="7" name="テキスト ボックス 6">
            <a:extLst>
              <a:ext uri="{FF2B5EF4-FFF2-40B4-BE49-F238E27FC236}">
                <a16:creationId xmlns:a16="http://schemas.microsoft.com/office/drawing/2014/main" id="{F455BC44-D227-48AA-A257-9424B98C440E}"/>
              </a:ext>
            </a:extLst>
          </p:cNvPr>
          <p:cNvSpPr txBox="1"/>
          <p:nvPr/>
        </p:nvSpPr>
        <p:spPr>
          <a:xfrm>
            <a:off x="536" y="1054601"/>
            <a:ext cx="12189837" cy="553998"/>
          </a:xfrm>
          <a:prstGeom prst="rect">
            <a:avLst/>
          </a:prstGeom>
          <a:noFill/>
        </p:spPr>
        <p:txBody>
          <a:bodyPr wrap="square" lIns="91440" tIns="45720" rIns="91440" bIns="45720" rtlCol="0" anchor="t">
            <a:spAutoFit/>
          </a:bodyPr>
          <a:lstStyle/>
          <a:p>
            <a:r>
              <a:rPr lang="ja-JP" sz="1400">
                <a:ea typeface="+mn-lt"/>
                <a:cs typeface="+mn-lt"/>
              </a:rPr>
              <a:t>✓</a:t>
            </a:r>
            <a:r>
              <a:rPr lang="ja-JP" altLang="en-US" sz="1400">
                <a:ea typeface="+mn-lt"/>
                <a:cs typeface="+mn-lt"/>
              </a:rPr>
              <a:t>確率の定義  </a:t>
            </a:r>
            <a:endParaRPr lang="ja-JP" altLang="en-US">
              <a:ea typeface="+mn-lt"/>
              <a:cs typeface="+mn-lt"/>
            </a:endParaRPr>
          </a:p>
          <a:p>
            <a:r>
              <a:rPr lang="ja-JP" altLang="en-US" sz="1600">
                <a:ea typeface="+mn-lt"/>
                <a:cs typeface="+mn-lt"/>
              </a:rPr>
              <a:t>　</a:t>
            </a:r>
            <a:r>
              <a:rPr lang="ja-JP" altLang="en-US" sz="1050">
                <a:ea typeface="+mn-lt"/>
                <a:cs typeface="+mn-lt"/>
              </a:rPr>
              <a:t>頻度による確率の定義：</a:t>
            </a:r>
            <a:endParaRPr lang="ja-JP">
              <a:ea typeface="游ゴシック" panose="020F0502020204030204"/>
            </a:endParaRPr>
          </a:p>
        </p:txBody>
      </p:sp>
    </p:spTree>
    <p:extLst>
      <p:ext uri="{BB962C8B-B14F-4D97-AF65-F5344CB8AC3E}">
        <p14:creationId xmlns:p14="http://schemas.microsoft.com/office/powerpoint/2010/main" val="3702395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4F0573C-A72A-4C01-971C-5EF86923F709}"/>
              </a:ext>
            </a:extLst>
          </p:cNvPr>
          <p:cNvSpPr txBox="1"/>
          <p:nvPr/>
        </p:nvSpPr>
        <p:spPr>
          <a:xfrm>
            <a:off x="539" y="7799"/>
            <a:ext cx="12189837" cy="923330"/>
          </a:xfrm>
          <a:prstGeom prst="rect">
            <a:avLst/>
          </a:prstGeom>
          <a:noFill/>
          <a:ln>
            <a:solidFill>
              <a:schemeClr val="tx1"/>
            </a:solidFill>
          </a:ln>
        </p:spPr>
        <p:txBody>
          <a:bodyPr wrap="square" lIns="91440" tIns="45720" rIns="91440" bIns="45720" rtlCol="0" anchor="t">
            <a:spAutoFit/>
          </a:bodyPr>
          <a:lstStyle/>
          <a:p>
            <a:r>
              <a:rPr lang="en-US" altLang="ja-JP">
                <a:ea typeface="+mn-lt"/>
                <a:cs typeface="+mn-lt"/>
              </a:rPr>
              <a:t>Ⅰ</a:t>
            </a:r>
            <a:r>
              <a:rPr lang="ja-JP">
                <a:ea typeface="+mn-lt"/>
                <a:cs typeface="+mn-lt"/>
              </a:rPr>
              <a:t>．データ分析の理論理解に必要な数学</a:t>
            </a:r>
            <a:endParaRPr lang="en-US" altLang="ja-JP">
              <a:ea typeface="+mn-lt"/>
              <a:cs typeface="+mn-lt"/>
            </a:endParaRPr>
          </a:p>
          <a:p>
            <a:r>
              <a:rPr lang="ja-JP">
                <a:ea typeface="+mn-lt"/>
                <a:cs typeface="+mn-lt"/>
              </a:rPr>
              <a:t>　５．統計学</a:t>
            </a:r>
            <a:endParaRPr lang="en-US" altLang="ja-JP">
              <a:ea typeface="+mn-lt"/>
              <a:cs typeface="+mn-lt"/>
            </a:endParaRPr>
          </a:p>
          <a:p>
            <a:r>
              <a:rPr lang="ja-JP">
                <a:ea typeface="+mn-lt"/>
                <a:cs typeface="+mn-lt"/>
              </a:rPr>
              <a:t>　　・確率</a:t>
            </a:r>
            <a:endParaRPr lang="ja-JP"/>
          </a:p>
        </p:txBody>
      </p:sp>
      <p:sp>
        <p:nvSpPr>
          <p:cNvPr id="7" name="テキスト ボックス 6">
            <a:extLst>
              <a:ext uri="{FF2B5EF4-FFF2-40B4-BE49-F238E27FC236}">
                <a16:creationId xmlns:a16="http://schemas.microsoft.com/office/drawing/2014/main" id="{F455BC44-D227-48AA-A257-9424B98C440E}"/>
              </a:ext>
            </a:extLst>
          </p:cNvPr>
          <p:cNvSpPr txBox="1"/>
          <p:nvPr/>
        </p:nvSpPr>
        <p:spPr>
          <a:xfrm>
            <a:off x="536" y="1070815"/>
            <a:ext cx="12189837" cy="553998"/>
          </a:xfrm>
          <a:prstGeom prst="rect">
            <a:avLst/>
          </a:prstGeom>
          <a:noFill/>
        </p:spPr>
        <p:txBody>
          <a:bodyPr wrap="square" lIns="91440" tIns="45720" rIns="91440" bIns="45720" rtlCol="0" anchor="t">
            <a:spAutoFit/>
          </a:bodyPr>
          <a:lstStyle/>
          <a:p>
            <a:r>
              <a:rPr lang="ja-JP" sz="1400">
                <a:ea typeface="+mn-lt"/>
                <a:cs typeface="+mn-lt"/>
              </a:rPr>
              <a:t>✓</a:t>
            </a:r>
            <a:r>
              <a:rPr lang="ja-JP" altLang="en-US" sz="1400">
                <a:ea typeface="+mn-lt"/>
                <a:cs typeface="+mn-lt"/>
              </a:rPr>
              <a:t>確率の定義  </a:t>
            </a:r>
            <a:endParaRPr lang="ja-JP" altLang="en-US">
              <a:ea typeface="+mn-lt"/>
              <a:cs typeface="+mn-lt"/>
            </a:endParaRPr>
          </a:p>
          <a:p>
            <a:r>
              <a:rPr lang="ja-JP" altLang="en-US" sz="1600">
                <a:ea typeface="+mn-lt"/>
                <a:cs typeface="+mn-lt"/>
              </a:rPr>
              <a:t>　</a:t>
            </a:r>
            <a:r>
              <a:rPr lang="ja-JP" altLang="en-US" sz="1050">
                <a:ea typeface="+mn-lt"/>
                <a:cs typeface="+mn-lt"/>
              </a:rPr>
              <a:t>確率とは</a:t>
            </a:r>
            <a:endParaRPr lang="ja-JP">
              <a:ea typeface="游ゴシック" panose="020F0502020204030204"/>
            </a:endParaRPr>
          </a:p>
        </p:txBody>
      </p:sp>
      <p:sp>
        <p:nvSpPr>
          <p:cNvPr id="8" name="テキスト ボックス 7">
            <a:extLst>
              <a:ext uri="{FF2B5EF4-FFF2-40B4-BE49-F238E27FC236}">
                <a16:creationId xmlns:a16="http://schemas.microsoft.com/office/drawing/2014/main" id="{13E43ECA-0EE2-4DB1-AB97-C6D90D8A553B}"/>
              </a:ext>
            </a:extLst>
          </p:cNvPr>
          <p:cNvSpPr txBox="1"/>
          <p:nvPr/>
        </p:nvSpPr>
        <p:spPr>
          <a:xfrm>
            <a:off x="535" y="2562388"/>
            <a:ext cx="12189837" cy="553998"/>
          </a:xfrm>
          <a:prstGeom prst="rect">
            <a:avLst/>
          </a:prstGeom>
          <a:noFill/>
        </p:spPr>
        <p:txBody>
          <a:bodyPr wrap="square" lIns="91440" tIns="45720" rIns="91440" bIns="45720" rtlCol="0" anchor="t">
            <a:spAutoFit/>
          </a:bodyPr>
          <a:lstStyle/>
          <a:p>
            <a:r>
              <a:rPr lang="ja-JP" sz="1400">
                <a:ea typeface="+mn-lt"/>
                <a:cs typeface="+mn-lt"/>
              </a:rPr>
              <a:t>✓加法</a:t>
            </a:r>
            <a:r>
              <a:rPr lang="ja-JP" altLang="en-US" sz="1400">
                <a:ea typeface="+mn-lt"/>
                <a:cs typeface="+mn-lt"/>
              </a:rPr>
              <a:t>定理  </a:t>
            </a:r>
            <a:endParaRPr lang="ja-JP" altLang="en-US">
              <a:ea typeface="+mn-lt"/>
              <a:cs typeface="+mn-lt"/>
            </a:endParaRPr>
          </a:p>
          <a:p>
            <a:r>
              <a:rPr lang="ja-JP" altLang="en-US" sz="1600">
                <a:ea typeface="+mn-lt"/>
                <a:cs typeface="+mn-lt"/>
              </a:rPr>
              <a:t>　</a:t>
            </a:r>
            <a:r>
              <a:rPr lang="ja-JP" altLang="en-US" sz="1050">
                <a:ea typeface="+mn-lt"/>
                <a:cs typeface="+mn-lt"/>
              </a:rPr>
              <a:t>加法定理とは</a:t>
            </a:r>
            <a:endParaRPr lang="ja-JP">
              <a:ea typeface="游ゴシック" panose="020F0502020204030204"/>
            </a:endParaRPr>
          </a:p>
        </p:txBody>
      </p:sp>
      <p:sp>
        <p:nvSpPr>
          <p:cNvPr id="9" name="テキスト ボックス 8">
            <a:extLst>
              <a:ext uri="{FF2B5EF4-FFF2-40B4-BE49-F238E27FC236}">
                <a16:creationId xmlns:a16="http://schemas.microsoft.com/office/drawing/2014/main" id="{BD93CC49-02FB-46AF-8A1A-2C2E437994C4}"/>
              </a:ext>
            </a:extLst>
          </p:cNvPr>
          <p:cNvSpPr txBox="1"/>
          <p:nvPr/>
        </p:nvSpPr>
        <p:spPr>
          <a:xfrm>
            <a:off x="535" y="4013431"/>
            <a:ext cx="12189837" cy="961802"/>
          </a:xfrm>
          <a:prstGeom prst="rect">
            <a:avLst/>
          </a:prstGeom>
          <a:noFill/>
        </p:spPr>
        <p:txBody>
          <a:bodyPr wrap="square" lIns="91440" tIns="45720" rIns="91440" bIns="45720" rtlCol="0" anchor="t">
            <a:spAutoFit/>
          </a:bodyPr>
          <a:lstStyle/>
          <a:p>
            <a:r>
              <a:rPr lang="ja-JP" sz="1400">
                <a:ea typeface="+mn-lt"/>
                <a:cs typeface="+mn-lt"/>
              </a:rPr>
              <a:t>✓条件付き確率と独立性</a:t>
            </a:r>
            <a:r>
              <a:rPr lang="ja-JP" altLang="en-US" sz="1400">
                <a:ea typeface="+mn-lt"/>
                <a:cs typeface="+mn-lt"/>
              </a:rPr>
              <a:t>  </a:t>
            </a:r>
            <a:endParaRPr lang="ja-JP" altLang="en-US">
              <a:ea typeface="+mn-lt"/>
              <a:cs typeface="+mn-lt"/>
            </a:endParaRPr>
          </a:p>
          <a:p>
            <a:r>
              <a:rPr lang="ja-JP" altLang="en-US" sz="1600">
                <a:ea typeface="+mn-lt"/>
                <a:cs typeface="+mn-lt"/>
              </a:rPr>
              <a:t>　</a:t>
            </a:r>
            <a:r>
              <a:rPr lang="ja-JP" altLang="en-US" sz="1050">
                <a:ea typeface="+mn-lt"/>
                <a:cs typeface="+mn-lt"/>
              </a:rPr>
              <a:t>条件付き確率とは</a:t>
            </a:r>
          </a:p>
          <a:p>
            <a:r>
              <a:rPr lang="ja-JP" sz="1600">
                <a:ea typeface="游ゴシック" panose="020F0502020204030204"/>
              </a:rPr>
              <a:t>　</a:t>
            </a:r>
            <a:r>
              <a:rPr lang="ja-JP" altLang="en-US" sz="1050">
                <a:ea typeface="游ゴシック" panose="020F0502020204030204"/>
              </a:rPr>
              <a:t>独立性</a:t>
            </a:r>
            <a:r>
              <a:rPr lang="ja-JP" sz="1050">
                <a:ea typeface="游ゴシック" panose="020F0502020204030204"/>
              </a:rPr>
              <a:t>とは</a:t>
            </a:r>
            <a:endParaRPr lang="ja-JP" sz="1050">
              <a:ea typeface="+mn-lt"/>
              <a:cs typeface="+mn-lt"/>
            </a:endParaRPr>
          </a:p>
          <a:p>
            <a:endParaRPr lang="ja-JP" altLang="en-US" sz="1050">
              <a:ea typeface="游ゴシック" panose="020F0502020204030204"/>
            </a:endParaRPr>
          </a:p>
        </p:txBody>
      </p:sp>
    </p:spTree>
    <p:extLst>
      <p:ext uri="{BB962C8B-B14F-4D97-AF65-F5344CB8AC3E}">
        <p14:creationId xmlns:p14="http://schemas.microsoft.com/office/powerpoint/2010/main" val="2232156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AA58B78-BFAF-499B-A067-643C81560304}"/>
              </a:ext>
            </a:extLst>
          </p:cNvPr>
          <p:cNvSpPr txBox="1"/>
          <p:nvPr/>
        </p:nvSpPr>
        <p:spPr>
          <a:xfrm>
            <a:off x="373713" y="445273"/>
            <a:ext cx="3416320" cy="5355312"/>
          </a:xfrm>
          <a:prstGeom prst="rect">
            <a:avLst/>
          </a:prstGeom>
          <a:noFill/>
        </p:spPr>
        <p:txBody>
          <a:bodyPr wrap="none" lIns="91440" tIns="45720" rIns="91440" bIns="45720" rtlCol="0" anchor="t">
            <a:spAutoFit/>
          </a:bodyPr>
          <a:lstStyle/>
          <a:p>
            <a:r>
              <a:rPr lang="en-US" altLang="ja-JP">
                <a:ea typeface="游ゴシック"/>
              </a:rPr>
              <a:t>Ⅱ</a:t>
            </a:r>
            <a:r>
              <a:rPr lang="ja-JP" altLang="en-US">
                <a:ea typeface="游ゴシック"/>
              </a:rPr>
              <a:t>．データ分析手法</a:t>
            </a:r>
            <a:endParaRPr lang="en-US" altLang="ja-JP">
              <a:ea typeface="游ゴシック"/>
            </a:endParaRPr>
          </a:p>
          <a:p>
            <a:endParaRPr lang="en-US" altLang="ja-JP"/>
          </a:p>
          <a:p>
            <a:r>
              <a:rPr lang="ja-JP" altLang="en-US"/>
              <a:t>　１．手法別基礎事項まとめ</a:t>
            </a:r>
            <a:endParaRPr lang="en-US" altLang="ja-JP"/>
          </a:p>
          <a:p>
            <a:r>
              <a:rPr lang="ja-JP" altLang="en-US" sz="1050">
                <a:ea typeface="游ゴシック"/>
              </a:rPr>
              <a:t>　　　</a:t>
            </a:r>
          </a:p>
          <a:p>
            <a:r>
              <a:rPr lang="ja-JP" altLang="en-US" sz="1050">
                <a:ea typeface="游ゴシック"/>
              </a:rPr>
              <a:t>　　　・主成分分析</a:t>
            </a:r>
            <a:endParaRPr lang="ja-JP">
              <a:ea typeface="游ゴシック"/>
            </a:endParaRPr>
          </a:p>
          <a:p>
            <a:r>
              <a:rPr lang="ja-JP" altLang="en-US" sz="1050"/>
              <a:t>　　　・因子分析</a:t>
            </a:r>
          </a:p>
          <a:p>
            <a:r>
              <a:rPr lang="ja-JP" altLang="en-US" sz="1050"/>
              <a:t>　　　・対応分析</a:t>
            </a:r>
          </a:p>
          <a:p>
            <a:r>
              <a:rPr lang="ja-JP" altLang="en-US" sz="1050"/>
              <a:t>　　　・多次元尺度法</a:t>
            </a:r>
          </a:p>
          <a:p>
            <a:r>
              <a:rPr lang="ja-JP" altLang="en-US" sz="1050"/>
              <a:t>　　　・クラスター分析</a:t>
            </a:r>
          </a:p>
          <a:p>
            <a:r>
              <a:rPr lang="ja-JP" altLang="en-US" sz="1050"/>
              <a:t>　　　・自己組織化マップ</a:t>
            </a:r>
          </a:p>
          <a:p>
            <a:r>
              <a:rPr lang="ja-JP" altLang="en-US" sz="1050"/>
              <a:t>　　　・線形回帰分析</a:t>
            </a:r>
          </a:p>
          <a:p>
            <a:r>
              <a:rPr lang="ja-JP" altLang="en-US" sz="1050"/>
              <a:t>　　　・非線形回帰分析</a:t>
            </a:r>
          </a:p>
          <a:p>
            <a:r>
              <a:rPr lang="ja-JP" altLang="en-US" sz="1050"/>
              <a:t>　　　・ツリーモデル</a:t>
            </a:r>
          </a:p>
          <a:p>
            <a:r>
              <a:rPr lang="ja-JP" altLang="en-US" sz="1050"/>
              <a:t>　　　・集団学習</a:t>
            </a:r>
          </a:p>
          <a:p>
            <a:r>
              <a:rPr lang="ja-JP" altLang="en-US" sz="1050"/>
              <a:t>　　　・カーネル法とサポートベクターマシーン</a:t>
            </a:r>
          </a:p>
          <a:p>
            <a:r>
              <a:rPr lang="ja-JP" altLang="en-US" sz="1050"/>
              <a:t>　　　・ネットワーク分析</a:t>
            </a:r>
            <a:endParaRPr lang="en-US" altLang="ja-JP" sz="1050"/>
          </a:p>
          <a:p>
            <a:r>
              <a:rPr lang="ja-JP" altLang="en-US" sz="1050"/>
              <a:t>　　　・アソシエーション分析</a:t>
            </a:r>
            <a:endParaRPr lang="en-US" altLang="ja-JP" sz="1050"/>
          </a:p>
          <a:p>
            <a:r>
              <a:rPr lang="ja-JP" altLang="en-US" sz="1050"/>
              <a:t>　　　・時系列分析</a:t>
            </a:r>
            <a:endParaRPr lang="en-US" altLang="ja-JP" sz="1050"/>
          </a:p>
          <a:p>
            <a:r>
              <a:rPr lang="ja-JP" altLang="en-US" sz="1050"/>
              <a:t>　　　・生存分析</a:t>
            </a:r>
            <a:endParaRPr lang="en-US" altLang="ja-JP" sz="1050"/>
          </a:p>
          <a:p>
            <a:r>
              <a:rPr lang="ja-JP" altLang="en-US" sz="1050"/>
              <a:t>　　　・</a:t>
            </a:r>
            <a:r>
              <a:rPr lang="en-US" altLang="ja-JP" sz="1050"/>
              <a:t>2</a:t>
            </a:r>
            <a:r>
              <a:rPr lang="ja-JP" altLang="en-US" sz="1050"/>
              <a:t>値分類分析</a:t>
            </a:r>
          </a:p>
          <a:p>
            <a:endParaRPr lang="ja-JP" altLang="en-US">
              <a:ea typeface="游ゴシック"/>
            </a:endParaRPr>
          </a:p>
          <a:p>
            <a:r>
              <a:rPr lang="ja-JP" altLang="en-US">
                <a:ea typeface="游ゴシック"/>
              </a:rPr>
              <a:t>　２．ディープラーニング詳細</a:t>
            </a:r>
            <a:endParaRPr lang="en-US" altLang="ja-JP">
              <a:ea typeface="游ゴシック"/>
            </a:endParaRPr>
          </a:p>
          <a:p>
            <a:endParaRPr lang="ja-JP" altLang="en-US" sz="1050">
              <a:ea typeface="游ゴシック"/>
            </a:endParaRPr>
          </a:p>
          <a:p>
            <a:r>
              <a:rPr lang="ja-JP" altLang="en-US" sz="1050">
                <a:ea typeface="游ゴシック"/>
              </a:rPr>
              <a:t>　　　・順伝播型</a:t>
            </a:r>
            <a:endParaRPr lang="ja-JP"/>
          </a:p>
          <a:p>
            <a:r>
              <a:rPr lang="ja-JP" altLang="en-US" sz="1050">
                <a:ea typeface="游ゴシック"/>
              </a:rPr>
              <a:t>　　　・正則化</a:t>
            </a:r>
          </a:p>
          <a:p>
            <a:r>
              <a:rPr lang="ja-JP" altLang="en-US" sz="1050">
                <a:ea typeface="游ゴシック"/>
              </a:rPr>
              <a:t>　　　・最適化</a:t>
            </a:r>
          </a:p>
          <a:p>
            <a:r>
              <a:rPr lang="ja-JP" altLang="en-US" sz="1050">
                <a:ea typeface="游ゴシック"/>
              </a:rPr>
              <a:t>　　　・CNN</a:t>
            </a:r>
          </a:p>
          <a:p>
            <a:r>
              <a:rPr lang="ja-JP" altLang="en-US" sz="1050">
                <a:ea typeface="游ゴシック"/>
              </a:rPr>
              <a:t>　　　・RNN</a:t>
            </a:r>
          </a:p>
          <a:p>
            <a:r>
              <a:rPr lang="ja-JP" altLang="en-US" sz="1050">
                <a:ea typeface="游ゴシック"/>
              </a:rPr>
              <a:t>　　　・生成モデル、識別モデル、強化学習</a:t>
            </a:r>
            <a:endParaRPr lang="en-US" altLang="ja-JP" sz="1050"/>
          </a:p>
        </p:txBody>
      </p:sp>
    </p:spTree>
    <p:extLst>
      <p:ext uri="{BB962C8B-B14F-4D97-AF65-F5344CB8AC3E}">
        <p14:creationId xmlns:p14="http://schemas.microsoft.com/office/powerpoint/2010/main" val="4169912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AA58B78-BFAF-499B-A067-643C81560304}"/>
              </a:ext>
            </a:extLst>
          </p:cNvPr>
          <p:cNvSpPr txBox="1"/>
          <p:nvPr/>
        </p:nvSpPr>
        <p:spPr>
          <a:xfrm>
            <a:off x="373713" y="445273"/>
            <a:ext cx="3185487" cy="6255559"/>
          </a:xfrm>
          <a:prstGeom prst="rect">
            <a:avLst/>
          </a:prstGeom>
          <a:noFill/>
        </p:spPr>
        <p:txBody>
          <a:bodyPr wrap="none" lIns="91440" tIns="45720" rIns="91440" bIns="45720" rtlCol="0" anchor="t">
            <a:spAutoFit/>
          </a:bodyPr>
          <a:lstStyle/>
          <a:p>
            <a:r>
              <a:rPr lang="en-US" altLang="ja-JP">
                <a:ea typeface="游ゴシック"/>
              </a:rPr>
              <a:t>Ⅱ</a:t>
            </a:r>
            <a:r>
              <a:rPr lang="ja-JP" altLang="en-US">
                <a:ea typeface="游ゴシック"/>
              </a:rPr>
              <a:t>．データ分析手法</a:t>
            </a:r>
            <a:endParaRPr lang="en-US" altLang="ja-JP">
              <a:ea typeface="游ゴシック"/>
            </a:endParaRPr>
          </a:p>
          <a:p>
            <a:endParaRPr lang="en-US" altLang="ja-JP"/>
          </a:p>
          <a:p>
            <a:r>
              <a:rPr lang="ja-JP" altLang="en-US"/>
              <a:t>　１．手法別基礎事項まとめ</a:t>
            </a:r>
            <a:endParaRPr lang="en-US" altLang="ja-JP"/>
          </a:p>
          <a:p>
            <a:r>
              <a:rPr lang="ja-JP" altLang="en-US" sz="1050">
                <a:ea typeface="游ゴシック"/>
              </a:rPr>
              <a:t>　　　</a:t>
            </a:r>
          </a:p>
          <a:p>
            <a:r>
              <a:rPr lang="ja-JP" altLang="en-US" sz="1050">
                <a:ea typeface="游ゴシック"/>
              </a:rPr>
              <a:t>　　　・主成分分析</a:t>
            </a:r>
            <a:endParaRPr lang="ja-JP">
              <a:ea typeface="游ゴシック"/>
            </a:endParaRPr>
          </a:p>
          <a:p>
            <a:r>
              <a:rPr lang="ja-JP" altLang="en-US" sz="1050">
                <a:ea typeface="游ゴシック"/>
              </a:rPr>
              <a:t>　　　　　✓主成分分析とは</a:t>
            </a:r>
          </a:p>
          <a:p>
            <a:r>
              <a:rPr lang="ja-JP" altLang="en-US" sz="1050"/>
              <a:t>　　　</a:t>
            </a:r>
            <a:endParaRPr lang="en-US" altLang="ja-JP" sz="1050"/>
          </a:p>
          <a:p>
            <a:r>
              <a:rPr lang="ja-JP" altLang="en-US" sz="1050"/>
              <a:t>　　　・因子分析</a:t>
            </a:r>
          </a:p>
          <a:p>
            <a:r>
              <a:rPr lang="ja-JP" altLang="en-US" sz="1050">
                <a:ea typeface="游ゴシック"/>
              </a:rPr>
              <a:t>　　　　　✓因子分析とは</a:t>
            </a:r>
          </a:p>
          <a:p>
            <a:r>
              <a:rPr lang="ja-JP" altLang="en-US" sz="1050"/>
              <a:t>　　　</a:t>
            </a:r>
            <a:endParaRPr lang="en-US" altLang="ja-JP" sz="1050"/>
          </a:p>
          <a:p>
            <a:r>
              <a:rPr lang="ja-JP" altLang="en-US" sz="1050"/>
              <a:t>　　　・対応分析</a:t>
            </a:r>
          </a:p>
          <a:p>
            <a:r>
              <a:rPr lang="ja-JP" altLang="en-US" sz="1050">
                <a:ea typeface="游ゴシック"/>
              </a:rPr>
              <a:t>　　　　　✓対応分析とは</a:t>
            </a:r>
          </a:p>
          <a:p>
            <a:r>
              <a:rPr lang="ja-JP" altLang="en-US" sz="1050">
                <a:ea typeface="游ゴシック"/>
              </a:rPr>
              <a:t>　　　　　✓対応分析</a:t>
            </a:r>
          </a:p>
          <a:p>
            <a:r>
              <a:rPr lang="ja-JP" altLang="en-US" sz="1050">
                <a:ea typeface="游ゴシック"/>
              </a:rPr>
              <a:t>　　　　　✓多重対応分析</a:t>
            </a:r>
          </a:p>
          <a:p>
            <a:r>
              <a:rPr lang="ja-JP" altLang="en-US" sz="1050"/>
              <a:t>　　　</a:t>
            </a:r>
            <a:endParaRPr lang="en-US" altLang="ja-JP" sz="1050"/>
          </a:p>
          <a:p>
            <a:r>
              <a:rPr lang="ja-JP" altLang="en-US" sz="1050"/>
              <a:t>　　　・多次元尺度法</a:t>
            </a:r>
          </a:p>
          <a:p>
            <a:r>
              <a:rPr lang="ja-JP" altLang="en-US" sz="1050">
                <a:ea typeface="游ゴシック"/>
              </a:rPr>
              <a:t>　　　　　✓多次元尺度法とは</a:t>
            </a:r>
          </a:p>
          <a:p>
            <a:r>
              <a:rPr lang="ja-JP" altLang="en-US" sz="1050">
                <a:ea typeface="游ゴシック"/>
              </a:rPr>
              <a:t>　　　　　✓距離と類似度</a:t>
            </a:r>
          </a:p>
          <a:p>
            <a:r>
              <a:rPr lang="ja-JP" altLang="en-US" sz="1050">
                <a:ea typeface="游ゴシック"/>
              </a:rPr>
              <a:t>　　　　　✓非計量多次元尺度法</a:t>
            </a:r>
          </a:p>
          <a:p>
            <a:r>
              <a:rPr lang="ja-JP" altLang="en-US" sz="1050"/>
              <a:t>　　　</a:t>
            </a:r>
            <a:endParaRPr lang="en-US" altLang="ja-JP" sz="1050"/>
          </a:p>
          <a:p>
            <a:r>
              <a:rPr lang="ja-JP" altLang="en-US" sz="1050"/>
              <a:t>　　　・クラスター分析</a:t>
            </a:r>
          </a:p>
          <a:p>
            <a:r>
              <a:rPr lang="ja-JP" altLang="en-US" sz="1050">
                <a:ea typeface="游ゴシック"/>
              </a:rPr>
              <a:t>　　　　　✓クラスター分析とは</a:t>
            </a:r>
          </a:p>
          <a:p>
            <a:r>
              <a:rPr lang="ja-JP" altLang="en-US" sz="1050">
                <a:ea typeface="游ゴシック"/>
              </a:rPr>
              <a:t>　　　　　✓階層的クラスター分析</a:t>
            </a:r>
          </a:p>
          <a:p>
            <a:r>
              <a:rPr lang="ja-JP" altLang="en-US" sz="1050">
                <a:ea typeface="游ゴシック"/>
              </a:rPr>
              <a:t>　　　　　✓階層的クラスター分析プロセス</a:t>
            </a:r>
          </a:p>
          <a:p>
            <a:r>
              <a:rPr lang="ja-JP" altLang="en-US" sz="1050">
                <a:ea typeface="游ゴシック"/>
              </a:rPr>
              <a:t>　　　　　✓クラスターの形成とコーフェン行列</a:t>
            </a:r>
          </a:p>
          <a:p>
            <a:r>
              <a:rPr lang="ja-JP" altLang="en-US" sz="1050">
                <a:ea typeface="游ゴシック"/>
              </a:rPr>
              <a:t>　　　　　✓階層的クラスター分析の諸方法</a:t>
            </a:r>
          </a:p>
          <a:p>
            <a:r>
              <a:rPr lang="ja-JP" altLang="en-US" sz="1050">
                <a:ea typeface="游ゴシック"/>
              </a:rPr>
              <a:t>　　　　　✓樹形図の切断とコーフェン相関係数</a:t>
            </a:r>
          </a:p>
          <a:p>
            <a:r>
              <a:rPr lang="ja-JP" altLang="en-US" sz="1050">
                <a:ea typeface="游ゴシック"/>
              </a:rPr>
              <a:t>　　　　　✓非階層クラスター分析</a:t>
            </a:r>
          </a:p>
          <a:p>
            <a:r>
              <a:rPr lang="ja-JP" altLang="en-US" sz="1050">
                <a:ea typeface="游ゴシック"/>
              </a:rPr>
              <a:t>　　　　　✓モデルに基づいたクラスター分析</a:t>
            </a:r>
          </a:p>
          <a:p>
            <a:endParaRPr lang="en-US" altLang="ja-JP" sz="1050"/>
          </a:p>
          <a:p>
            <a:r>
              <a:rPr lang="ja-JP" altLang="en-US" sz="1050"/>
              <a:t>　　　・自己組織化マップ</a:t>
            </a:r>
          </a:p>
          <a:p>
            <a:r>
              <a:rPr lang="ja-JP" altLang="en-US" sz="1050">
                <a:ea typeface="游ゴシック"/>
              </a:rPr>
              <a:t>　　　　　✓自己組織化マップとは</a:t>
            </a:r>
          </a:p>
          <a:p>
            <a:endParaRPr lang="en-US" altLang="ja-JP" sz="1050"/>
          </a:p>
          <a:p>
            <a:r>
              <a:rPr lang="ja-JP" altLang="en-US" sz="1050"/>
              <a:t>　　　・線形回帰分析</a:t>
            </a:r>
          </a:p>
          <a:p>
            <a:r>
              <a:rPr lang="ja-JP" altLang="en-US" sz="1050">
                <a:ea typeface="游ゴシック"/>
              </a:rPr>
              <a:t>　　　　　✓統計モデルと回帰分析</a:t>
            </a:r>
          </a:p>
          <a:p>
            <a:r>
              <a:rPr lang="ja-JP" altLang="en-US" sz="1050">
                <a:ea typeface="游ゴシック"/>
              </a:rPr>
              <a:t>　　　　　✓単回帰分析</a:t>
            </a:r>
            <a:endParaRPr lang="en-US" altLang="ja-JP" sz="1050"/>
          </a:p>
        </p:txBody>
      </p:sp>
      <p:sp>
        <p:nvSpPr>
          <p:cNvPr id="3" name="テキスト ボックス 2">
            <a:extLst>
              <a:ext uri="{FF2B5EF4-FFF2-40B4-BE49-F238E27FC236}">
                <a16:creationId xmlns:a16="http://schemas.microsoft.com/office/drawing/2014/main" id="{3E3F6E98-714D-4A81-A142-E88A80D592F4}"/>
              </a:ext>
            </a:extLst>
          </p:cNvPr>
          <p:cNvSpPr txBox="1"/>
          <p:nvPr/>
        </p:nvSpPr>
        <p:spPr>
          <a:xfrm>
            <a:off x="3898021" y="1437461"/>
            <a:ext cx="3281668" cy="4939814"/>
          </a:xfrm>
          <a:prstGeom prst="rect">
            <a:avLst/>
          </a:prstGeom>
          <a:noFill/>
        </p:spPr>
        <p:txBody>
          <a:bodyPr wrap="none" lIns="91440" tIns="45720" rIns="91440" bIns="45720" rtlCol="0" anchor="t">
            <a:spAutoFit/>
          </a:bodyPr>
          <a:lstStyle/>
          <a:p>
            <a:r>
              <a:rPr lang="ja-JP" altLang="en-US" sz="1050">
                <a:ea typeface="游ゴシック"/>
              </a:rPr>
              <a:t>　　　・非線形回帰分析</a:t>
            </a:r>
            <a:endParaRPr lang="ja-JP">
              <a:ea typeface="游ゴシック"/>
            </a:endParaRPr>
          </a:p>
          <a:p>
            <a:r>
              <a:rPr lang="ja-JP" altLang="en-US" sz="1050">
                <a:ea typeface="游ゴシック"/>
              </a:rPr>
              <a:t>　　　　　✓非線形回帰分析とは</a:t>
            </a:r>
          </a:p>
          <a:p>
            <a:r>
              <a:rPr lang="ja-JP" altLang="en-US" sz="1050">
                <a:ea typeface="游ゴシック"/>
              </a:rPr>
              <a:t>　　　　　✓その他の非線形回帰分析とは</a:t>
            </a:r>
          </a:p>
          <a:p>
            <a:endParaRPr lang="en-US" altLang="ja-JP" sz="1050"/>
          </a:p>
          <a:p>
            <a:r>
              <a:rPr lang="ja-JP" altLang="en-US" sz="1050"/>
              <a:t>　　　・決定木</a:t>
            </a:r>
          </a:p>
          <a:p>
            <a:r>
              <a:rPr lang="ja-JP" altLang="en-US" sz="1050">
                <a:ea typeface="游ゴシック"/>
              </a:rPr>
              <a:t>　　　　　✓決定木とは</a:t>
            </a:r>
          </a:p>
          <a:p>
            <a:r>
              <a:rPr lang="ja-JP" altLang="en-US" sz="1050">
                <a:ea typeface="游ゴシック"/>
              </a:rPr>
              <a:t>　　　　　✓分析基準</a:t>
            </a:r>
          </a:p>
          <a:p>
            <a:r>
              <a:rPr lang="ja-JP" altLang="en-US" sz="1050">
                <a:ea typeface="游ゴシック"/>
              </a:rPr>
              <a:t>　　　　　✓木の成長のコントロールと剪定</a:t>
            </a:r>
          </a:p>
          <a:p>
            <a:r>
              <a:rPr lang="ja-JP" altLang="en-US" sz="1050">
                <a:ea typeface="游ゴシック"/>
              </a:rPr>
              <a:t>　　　　　✓ツリーモデルによる予測</a:t>
            </a:r>
          </a:p>
          <a:p>
            <a:r>
              <a:rPr lang="ja-JP" altLang="en-US" sz="1050">
                <a:ea typeface="游ゴシック"/>
              </a:rPr>
              <a:t>　　　　　✓回転木</a:t>
            </a:r>
          </a:p>
          <a:p>
            <a:endParaRPr lang="en-US" altLang="ja-JP" sz="1050"/>
          </a:p>
          <a:p>
            <a:r>
              <a:rPr lang="ja-JP" altLang="en-US" sz="1050"/>
              <a:t>　　　・アンサンブル</a:t>
            </a:r>
          </a:p>
          <a:p>
            <a:r>
              <a:rPr lang="ja-JP" altLang="en-US" sz="1050">
                <a:ea typeface="游ゴシック"/>
              </a:rPr>
              <a:t>　　　　　✓アンサンブルとは</a:t>
            </a:r>
          </a:p>
          <a:p>
            <a:r>
              <a:rPr lang="ja-JP" altLang="en-US" sz="1050">
                <a:ea typeface="游ゴシック"/>
              </a:rPr>
              <a:t>　　　　　✓バギング</a:t>
            </a:r>
          </a:p>
          <a:p>
            <a:r>
              <a:rPr lang="ja-JP" altLang="en-US" sz="1050">
                <a:ea typeface="游ゴシック"/>
              </a:rPr>
              <a:t>　　　　　✓ブースティング</a:t>
            </a:r>
          </a:p>
          <a:p>
            <a:r>
              <a:rPr lang="ja-JP" altLang="en-US" sz="1050">
                <a:ea typeface="游ゴシック"/>
              </a:rPr>
              <a:t>　　　　　✓ランダムフォレスト</a:t>
            </a:r>
          </a:p>
          <a:p>
            <a:endParaRPr lang="en-US" altLang="ja-JP" sz="1050"/>
          </a:p>
          <a:p>
            <a:r>
              <a:rPr lang="ja-JP" altLang="en-US" sz="1050"/>
              <a:t>　　　・カーネル法とサポートベクターマシーン</a:t>
            </a:r>
          </a:p>
          <a:p>
            <a:r>
              <a:rPr lang="ja-JP" altLang="en-US" sz="1050">
                <a:ea typeface="游ゴシック"/>
              </a:rPr>
              <a:t>　　　　　✓カーネル法とは</a:t>
            </a:r>
          </a:p>
          <a:p>
            <a:r>
              <a:rPr lang="ja-JP" altLang="en-US" sz="1050">
                <a:ea typeface="游ゴシック"/>
              </a:rPr>
              <a:t>　　　　　✓カーネル主成分分析</a:t>
            </a:r>
          </a:p>
          <a:p>
            <a:r>
              <a:rPr lang="ja-JP" altLang="en-US" sz="1050">
                <a:ea typeface="游ゴシック"/>
              </a:rPr>
              <a:t>　　　　　✓サポートベクターマシンの基礎</a:t>
            </a:r>
          </a:p>
          <a:p>
            <a:endParaRPr lang="en-US" altLang="ja-JP" sz="1050">
              <a:ea typeface="游ゴシック"/>
            </a:endParaRPr>
          </a:p>
          <a:p>
            <a:r>
              <a:rPr lang="ja-JP" altLang="en-US" sz="1050">
                <a:ea typeface="游ゴシック"/>
              </a:rPr>
              <a:t>　　　・ニューラルネットワーク（基礎）</a:t>
            </a:r>
            <a:endParaRPr lang="ja-JP"/>
          </a:p>
          <a:p>
            <a:r>
              <a:rPr lang="ja-JP" altLang="en-US" sz="1050">
                <a:ea typeface="游ゴシック"/>
              </a:rPr>
              <a:t>　　　　　✓ニューラルネットワークとは</a:t>
            </a:r>
          </a:p>
          <a:p>
            <a:r>
              <a:rPr lang="ja-JP" altLang="en-US" sz="1050">
                <a:ea typeface="游ゴシック"/>
              </a:rPr>
              <a:t>　　　　　✓ニューラルネットワークモデル</a:t>
            </a:r>
          </a:p>
          <a:p>
            <a:r>
              <a:rPr lang="ja-JP" altLang="en-US" sz="1050">
                <a:ea typeface="游ゴシック"/>
              </a:rPr>
              <a:t>　　　　　✓ニューラルネットワークの学習モデル</a:t>
            </a:r>
          </a:p>
          <a:p>
            <a:endParaRPr lang="en-US" altLang="ja-JP" sz="1050">
              <a:ea typeface="游ゴシック"/>
            </a:endParaRPr>
          </a:p>
          <a:p>
            <a:r>
              <a:rPr lang="ja-JP" altLang="en-US" sz="1050">
                <a:ea typeface="游ゴシック"/>
              </a:rPr>
              <a:t>　　　・系統樹分析</a:t>
            </a:r>
            <a:endParaRPr lang="en-US" altLang="ja-JP" sz="1050">
              <a:ea typeface="游ゴシック"/>
            </a:endParaRPr>
          </a:p>
          <a:p>
            <a:r>
              <a:rPr lang="ja-JP" altLang="en-US" sz="1050">
                <a:ea typeface="游ゴシック"/>
              </a:rPr>
              <a:t>　　　　　✓系統樹</a:t>
            </a:r>
          </a:p>
          <a:p>
            <a:r>
              <a:rPr lang="ja-JP" altLang="en-US" sz="1050">
                <a:ea typeface="游ゴシック"/>
              </a:rPr>
              <a:t>　　　　　✓系統樹の推定</a:t>
            </a:r>
          </a:p>
        </p:txBody>
      </p:sp>
      <p:sp>
        <p:nvSpPr>
          <p:cNvPr id="4" name="テキスト ボックス 3">
            <a:extLst>
              <a:ext uri="{FF2B5EF4-FFF2-40B4-BE49-F238E27FC236}">
                <a16:creationId xmlns:a16="http://schemas.microsoft.com/office/drawing/2014/main" id="{EE3C4E9B-7259-41B3-B245-D6DEE7A7DDAA}"/>
              </a:ext>
            </a:extLst>
          </p:cNvPr>
          <p:cNvSpPr txBox="1"/>
          <p:nvPr/>
        </p:nvSpPr>
        <p:spPr>
          <a:xfrm>
            <a:off x="7518511" y="1437461"/>
            <a:ext cx="3858749" cy="5262979"/>
          </a:xfrm>
          <a:prstGeom prst="rect">
            <a:avLst/>
          </a:prstGeom>
          <a:noFill/>
        </p:spPr>
        <p:txBody>
          <a:bodyPr wrap="none" lIns="91440" tIns="45720" rIns="91440" bIns="45720" rtlCol="0" anchor="t">
            <a:spAutoFit/>
          </a:bodyPr>
          <a:lstStyle/>
          <a:p>
            <a:r>
              <a:rPr lang="ja-JP" altLang="en-US" sz="1050"/>
              <a:t>　　　・アソシエーション分析（バスケット分析）</a:t>
            </a:r>
            <a:endParaRPr lang="en-US" altLang="ja-JP" sz="1050"/>
          </a:p>
          <a:p>
            <a:r>
              <a:rPr lang="ja-JP" altLang="en-US" sz="1050">
                <a:ea typeface="游ゴシック"/>
              </a:rPr>
              <a:t>　　　　　✓アソシエーション分析とは</a:t>
            </a:r>
          </a:p>
          <a:p>
            <a:r>
              <a:rPr lang="ja-JP" altLang="en-US" sz="1050">
                <a:ea typeface="游ゴシック"/>
              </a:rPr>
              <a:t>　　　　　✓相関ルール</a:t>
            </a:r>
          </a:p>
          <a:p>
            <a:endParaRPr lang="en-US" altLang="ja-JP" sz="1050">
              <a:ea typeface="游ゴシック" panose="020B0400000000000000" pitchFamily="34" charset="-128"/>
            </a:endParaRPr>
          </a:p>
          <a:p>
            <a:r>
              <a:rPr lang="ja-JP" altLang="en-US" sz="1050">
                <a:ea typeface="游ゴシック" panose="020B0400000000000000" pitchFamily="34" charset="-128"/>
              </a:rPr>
              <a:t>　　　・</a:t>
            </a:r>
            <a:r>
              <a:rPr lang="ja-JP" altLang="en-US" sz="1050"/>
              <a:t>時系列分析</a:t>
            </a:r>
            <a:endParaRPr lang="en-US" altLang="ja-JP" sz="1050"/>
          </a:p>
          <a:p>
            <a:r>
              <a:rPr lang="ja-JP" altLang="en-US" sz="1050">
                <a:ea typeface="游ゴシック"/>
              </a:rPr>
              <a:t>　　　　　✓時系列とは</a:t>
            </a:r>
          </a:p>
          <a:p>
            <a:r>
              <a:rPr lang="ja-JP" altLang="en-US" sz="1050">
                <a:ea typeface="游ゴシック"/>
              </a:rPr>
              <a:t>　　　　　✓時系列データの形式と操作</a:t>
            </a:r>
          </a:p>
          <a:p>
            <a:r>
              <a:rPr lang="ja-JP" altLang="en-US" sz="1050">
                <a:ea typeface="游ゴシック"/>
              </a:rPr>
              <a:t>　　　　　✓自己共分散と自己相関</a:t>
            </a:r>
          </a:p>
          <a:p>
            <a:r>
              <a:rPr lang="ja-JP" altLang="en-US" sz="1050">
                <a:ea typeface="游ゴシック"/>
              </a:rPr>
              <a:t>　　　　　✓スペクトル分析</a:t>
            </a:r>
          </a:p>
          <a:p>
            <a:r>
              <a:rPr lang="ja-JP" altLang="en-US" sz="1050">
                <a:ea typeface="游ゴシック"/>
              </a:rPr>
              <a:t>　　　　　✓ランダムウォークと単位根</a:t>
            </a:r>
          </a:p>
          <a:p>
            <a:r>
              <a:rPr lang="ja-JP" altLang="en-US" sz="1050">
                <a:ea typeface="游ゴシック"/>
              </a:rPr>
              <a:t>　　　　　✓ARモデル</a:t>
            </a:r>
          </a:p>
          <a:p>
            <a:r>
              <a:rPr lang="ja-JP" altLang="en-US" sz="1050">
                <a:ea typeface="游ゴシック"/>
              </a:rPr>
              <a:t>　　　　　✓ARMAとARIMAモデル</a:t>
            </a:r>
          </a:p>
          <a:p>
            <a:r>
              <a:rPr lang="ja-JP" altLang="en-US" sz="1050">
                <a:ea typeface="游ゴシック"/>
              </a:rPr>
              <a:t>　　　　　✓ARFIMAモデル</a:t>
            </a:r>
          </a:p>
          <a:p>
            <a:r>
              <a:rPr lang="ja-JP" altLang="en-US" sz="1050">
                <a:ea typeface="游ゴシック"/>
              </a:rPr>
              <a:t>　　　　　✓GARCHモデル</a:t>
            </a:r>
          </a:p>
          <a:p>
            <a:r>
              <a:rPr lang="ja-JP" altLang="en-US" sz="1050">
                <a:ea typeface="游ゴシック"/>
              </a:rPr>
              <a:t>　　　　　✓成分の分解</a:t>
            </a:r>
          </a:p>
          <a:p>
            <a:r>
              <a:rPr lang="ja-JP" altLang="en-US" sz="1050">
                <a:ea typeface="游ゴシック"/>
              </a:rPr>
              <a:t>　　　　　✓多変量時系列</a:t>
            </a:r>
          </a:p>
          <a:p>
            <a:r>
              <a:rPr lang="ja-JP" altLang="en-US" sz="1050">
                <a:ea typeface="游ゴシック"/>
              </a:rPr>
              <a:t>　　　　　✓カオス時系列</a:t>
            </a:r>
          </a:p>
          <a:p>
            <a:endParaRPr lang="en-US" altLang="ja-JP" sz="1050"/>
          </a:p>
          <a:p>
            <a:r>
              <a:rPr lang="ja-JP" altLang="en-US" sz="1050"/>
              <a:t>　　　・生存分析</a:t>
            </a:r>
          </a:p>
          <a:p>
            <a:r>
              <a:rPr lang="ja-JP" altLang="en-US" sz="1050">
                <a:ea typeface="游ゴシック"/>
              </a:rPr>
              <a:t>　　　　　✓基本概念</a:t>
            </a:r>
          </a:p>
          <a:p>
            <a:r>
              <a:rPr lang="ja-JP" altLang="en-US" sz="1050">
                <a:ea typeface="游ゴシック"/>
              </a:rPr>
              <a:t>　　　　　✓ノンパラメトリックモデル</a:t>
            </a:r>
          </a:p>
          <a:p>
            <a:r>
              <a:rPr lang="ja-JP" altLang="en-US" sz="1050">
                <a:ea typeface="游ゴシック"/>
              </a:rPr>
              <a:t>　　　　　✓セミノンパラメトリックモデル</a:t>
            </a:r>
          </a:p>
          <a:p>
            <a:r>
              <a:rPr lang="ja-JP" altLang="en-US" sz="1050">
                <a:ea typeface="游ゴシック"/>
              </a:rPr>
              <a:t>　　　　　✓パラメトリックモデル</a:t>
            </a:r>
          </a:p>
          <a:p>
            <a:endParaRPr lang="ja-JP" altLang="en-US" sz="1050">
              <a:ea typeface="游ゴシック"/>
            </a:endParaRPr>
          </a:p>
          <a:p>
            <a:r>
              <a:rPr lang="ja-JP" altLang="en-US" sz="1050">
                <a:ea typeface="游ゴシック"/>
              </a:rPr>
              <a:t>　　　・2値分類分析</a:t>
            </a:r>
          </a:p>
          <a:p>
            <a:r>
              <a:rPr lang="ja-JP" altLang="en-US" sz="1050">
                <a:ea typeface="游ゴシック"/>
              </a:rPr>
              <a:t>　　　　　✓決定木（前項参照）</a:t>
            </a:r>
          </a:p>
          <a:p>
            <a:r>
              <a:rPr lang="ja-JP" altLang="en-US" sz="1050">
                <a:ea typeface="游ゴシック"/>
              </a:rPr>
              <a:t>　　　　　✓サポートベクターマシン（前項参照）</a:t>
            </a:r>
          </a:p>
          <a:p>
            <a:r>
              <a:rPr lang="ja-JP" altLang="en-US" sz="1050">
                <a:ea typeface="游ゴシック"/>
              </a:rPr>
              <a:t>　　　　　✓ベイジアンネットワーク</a:t>
            </a:r>
          </a:p>
          <a:p>
            <a:r>
              <a:rPr lang="ja-JP" altLang="en-US" sz="1050">
                <a:ea typeface="游ゴシック"/>
              </a:rPr>
              <a:t>　　　　　✓ニューラルネットワーク（前項参照）</a:t>
            </a:r>
            <a:endParaRPr lang="en-US" altLang="ja-JP" sz="1050">
              <a:ea typeface="游ゴシック"/>
            </a:endParaRPr>
          </a:p>
          <a:p>
            <a:r>
              <a:rPr lang="ja-JP" altLang="en-US" sz="1050">
                <a:ea typeface="游ゴシック"/>
              </a:rPr>
              <a:t>　　　　　✓ロジスティック回帰分析</a:t>
            </a:r>
            <a:endParaRPr lang="en-US" altLang="ja-JP" sz="1050">
              <a:ea typeface="游ゴシック"/>
            </a:endParaRPr>
          </a:p>
          <a:p>
            <a:r>
              <a:rPr lang="ja-JP" altLang="en-US" sz="1050">
                <a:ea typeface="游ゴシック"/>
              </a:rPr>
              <a:t>　　　　　✓</a:t>
            </a:r>
            <a:r>
              <a:rPr lang="en-US" altLang="ja-JP" sz="1050" err="1">
                <a:ea typeface="游ゴシック"/>
              </a:rPr>
              <a:t>XGBoosting</a:t>
            </a:r>
            <a:endParaRPr lang="en-US" altLang="ja-JP" sz="1050">
              <a:ea typeface="游ゴシック"/>
            </a:endParaRPr>
          </a:p>
          <a:p>
            <a:r>
              <a:rPr lang="ja-JP" altLang="en-US" sz="1050">
                <a:ea typeface="游ゴシック"/>
              </a:rPr>
              <a:t>　　　　　✓</a:t>
            </a:r>
            <a:r>
              <a:rPr lang="en-US" altLang="ja-JP" sz="1050" err="1">
                <a:ea typeface="游ゴシック"/>
              </a:rPr>
              <a:t>LightGBM</a:t>
            </a:r>
            <a:r>
              <a:rPr lang="ja-JP" altLang="en-US" sz="1050">
                <a:ea typeface="游ゴシック"/>
              </a:rPr>
              <a:t>（</a:t>
            </a:r>
            <a:r>
              <a:rPr lang="en-US" altLang="ja-JP" sz="1050">
                <a:ea typeface="游ゴシック"/>
              </a:rPr>
              <a:t>Light Gradient Boosting Machine)</a:t>
            </a:r>
          </a:p>
        </p:txBody>
      </p:sp>
    </p:spTree>
    <p:extLst>
      <p:ext uri="{BB962C8B-B14F-4D97-AF65-F5344CB8AC3E}">
        <p14:creationId xmlns:p14="http://schemas.microsoft.com/office/powerpoint/2010/main" val="3335296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4F0573C-A72A-4C01-971C-5EF86923F709}"/>
              </a:ext>
            </a:extLst>
          </p:cNvPr>
          <p:cNvSpPr txBox="1"/>
          <p:nvPr/>
        </p:nvSpPr>
        <p:spPr>
          <a:xfrm>
            <a:off x="539" y="7799"/>
            <a:ext cx="12189837" cy="923330"/>
          </a:xfrm>
          <a:prstGeom prst="rect">
            <a:avLst/>
          </a:prstGeom>
          <a:noFill/>
          <a:ln>
            <a:solidFill>
              <a:schemeClr val="tx1"/>
            </a:solidFill>
          </a:ln>
        </p:spPr>
        <p:txBody>
          <a:bodyPr wrap="square" lIns="91440" tIns="45720" rIns="91440" bIns="45720" rtlCol="0" anchor="t">
            <a:spAutoFit/>
          </a:bodyPr>
          <a:lstStyle/>
          <a:p>
            <a:r>
              <a:rPr lang="en-US" altLang="ja-JP">
                <a:ea typeface="+mn-lt"/>
                <a:cs typeface="+mn-lt"/>
              </a:rPr>
              <a:t>Ⅱ</a:t>
            </a:r>
            <a:r>
              <a:rPr lang="ja-JP">
                <a:ea typeface="+mn-lt"/>
                <a:cs typeface="+mn-lt"/>
              </a:rPr>
              <a:t>．データ分析</a:t>
            </a:r>
            <a:r>
              <a:rPr lang="ja-JP" altLang="en-US">
                <a:ea typeface="+mn-lt"/>
                <a:cs typeface="+mn-lt"/>
              </a:rPr>
              <a:t>手法</a:t>
            </a:r>
            <a:endParaRPr lang="en-US" altLang="ja-JP">
              <a:ea typeface="+mn-lt"/>
              <a:cs typeface="+mn-lt"/>
            </a:endParaRPr>
          </a:p>
          <a:p>
            <a:r>
              <a:rPr lang="ja-JP" altLang="en-US">
                <a:ea typeface="+mn-lt"/>
                <a:cs typeface="+mn-lt"/>
              </a:rPr>
              <a:t>１</a:t>
            </a:r>
            <a:r>
              <a:rPr lang="ja-JP">
                <a:ea typeface="+mn-lt"/>
                <a:cs typeface="+mn-lt"/>
              </a:rPr>
              <a:t>．</a:t>
            </a:r>
            <a:r>
              <a:rPr lang="ja-JP" altLang="en-US">
                <a:ea typeface="+mn-lt"/>
                <a:cs typeface="+mn-lt"/>
              </a:rPr>
              <a:t>手法別基礎事項まとめ</a:t>
            </a:r>
            <a:endParaRPr lang="en-US" altLang="ja-JP">
              <a:ea typeface="+mn-lt"/>
              <a:cs typeface="+mn-lt"/>
            </a:endParaRPr>
          </a:p>
          <a:p>
            <a:r>
              <a:rPr lang="ja-JP">
                <a:ea typeface="+mn-lt"/>
                <a:cs typeface="+mn-lt"/>
              </a:rPr>
              <a:t>・</a:t>
            </a:r>
            <a:r>
              <a:rPr lang="ja-JP" altLang="en-US">
                <a:ea typeface="+mn-lt"/>
                <a:cs typeface="+mn-lt"/>
              </a:rPr>
              <a:t>ツリーモデル</a:t>
            </a:r>
            <a:endParaRPr lang="ja-JP"/>
          </a:p>
        </p:txBody>
      </p:sp>
      <p:sp>
        <p:nvSpPr>
          <p:cNvPr id="7" name="テキスト ボックス 6">
            <a:extLst>
              <a:ext uri="{FF2B5EF4-FFF2-40B4-BE49-F238E27FC236}">
                <a16:creationId xmlns:a16="http://schemas.microsoft.com/office/drawing/2014/main" id="{F455BC44-D227-48AA-A257-9424B98C440E}"/>
              </a:ext>
            </a:extLst>
          </p:cNvPr>
          <p:cNvSpPr txBox="1"/>
          <p:nvPr/>
        </p:nvSpPr>
        <p:spPr>
          <a:xfrm>
            <a:off x="0" y="1113149"/>
            <a:ext cx="12189837" cy="5478423"/>
          </a:xfrm>
          <a:prstGeom prst="rect">
            <a:avLst/>
          </a:prstGeom>
          <a:noFill/>
        </p:spPr>
        <p:txBody>
          <a:bodyPr wrap="square" lIns="91440" tIns="45720" rIns="91440" bIns="45720" rtlCol="0" anchor="t">
            <a:spAutoFit/>
          </a:bodyPr>
          <a:lstStyle/>
          <a:p>
            <a:r>
              <a:rPr lang="ja-JP" sz="1400">
                <a:ea typeface="+mn-lt"/>
                <a:cs typeface="+mn-lt"/>
              </a:rPr>
              <a:t>✓</a:t>
            </a:r>
            <a:r>
              <a:rPr lang="ja-JP" altLang="en-US" sz="1400">
                <a:ea typeface="+mn-lt"/>
                <a:cs typeface="+mn-lt"/>
              </a:rPr>
              <a:t>ツリーモデルとは</a:t>
            </a:r>
            <a:endParaRPr lang="en-US" altLang="ja-JP" sz="1400">
              <a:ea typeface="+mn-lt"/>
              <a:cs typeface="+mn-lt"/>
            </a:endParaRPr>
          </a:p>
          <a:p>
            <a:r>
              <a:rPr lang="ja-JP" altLang="en-US" sz="1400">
                <a:ea typeface="+mn-lt"/>
                <a:cs typeface="+mn-lt"/>
              </a:rPr>
              <a:t>→回帰分析、判別分析を行う方法であり、回帰の問題では回帰木 </a:t>
            </a:r>
            <a:r>
              <a:rPr lang="en-US" altLang="ja-JP" sz="1400">
                <a:ea typeface="+mn-lt"/>
                <a:cs typeface="+mn-lt"/>
              </a:rPr>
              <a:t>(regression tree)</a:t>
            </a:r>
            <a:r>
              <a:rPr lang="ja-JP" altLang="en-US" sz="1400">
                <a:ea typeface="+mn-lt"/>
                <a:cs typeface="+mn-lt"/>
              </a:rPr>
              <a:t>、判別・分類の問題では分類木 </a:t>
            </a:r>
            <a:r>
              <a:rPr lang="en-US" altLang="ja-JP" sz="1400">
                <a:ea typeface="+mn-lt"/>
                <a:cs typeface="+mn-lt"/>
              </a:rPr>
              <a:t>(classification tree) </a:t>
            </a:r>
            <a:r>
              <a:rPr lang="ja-JP" altLang="en-US" sz="1400">
                <a:ea typeface="+mn-lt"/>
                <a:cs typeface="+mn-lt"/>
              </a:rPr>
              <a:t>あるいは決定木 </a:t>
            </a:r>
            <a:r>
              <a:rPr lang="en-US" altLang="ja-JP" sz="1400">
                <a:ea typeface="+mn-lt"/>
                <a:cs typeface="+mn-lt"/>
              </a:rPr>
              <a:t>(decision tree) </a:t>
            </a:r>
            <a:r>
              <a:rPr lang="ja-JP" altLang="en-US" sz="1400">
                <a:ea typeface="+mn-lt"/>
                <a:cs typeface="+mn-lt"/>
              </a:rPr>
              <a:t>とよばれている。</a:t>
            </a:r>
            <a:endParaRPr lang="en-US" altLang="ja-JP" sz="1400">
              <a:ea typeface="+mn-lt"/>
              <a:cs typeface="+mn-lt"/>
            </a:endParaRPr>
          </a:p>
          <a:p>
            <a:r>
              <a:rPr lang="ja-JP" altLang="en-US" sz="1400" u="sng">
                <a:ea typeface="+mn-lt"/>
                <a:cs typeface="+mn-lt"/>
              </a:rPr>
              <a:t>特徴</a:t>
            </a:r>
            <a:r>
              <a:rPr lang="ja-JP" altLang="en-US" sz="1400">
                <a:ea typeface="+mn-lt"/>
                <a:cs typeface="+mn-lt"/>
              </a:rPr>
              <a:t>； ツリーモデルは、説明変数の値を分岐させ、それらを組み合わせて、予測・判別のモデルを構築する。分析の結果は「もし</a:t>
            </a:r>
            <a:r>
              <a:rPr lang="en-US" altLang="ja-JP" sz="1400">
                <a:ea typeface="+mn-lt"/>
                <a:cs typeface="+mn-lt"/>
              </a:rPr>
              <a:t>…</a:t>
            </a:r>
            <a:r>
              <a:rPr lang="ja-JP" altLang="en-US" sz="1400">
                <a:ea typeface="+mn-lt"/>
                <a:cs typeface="+mn-lt"/>
              </a:rPr>
              <a:t>であれば</a:t>
            </a:r>
            <a:r>
              <a:rPr lang="en-US" altLang="ja-JP" sz="1400">
                <a:ea typeface="+mn-lt"/>
                <a:cs typeface="+mn-lt"/>
              </a:rPr>
              <a:t>…</a:t>
            </a:r>
            <a:r>
              <a:rPr lang="ja-JP" altLang="en-US" sz="1400">
                <a:ea typeface="+mn-lt"/>
                <a:cs typeface="+mn-lt"/>
              </a:rPr>
              <a:t>」</a:t>
            </a:r>
            <a:r>
              <a:rPr lang="en-US" altLang="ja-JP" sz="1400">
                <a:ea typeface="+mn-lt"/>
                <a:cs typeface="+mn-lt"/>
              </a:rPr>
              <a:t>(IF-THEN)</a:t>
            </a:r>
            <a:r>
              <a:rPr lang="ja-JP" altLang="en-US" sz="1400">
                <a:ea typeface="+mn-lt"/>
                <a:cs typeface="+mn-lt"/>
              </a:rPr>
              <a:t>のような簡潔なルールを返し、またそのルールを木構造で図示することができるため、理解しやすい。　</a:t>
            </a:r>
            <a:endParaRPr lang="en-US" altLang="ja-JP" sz="1400">
              <a:ea typeface="+mn-lt"/>
              <a:cs typeface="+mn-lt"/>
            </a:endParaRPr>
          </a:p>
          <a:p>
            <a:endParaRPr lang="en-US" altLang="ja-JP" sz="1400">
              <a:ea typeface="+mn-lt"/>
              <a:cs typeface="+mn-lt"/>
            </a:endParaRPr>
          </a:p>
          <a:p>
            <a:endParaRPr lang="en-US" altLang="ja-JP" sz="1400">
              <a:ea typeface="+mn-lt"/>
              <a:cs typeface="+mn-lt"/>
            </a:endParaRPr>
          </a:p>
          <a:p>
            <a:endParaRPr lang="en-US" altLang="ja-JP" sz="1400">
              <a:ea typeface="+mn-lt"/>
              <a:cs typeface="+mn-lt"/>
            </a:endParaRPr>
          </a:p>
          <a:p>
            <a:endParaRPr lang="en-US" altLang="ja-JP" sz="1400">
              <a:ea typeface="+mn-lt"/>
              <a:cs typeface="+mn-lt"/>
            </a:endParaRPr>
          </a:p>
          <a:p>
            <a:endParaRPr lang="en-US" altLang="ja-JP" sz="1400">
              <a:ea typeface="+mn-lt"/>
              <a:cs typeface="+mn-lt"/>
            </a:endParaRPr>
          </a:p>
          <a:p>
            <a:endParaRPr lang="en-US" altLang="ja-JP" sz="1400">
              <a:ea typeface="+mn-lt"/>
              <a:cs typeface="+mn-lt"/>
            </a:endParaRPr>
          </a:p>
          <a:p>
            <a:endParaRPr lang="en-US" altLang="ja-JP" sz="1400">
              <a:ea typeface="+mn-lt"/>
              <a:cs typeface="+mn-lt"/>
            </a:endParaRPr>
          </a:p>
          <a:p>
            <a:endParaRPr lang="en-US" altLang="ja-JP" sz="1400">
              <a:ea typeface="+mn-lt"/>
              <a:cs typeface="+mn-lt"/>
            </a:endParaRPr>
          </a:p>
          <a:p>
            <a:endParaRPr lang="en-US" altLang="ja-JP" sz="1400">
              <a:ea typeface="+mn-lt"/>
              <a:cs typeface="+mn-lt"/>
            </a:endParaRPr>
          </a:p>
          <a:p>
            <a:endParaRPr lang="en-US" altLang="ja-JP" sz="1400">
              <a:ea typeface="+mn-lt"/>
              <a:cs typeface="+mn-lt"/>
            </a:endParaRPr>
          </a:p>
          <a:p>
            <a:endParaRPr lang="en-US" altLang="ja-JP" sz="1400">
              <a:ea typeface="+mn-lt"/>
              <a:cs typeface="+mn-lt"/>
            </a:endParaRPr>
          </a:p>
          <a:p>
            <a:endParaRPr lang="en-US" altLang="ja-JP" sz="1400">
              <a:ea typeface="+mn-lt"/>
              <a:cs typeface="+mn-lt"/>
            </a:endParaRPr>
          </a:p>
          <a:p>
            <a:endParaRPr lang="en-US" altLang="ja-JP" sz="1400">
              <a:ea typeface="+mn-lt"/>
              <a:cs typeface="+mn-lt"/>
            </a:endParaRPr>
          </a:p>
          <a:p>
            <a:r>
              <a:rPr lang="ja-JP" altLang="en-US" sz="1400">
                <a:ea typeface="+mn-lt"/>
                <a:cs typeface="+mn-lt"/>
              </a:rPr>
              <a:t>✓木の成長のコントロール</a:t>
            </a:r>
            <a:endParaRPr lang="en-US" altLang="ja-JP" sz="1400">
              <a:ea typeface="+mn-lt"/>
              <a:cs typeface="+mn-lt"/>
            </a:endParaRPr>
          </a:p>
          <a:p>
            <a:r>
              <a:rPr lang="ja-JP" altLang="en-US" sz="1400" b="1">
                <a:ea typeface="+mn-lt"/>
                <a:cs typeface="+mn-lt"/>
              </a:rPr>
              <a:t>不純度</a:t>
            </a:r>
            <a:r>
              <a:rPr lang="en-US" altLang="ja-JP" sz="1400" b="1">
                <a:ea typeface="+mn-lt"/>
                <a:cs typeface="+mn-lt"/>
              </a:rPr>
              <a:t>(impurity)</a:t>
            </a:r>
            <a:r>
              <a:rPr lang="ja-JP" altLang="en-US" sz="1400">
                <a:ea typeface="+mn-lt"/>
                <a:cs typeface="+mn-lt"/>
              </a:rPr>
              <a:t>；</a:t>
            </a:r>
            <a:r>
              <a:rPr lang="en-US" altLang="ja-JP" sz="1400">
                <a:ea typeface="+mn-lt"/>
                <a:cs typeface="+mn-lt"/>
              </a:rPr>
              <a:t>1 </a:t>
            </a:r>
            <a:r>
              <a:rPr lang="ja-JP" altLang="en-US" sz="1400">
                <a:ea typeface="+mn-lt"/>
                <a:cs typeface="+mn-lt"/>
              </a:rPr>
              <a:t>つのノードに異なるクラスのサンプルが含まれる割合を数値化した値を不純度という。</a:t>
            </a:r>
            <a:r>
              <a:rPr lang="en-US" altLang="ja-JP" sz="1400">
                <a:ea typeface="+mn-lt"/>
                <a:cs typeface="+mn-lt"/>
              </a:rPr>
              <a:t>1 </a:t>
            </a:r>
            <a:r>
              <a:rPr lang="ja-JP" altLang="en-US" sz="1400">
                <a:ea typeface="+mn-lt"/>
                <a:cs typeface="+mn-lt"/>
              </a:rPr>
              <a:t>つのノードに含まれるサンプルが複数のクラスに由来しているものであれば、そのノードの不純度は大きい。逆に、</a:t>
            </a:r>
            <a:r>
              <a:rPr lang="en-US" altLang="ja-JP" sz="1400">
                <a:ea typeface="+mn-lt"/>
                <a:cs typeface="+mn-lt"/>
              </a:rPr>
              <a:t>1 </a:t>
            </a:r>
            <a:r>
              <a:rPr lang="ja-JP" altLang="en-US" sz="1400">
                <a:ea typeface="+mn-lt"/>
                <a:cs typeface="+mn-lt"/>
              </a:rPr>
              <a:t>つのノードに含まれるサンプルが </a:t>
            </a:r>
            <a:r>
              <a:rPr lang="en-US" altLang="ja-JP" sz="1400">
                <a:ea typeface="+mn-lt"/>
                <a:cs typeface="+mn-lt"/>
              </a:rPr>
              <a:t>1 </a:t>
            </a:r>
            <a:r>
              <a:rPr lang="ja-JP" altLang="en-US" sz="1400">
                <a:ea typeface="+mn-lt"/>
                <a:cs typeface="+mn-lt"/>
              </a:rPr>
              <a:t>つのクラスだけに由来していれば、そのノードの不純度は小さい。ジニ係数等で計算される。</a:t>
            </a:r>
            <a:endParaRPr lang="en-US" altLang="ja-JP" sz="1400">
              <a:ea typeface="游ゴシック" panose="020F0502020204030204"/>
              <a:cs typeface="+mn-lt"/>
            </a:endParaRPr>
          </a:p>
          <a:p>
            <a:r>
              <a:rPr lang="ja-JP" altLang="en-US" sz="1400" b="1">
                <a:ea typeface="游ゴシック" panose="020F0502020204030204"/>
                <a:cs typeface="+mn-lt"/>
              </a:rPr>
              <a:t>情報利得</a:t>
            </a:r>
            <a:r>
              <a:rPr lang="ja-JP" altLang="en-US" sz="1400">
                <a:ea typeface="游ゴシック" panose="020F0502020204030204"/>
                <a:cs typeface="+mn-lt"/>
              </a:rPr>
              <a:t>；親ノードの不純度と子ノードの不純度の差。ツリーモデルは情報利得が最大になるように自動的に分岐されるアルゴリズム。</a:t>
            </a:r>
            <a:endParaRPr lang="en-US" altLang="ja-JP" sz="1400">
              <a:ea typeface="游ゴシック" panose="020F0502020204030204"/>
              <a:cs typeface="+mn-lt"/>
            </a:endParaRPr>
          </a:p>
          <a:p>
            <a:r>
              <a:rPr lang="ja-JP" altLang="en-US" sz="1400" b="1">
                <a:ea typeface="游ゴシック" panose="020F0502020204030204"/>
                <a:cs typeface="+mn-lt"/>
              </a:rPr>
              <a:t>剪定</a:t>
            </a:r>
            <a:r>
              <a:rPr lang="en-US" altLang="ja-JP" sz="1400" b="1">
                <a:ea typeface="游ゴシック" panose="020F0502020204030204"/>
                <a:cs typeface="+mn-lt"/>
              </a:rPr>
              <a:t>(pruning)</a:t>
            </a:r>
            <a:r>
              <a:rPr lang="ja-JP" altLang="en-US" sz="1400">
                <a:ea typeface="游ゴシック" panose="020F0502020204030204"/>
                <a:cs typeface="+mn-lt"/>
              </a:rPr>
              <a:t>；過学習を防ぐために、剪定（枝刈り）を行い、枝数を制限することが行われている。剪定は、例えば、情報利得が閾値以下であれば、そこで剪定する。あるいは、決定木全体の複雑性が小さくなるように剪定するなどの方法がある。</a:t>
            </a:r>
            <a:endParaRPr lang="en-US" altLang="ja-JP" sz="1400">
              <a:ea typeface="+mn-lt"/>
              <a:cs typeface="+mn-lt"/>
            </a:endParaRPr>
          </a:p>
        </p:txBody>
      </p:sp>
      <p:pic>
        <p:nvPicPr>
          <p:cNvPr id="1028" name="Picture 4">
            <a:extLst>
              <a:ext uri="{FF2B5EF4-FFF2-40B4-BE49-F238E27FC236}">
                <a16:creationId xmlns:a16="http://schemas.microsoft.com/office/drawing/2014/main" id="{5DF1703E-3DB5-4640-A619-772DE29BC9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2294" y="2731492"/>
            <a:ext cx="1973311" cy="1900482"/>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8524CF9F-15F6-44B9-967F-9FFCEE3B877E}"/>
              </a:ext>
            </a:extLst>
          </p:cNvPr>
          <p:cNvSpPr txBox="1"/>
          <p:nvPr/>
        </p:nvSpPr>
        <p:spPr>
          <a:xfrm>
            <a:off x="8382001" y="4651869"/>
            <a:ext cx="1127232" cy="253916"/>
          </a:xfrm>
          <a:prstGeom prst="rect">
            <a:avLst/>
          </a:prstGeom>
          <a:noFill/>
        </p:spPr>
        <p:txBody>
          <a:bodyPr wrap="none" rtlCol="0">
            <a:spAutoFit/>
          </a:bodyPr>
          <a:lstStyle/>
          <a:p>
            <a:r>
              <a:rPr lang="ja-JP" altLang="en-US" sz="1050"/>
              <a:t>判別</a:t>
            </a:r>
            <a:r>
              <a:rPr kumimoji="1" lang="ja-JP" altLang="en-US" sz="1050"/>
              <a:t>分析の事例</a:t>
            </a:r>
          </a:p>
        </p:txBody>
      </p:sp>
      <p:pic>
        <p:nvPicPr>
          <p:cNvPr id="1030" name="Picture 6">
            <a:extLst>
              <a:ext uri="{FF2B5EF4-FFF2-40B4-BE49-F238E27FC236}">
                <a16:creationId xmlns:a16="http://schemas.microsoft.com/office/drawing/2014/main" id="{642E3F44-580D-4011-A83D-73006CA1F8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9991" y="2570085"/>
            <a:ext cx="2176396" cy="220874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7D0AA13-35B4-4334-AB32-5FAA6275E5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70969" y="2570085"/>
            <a:ext cx="2415129" cy="200319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05D064A6-A3B6-4BDD-A915-CF3CDF4135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928" y="2628779"/>
            <a:ext cx="2176396" cy="2150048"/>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AC0C8B37-7076-4172-B3E0-9BFB199C3CFE}"/>
              </a:ext>
            </a:extLst>
          </p:cNvPr>
          <p:cNvSpPr txBox="1"/>
          <p:nvPr/>
        </p:nvSpPr>
        <p:spPr>
          <a:xfrm>
            <a:off x="2625078" y="4649751"/>
            <a:ext cx="1127232" cy="253916"/>
          </a:xfrm>
          <a:prstGeom prst="rect">
            <a:avLst/>
          </a:prstGeom>
          <a:noFill/>
        </p:spPr>
        <p:txBody>
          <a:bodyPr wrap="none" rtlCol="0">
            <a:spAutoFit/>
          </a:bodyPr>
          <a:lstStyle/>
          <a:p>
            <a:r>
              <a:rPr kumimoji="1" lang="ja-JP" altLang="en-US" sz="1050"/>
              <a:t>回帰分析の事例</a:t>
            </a:r>
          </a:p>
        </p:txBody>
      </p:sp>
    </p:spTree>
    <p:extLst>
      <p:ext uri="{BB962C8B-B14F-4D97-AF65-F5344CB8AC3E}">
        <p14:creationId xmlns:p14="http://schemas.microsoft.com/office/powerpoint/2010/main" val="4249247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AA58B78-BFAF-499B-A067-643C81560304}"/>
              </a:ext>
            </a:extLst>
          </p:cNvPr>
          <p:cNvSpPr txBox="1"/>
          <p:nvPr/>
        </p:nvSpPr>
        <p:spPr>
          <a:xfrm>
            <a:off x="310101" y="445273"/>
            <a:ext cx="4339650" cy="3139321"/>
          </a:xfrm>
          <a:prstGeom prst="rect">
            <a:avLst/>
          </a:prstGeom>
          <a:noFill/>
        </p:spPr>
        <p:txBody>
          <a:bodyPr wrap="none" lIns="91440" tIns="45720" rIns="91440" bIns="45720" rtlCol="0" anchor="t">
            <a:spAutoFit/>
          </a:bodyPr>
          <a:lstStyle/>
          <a:p>
            <a:r>
              <a:rPr lang="en-US" altLang="ja-JP">
                <a:ea typeface="游ゴシック"/>
              </a:rPr>
              <a:t>Ⅰ</a:t>
            </a:r>
            <a:r>
              <a:rPr lang="ja-JP" altLang="en-US">
                <a:ea typeface="游ゴシック"/>
              </a:rPr>
              <a:t>．データ分析の理論理解に必要な数学</a:t>
            </a:r>
            <a:endParaRPr lang="en-US" altLang="ja-JP">
              <a:ea typeface="游ゴシック"/>
            </a:endParaRPr>
          </a:p>
          <a:p>
            <a:endParaRPr kumimoji="1" lang="en-US" altLang="ja-JP"/>
          </a:p>
          <a:p>
            <a:r>
              <a:rPr lang="ja-JP" altLang="en-US">
                <a:ea typeface="游ゴシック"/>
              </a:rPr>
              <a:t>Ⅱ．データ分析手法</a:t>
            </a:r>
          </a:p>
          <a:p>
            <a:endParaRPr lang="ja-JP" altLang="en-US">
              <a:ea typeface="游ゴシック"/>
            </a:endParaRPr>
          </a:p>
          <a:p>
            <a:r>
              <a:rPr lang="ja-JP" altLang="en-US">
                <a:ea typeface="游ゴシック"/>
              </a:rPr>
              <a:t>Ⅲ．データエンジニアリング</a:t>
            </a:r>
          </a:p>
          <a:p>
            <a:endParaRPr lang="ja-JP" altLang="en-US">
              <a:ea typeface="游ゴシック"/>
            </a:endParaRPr>
          </a:p>
          <a:p>
            <a:r>
              <a:rPr lang="ja-JP" altLang="en-US">
                <a:ea typeface="游ゴシック"/>
              </a:rPr>
              <a:t>Ⅳ．IT基礎事項</a:t>
            </a:r>
          </a:p>
          <a:p>
            <a:endParaRPr lang="ja-JP" altLang="en-US">
              <a:ea typeface="游ゴシック"/>
            </a:endParaRPr>
          </a:p>
          <a:p>
            <a:r>
              <a:rPr lang="ja-JP" altLang="en-US">
                <a:ea typeface="游ゴシック"/>
              </a:rPr>
              <a:t>Ⅴ．クラウド（AWS）</a:t>
            </a:r>
          </a:p>
          <a:p>
            <a:endParaRPr lang="ja-JP" altLang="en-US">
              <a:ea typeface="游ゴシック"/>
            </a:endParaRPr>
          </a:p>
          <a:p>
            <a:r>
              <a:rPr lang="ja-JP" altLang="en-US">
                <a:ea typeface="游ゴシック"/>
              </a:rPr>
              <a:t>Ⅵ．ビジネス</a:t>
            </a:r>
          </a:p>
        </p:txBody>
      </p:sp>
    </p:spTree>
    <p:extLst>
      <p:ext uri="{BB962C8B-B14F-4D97-AF65-F5344CB8AC3E}">
        <p14:creationId xmlns:p14="http://schemas.microsoft.com/office/powerpoint/2010/main" val="2412742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17E3C07C-B775-4B01-95AB-347BDEEAB7DC}"/>
              </a:ext>
            </a:extLst>
          </p:cNvPr>
          <p:cNvSpPr txBox="1"/>
          <p:nvPr/>
        </p:nvSpPr>
        <p:spPr>
          <a:xfrm>
            <a:off x="373713" y="445273"/>
            <a:ext cx="3416320" cy="5124480"/>
          </a:xfrm>
          <a:prstGeom prst="rect">
            <a:avLst/>
          </a:prstGeom>
          <a:noFill/>
        </p:spPr>
        <p:txBody>
          <a:bodyPr wrap="none" lIns="91440" tIns="45720" rIns="91440" bIns="45720" rtlCol="0" anchor="t">
            <a:spAutoFit/>
          </a:bodyPr>
          <a:lstStyle/>
          <a:p>
            <a:r>
              <a:rPr lang="en-US" altLang="ja-JP">
                <a:ea typeface="游ゴシック"/>
              </a:rPr>
              <a:t>Ⅱ</a:t>
            </a:r>
            <a:r>
              <a:rPr lang="ja-JP" altLang="en-US">
                <a:ea typeface="游ゴシック"/>
              </a:rPr>
              <a:t>．データ分析手法</a:t>
            </a:r>
            <a:endParaRPr lang="en-US" altLang="ja-JP">
              <a:ea typeface="游ゴシック"/>
            </a:endParaRPr>
          </a:p>
          <a:p>
            <a:endParaRPr lang="en-US" altLang="ja-JP"/>
          </a:p>
          <a:p>
            <a:r>
              <a:rPr lang="ja-JP" altLang="en-US">
                <a:ea typeface="游ゴシック"/>
              </a:rPr>
              <a:t>　２．ディープラーニング詳細</a:t>
            </a:r>
            <a:endParaRPr lang="en-US" altLang="ja-JP">
              <a:ea typeface="游ゴシック"/>
            </a:endParaRPr>
          </a:p>
          <a:p>
            <a:endParaRPr lang="ja-JP" altLang="en-US" sz="1050">
              <a:ea typeface="游ゴシック"/>
            </a:endParaRPr>
          </a:p>
          <a:p>
            <a:r>
              <a:rPr lang="ja-JP" altLang="en-US" sz="1050">
                <a:ea typeface="游ゴシック"/>
              </a:rPr>
              <a:t>　　　・順伝播型</a:t>
            </a:r>
            <a:endParaRPr lang="ja-JP"/>
          </a:p>
          <a:p>
            <a:r>
              <a:rPr lang="ja-JP" altLang="en-US" sz="1050">
                <a:ea typeface="游ゴシック"/>
              </a:rPr>
              <a:t>　　　　　✓ディープラーニング導入</a:t>
            </a:r>
          </a:p>
          <a:p>
            <a:r>
              <a:rPr lang="ja-JP" altLang="en-US" sz="1050">
                <a:ea typeface="游ゴシック"/>
              </a:rPr>
              <a:t>　　　　　✓データ準備</a:t>
            </a:r>
          </a:p>
          <a:p>
            <a:r>
              <a:rPr lang="ja-JP" altLang="en-US" sz="1050">
                <a:ea typeface="游ゴシック"/>
              </a:rPr>
              <a:t>　　　　　✓ニューラルネットワーク</a:t>
            </a:r>
          </a:p>
          <a:p>
            <a:r>
              <a:rPr lang="ja-JP" altLang="en-US" sz="1050">
                <a:ea typeface="游ゴシック"/>
              </a:rPr>
              <a:t>　　　　　✓隠れユニットと活性化関数</a:t>
            </a:r>
          </a:p>
          <a:p>
            <a:r>
              <a:rPr lang="ja-JP" altLang="en-US" sz="1050">
                <a:ea typeface="游ゴシック"/>
              </a:rPr>
              <a:t>　　　　　✓出力ユニット</a:t>
            </a:r>
          </a:p>
          <a:p>
            <a:r>
              <a:rPr lang="ja-JP" altLang="en-US" sz="1050">
                <a:ea typeface="游ゴシック"/>
              </a:rPr>
              <a:t>　　　　　✓コスト関数</a:t>
            </a:r>
          </a:p>
          <a:p>
            <a:r>
              <a:rPr lang="ja-JP" altLang="en-US" sz="1050">
                <a:ea typeface="游ゴシック"/>
              </a:rPr>
              <a:t>　　　　　✓アーキテクチャの設計</a:t>
            </a:r>
          </a:p>
          <a:p>
            <a:r>
              <a:rPr lang="ja-JP" altLang="en-US" sz="1050">
                <a:ea typeface="游ゴシック"/>
              </a:rPr>
              <a:t>　　　　　✓誤差逆伝播</a:t>
            </a:r>
          </a:p>
          <a:p>
            <a:endParaRPr lang="ja-JP" altLang="en-US" sz="1050">
              <a:ea typeface="游ゴシック"/>
            </a:endParaRPr>
          </a:p>
          <a:p>
            <a:r>
              <a:rPr lang="ja-JP" altLang="en-US" sz="1050">
                <a:ea typeface="游ゴシック"/>
              </a:rPr>
              <a:t>　　　・正則化</a:t>
            </a:r>
            <a:endParaRPr lang="ja-JP"/>
          </a:p>
          <a:p>
            <a:r>
              <a:rPr lang="ja-JP" altLang="en-US" sz="1050">
                <a:ea typeface="游ゴシック"/>
              </a:rPr>
              <a:t>　　　　　✓正則化とは</a:t>
            </a:r>
          </a:p>
          <a:p>
            <a:r>
              <a:rPr lang="ja-JP" altLang="en-US" sz="1050">
                <a:ea typeface="游ゴシック"/>
              </a:rPr>
              <a:t>　　　　　✓パラメータノルムペナルティー</a:t>
            </a:r>
          </a:p>
          <a:p>
            <a:r>
              <a:rPr lang="ja-JP" altLang="en-US" sz="1050">
                <a:ea typeface="游ゴシック"/>
              </a:rPr>
              <a:t>　　　　　✓データ集合の拡張</a:t>
            </a:r>
          </a:p>
          <a:p>
            <a:r>
              <a:rPr lang="ja-JP" altLang="en-US" sz="1050">
                <a:ea typeface="游ゴシック"/>
              </a:rPr>
              <a:t>　　　　　✓ノイズに対する頑健性</a:t>
            </a:r>
          </a:p>
          <a:p>
            <a:r>
              <a:rPr lang="ja-JP" altLang="en-US" sz="1050">
                <a:ea typeface="游ゴシック"/>
              </a:rPr>
              <a:t>　　　　　✓半教師あり学習</a:t>
            </a:r>
          </a:p>
          <a:p>
            <a:r>
              <a:rPr lang="ja-JP" altLang="en-US" sz="1050">
                <a:ea typeface="游ゴシック"/>
              </a:rPr>
              <a:t>　　　　　✓マルチタスク学習</a:t>
            </a:r>
          </a:p>
          <a:p>
            <a:r>
              <a:rPr lang="ja-JP" altLang="en-US" sz="1050">
                <a:ea typeface="游ゴシック"/>
              </a:rPr>
              <a:t>　　　　　✓早期終了</a:t>
            </a:r>
          </a:p>
          <a:p>
            <a:r>
              <a:rPr lang="ja-JP" altLang="en-US" sz="1050">
                <a:ea typeface="游ゴシック"/>
              </a:rPr>
              <a:t>　　　　　✓パラメータ拘束とパラメータ共有</a:t>
            </a:r>
          </a:p>
          <a:p>
            <a:r>
              <a:rPr lang="ja-JP" altLang="en-US" sz="1050">
                <a:ea typeface="游ゴシック"/>
              </a:rPr>
              <a:t>　　　　　✓スパース表現</a:t>
            </a:r>
          </a:p>
          <a:p>
            <a:r>
              <a:rPr lang="ja-JP" altLang="en-US" sz="1050">
                <a:ea typeface="游ゴシック"/>
              </a:rPr>
              <a:t>　　　　　✓バギングやその他のアンサンブル手法</a:t>
            </a:r>
          </a:p>
          <a:p>
            <a:r>
              <a:rPr lang="ja-JP" altLang="en-US" sz="1050">
                <a:ea typeface="游ゴシック"/>
              </a:rPr>
              <a:t>　　　　　✓ドロップアウト</a:t>
            </a:r>
          </a:p>
          <a:p>
            <a:r>
              <a:rPr lang="ja-JP" altLang="en-US" sz="1050">
                <a:ea typeface="游ゴシック"/>
              </a:rPr>
              <a:t>　　　　　✓アクセラレータ</a:t>
            </a:r>
          </a:p>
          <a:p>
            <a:r>
              <a:rPr lang="ja-JP" altLang="en-US" sz="1050">
                <a:ea typeface="游ゴシック"/>
              </a:rPr>
              <a:t>　　　　　✓軽量化技術</a:t>
            </a:r>
          </a:p>
          <a:p>
            <a:r>
              <a:rPr lang="ja-JP" altLang="en-US" sz="1050">
                <a:ea typeface="游ゴシック"/>
              </a:rPr>
              <a:t>　　　　　✓分散処理</a:t>
            </a:r>
            <a:endParaRPr lang="en-US" altLang="ja-JP" sz="1050"/>
          </a:p>
        </p:txBody>
      </p:sp>
      <p:sp>
        <p:nvSpPr>
          <p:cNvPr id="6" name="テキスト ボックス 5">
            <a:extLst>
              <a:ext uri="{FF2B5EF4-FFF2-40B4-BE49-F238E27FC236}">
                <a16:creationId xmlns:a16="http://schemas.microsoft.com/office/drawing/2014/main" id="{BD8E3425-186F-4714-82DD-AD857BA98FF0}"/>
              </a:ext>
            </a:extLst>
          </p:cNvPr>
          <p:cNvSpPr txBox="1"/>
          <p:nvPr/>
        </p:nvSpPr>
        <p:spPr>
          <a:xfrm>
            <a:off x="3580462" y="1421586"/>
            <a:ext cx="3550972" cy="3000821"/>
          </a:xfrm>
          <a:prstGeom prst="rect">
            <a:avLst/>
          </a:prstGeom>
          <a:noFill/>
        </p:spPr>
        <p:txBody>
          <a:bodyPr wrap="none" lIns="91440" tIns="45720" rIns="91440" bIns="45720" rtlCol="0" anchor="t">
            <a:spAutoFit/>
          </a:bodyPr>
          <a:lstStyle/>
          <a:p>
            <a:endParaRPr lang="ja-JP" altLang="en-US" sz="1050">
              <a:ea typeface="游ゴシック"/>
            </a:endParaRPr>
          </a:p>
          <a:p>
            <a:r>
              <a:rPr lang="ja-JP" altLang="en-US" sz="1050">
                <a:ea typeface="游ゴシック"/>
              </a:rPr>
              <a:t>　　　・最適化</a:t>
            </a:r>
            <a:endParaRPr lang="ja-JP">
              <a:ea typeface="游ゴシック"/>
            </a:endParaRPr>
          </a:p>
          <a:p>
            <a:r>
              <a:rPr lang="ja-JP" altLang="en-US" sz="1050">
                <a:ea typeface="游ゴシック"/>
              </a:rPr>
              <a:t>　　　　　✓学習と最適化計算</a:t>
            </a:r>
          </a:p>
          <a:p>
            <a:r>
              <a:rPr lang="ja-JP" altLang="en-US" sz="1050">
                <a:ea typeface="游ゴシック"/>
              </a:rPr>
              <a:t>　　　　　✓基本最適化アルゴリズム</a:t>
            </a:r>
          </a:p>
          <a:p>
            <a:r>
              <a:rPr lang="ja-JP" altLang="en-US" sz="1050">
                <a:ea typeface="游ゴシック"/>
              </a:rPr>
              <a:t>　　　　　✓パラメータ初期化戦略</a:t>
            </a:r>
          </a:p>
          <a:p>
            <a:r>
              <a:rPr lang="ja-JP" altLang="en-US" sz="1050">
                <a:ea typeface="游ゴシック"/>
              </a:rPr>
              <a:t>　　　　　✓応用最適化アルゴリズム</a:t>
            </a:r>
          </a:p>
          <a:p>
            <a:r>
              <a:rPr lang="ja-JP" altLang="en-US" sz="1050">
                <a:ea typeface="游ゴシック"/>
              </a:rPr>
              <a:t>　　　　　✓最適化戦略とメタアルゴリズム</a:t>
            </a:r>
          </a:p>
          <a:p>
            <a:endParaRPr lang="ja-JP" altLang="en-US" sz="1050">
              <a:ea typeface="游ゴシック"/>
            </a:endParaRPr>
          </a:p>
          <a:p>
            <a:r>
              <a:rPr lang="ja-JP" altLang="en-US" sz="1050">
                <a:ea typeface="游ゴシック"/>
              </a:rPr>
              <a:t>　　　・CNN</a:t>
            </a:r>
            <a:endParaRPr lang="ja-JP"/>
          </a:p>
          <a:p>
            <a:r>
              <a:rPr lang="ja-JP" altLang="en-US" sz="1050">
                <a:ea typeface="游ゴシック"/>
              </a:rPr>
              <a:t>　　　　　✓CNN概要</a:t>
            </a:r>
          </a:p>
          <a:p>
            <a:r>
              <a:rPr lang="ja-JP" altLang="en-US" sz="1050">
                <a:ea typeface="游ゴシック"/>
              </a:rPr>
              <a:t>　　　　　✓畳み込み</a:t>
            </a:r>
          </a:p>
          <a:p>
            <a:r>
              <a:rPr lang="ja-JP" altLang="en-US" sz="1050">
                <a:ea typeface="游ゴシック"/>
              </a:rPr>
              <a:t>　　　　　✓プーリング</a:t>
            </a:r>
          </a:p>
          <a:p>
            <a:r>
              <a:rPr lang="ja-JP" altLang="en-US" sz="1050">
                <a:ea typeface="游ゴシック"/>
              </a:rPr>
              <a:t>　　　　　✓画像データの扱い</a:t>
            </a:r>
          </a:p>
          <a:p>
            <a:r>
              <a:rPr lang="ja-JP" altLang="en-US" sz="1050">
                <a:ea typeface="游ゴシック"/>
              </a:rPr>
              <a:t>　　　　　✓データの種類</a:t>
            </a:r>
          </a:p>
          <a:p>
            <a:r>
              <a:rPr lang="ja-JP" altLang="en-US" sz="1050">
                <a:ea typeface="游ゴシック"/>
              </a:rPr>
              <a:t>　　　　　✓畳み込みの工夫</a:t>
            </a:r>
          </a:p>
          <a:p>
            <a:r>
              <a:rPr lang="ja-JP" altLang="en-US" sz="1050">
                <a:ea typeface="游ゴシック"/>
              </a:rPr>
              <a:t>　　　　　✓画像認識の有名なモデル</a:t>
            </a:r>
          </a:p>
          <a:p>
            <a:r>
              <a:rPr lang="ja-JP" altLang="en-US" sz="1050">
                <a:ea typeface="游ゴシック"/>
              </a:rPr>
              <a:t>　　　　　✓特徴量の転移</a:t>
            </a:r>
          </a:p>
          <a:p>
            <a:r>
              <a:rPr lang="ja-JP" altLang="en-US" sz="1050">
                <a:ea typeface="游ゴシック"/>
              </a:rPr>
              <a:t>　　　　　✓画像の局在化、検知、セグメンテーション</a:t>
            </a:r>
          </a:p>
        </p:txBody>
      </p:sp>
      <p:sp>
        <p:nvSpPr>
          <p:cNvPr id="7" name="テキスト ボックス 6">
            <a:extLst>
              <a:ext uri="{FF2B5EF4-FFF2-40B4-BE49-F238E27FC236}">
                <a16:creationId xmlns:a16="http://schemas.microsoft.com/office/drawing/2014/main" id="{22575EAA-46E4-45A7-A19B-7A726C8C10AC}"/>
              </a:ext>
            </a:extLst>
          </p:cNvPr>
          <p:cNvSpPr txBox="1"/>
          <p:nvPr/>
        </p:nvSpPr>
        <p:spPr>
          <a:xfrm>
            <a:off x="6914213" y="1421586"/>
            <a:ext cx="4458272" cy="3647152"/>
          </a:xfrm>
          <a:prstGeom prst="rect">
            <a:avLst/>
          </a:prstGeom>
          <a:noFill/>
        </p:spPr>
        <p:txBody>
          <a:bodyPr wrap="none" lIns="91440" tIns="45720" rIns="91440" bIns="45720" rtlCol="0" anchor="t">
            <a:spAutoFit/>
          </a:bodyPr>
          <a:lstStyle/>
          <a:p>
            <a:endParaRPr lang="ja-JP" altLang="en-US" sz="1050">
              <a:ea typeface="游ゴシック"/>
            </a:endParaRPr>
          </a:p>
          <a:p>
            <a:r>
              <a:rPr lang="ja-JP" altLang="en-US" sz="1050">
                <a:ea typeface="游ゴシック"/>
              </a:rPr>
              <a:t>　　　・RNN</a:t>
            </a:r>
          </a:p>
          <a:p>
            <a:r>
              <a:rPr lang="ja-JP" altLang="en-US" sz="1050">
                <a:ea typeface="游ゴシック"/>
              </a:rPr>
              <a:t>　　　　　✓回帰結合型ニューラルネットワーク</a:t>
            </a:r>
          </a:p>
          <a:p>
            <a:r>
              <a:rPr lang="ja-JP" altLang="en-US" sz="1050">
                <a:ea typeface="游ゴシック"/>
              </a:rPr>
              <a:t>　　　　　✓双方向RNN</a:t>
            </a:r>
          </a:p>
          <a:p>
            <a:r>
              <a:rPr lang="ja-JP" altLang="en-US" sz="1050">
                <a:ea typeface="游ゴシック"/>
              </a:rPr>
              <a:t>　　　　　✓Encoder-Decoder/Seq2Seq</a:t>
            </a:r>
          </a:p>
          <a:p>
            <a:r>
              <a:rPr lang="ja-JP" altLang="en-US" sz="1050">
                <a:ea typeface="游ゴシック"/>
              </a:rPr>
              <a:t>　　　　　✓深層回帰結合型のニューラルネットワーク</a:t>
            </a:r>
          </a:p>
          <a:p>
            <a:r>
              <a:rPr lang="ja-JP" altLang="en-US" sz="1050">
                <a:ea typeface="游ゴシック"/>
              </a:rPr>
              <a:t>　　　　　✓長期依存性の課題</a:t>
            </a:r>
          </a:p>
          <a:p>
            <a:r>
              <a:rPr lang="ja-JP" altLang="en-US" sz="1050">
                <a:ea typeface="游ゴシック"/>
              </a:rPr>
              <a:t>　　　　　✓エコーステートネットワーク</a:t>
            </a:r>
          </a:p>
          <a:p>
            <a:r>
              <a:rPr lang="ja-JP" altLang="en-US" sz="1050">
                <a:ea typeface="游ゴシック"/>
              </a:rPr>
              <a:t>　　　　　✓複数時間スケールのためのLeakyユニットとその他の手法</a:t>
            </a:r>
          </a:p>
          <a:p>
            <a:r>
              <a:rPr lang="ja-JP" altLang="en-US" sz="1050">
                <a:ea typeface="游ゴシック"/>
              </a:rPr>
              <a:t>　　　　　✓LSTM</a:t>
            </a:r>
          </a:p>
          <a:p>
            <a:r>
              <a:rPr lang="ja-JP" altLang="en-US" sz="1050">
                <a:ea typeface="游ゴシック"/>
              </a:rPr>
              <a:t>　　　　　✓GRU</a:t>
            </a:r>
          </a:p>
          <a:p>
            <a:r>
              <a:rPr lang="ja-JP" altLang="en-US" sz="1050">
                <a:ea typeface="游ゴシック"/>
              </a:rPr>
              <a:t>　　　　　✓勾配クリッピング</a:t>
            </a:r>
          </a:p>
          <a:p>
            <a:r>
              <a:rPr lang="ja-JP" altLang="en-US" sz="1050">
                <a:ea typeface="游ゴシック"/>
              </a:rPr>
              <a:t>　　　　　✓自然言語処理とRNN</a:t>
            </a:r>
          </a:p>
          <a:p>
            <a:r>
              <a:rPr lang="ja-JP" altLang="en-US" sz="1050">
                <a:ea typeface="游ゴシック"/>
              </a:rPr>
              <a:t>　　　　　✓Attention Mechanism</a:t>
            </a:r>
          </a:p>
          <a:p>
            <a:endParaRPr lang="ja-JP" altLang="en-US" sz="1050">
              <a:ea typeface="游ゴシック"/>
            </a:endParaRPr>
          </a:p>
          <a:p>
            <a:r>
              <a:rPr lang="ja-JP" altLang="en-US" sz="1050">
                <a:ea typeface="游ゴシック"/>
              </a:rPr>
              <a:t>　　　・</a:t>
            </a:r>
            <a:r>
              <a:rPr lang="ja-JP" sz="1050">
                <a:ea typeface="游ゴシック"/>
              </a:rPr>
              <a:t>生成モデル、識別モデル、強化学習</a:t>
            </a:r>
          </a:p>
          <a:p>
            <a:r>
              <a:rPr lang="ja-JP" altLang="en-US" sz="1050">
                <a:ea typeface="+mn-lt"/>
                <a:cs typeface="+mn-lt"/>
              </a:rPr>
              <a:t>　　　　　✓生成モデルと識別モデル</a:t>
            </a:r>
          </a:p>
          <a:p>
            <a:r>
              <a:rPr lang="ja-JP" altLang="en-US" sz="1050">
                <a:ea typeface="+mn-lt"/>
                <a:cs typeface="+mn-lt"/>
              </a:rPr>
              <a:t>　　　　　✓生成モデル（VAE）</a:t>
            </a:r>
          </a:p>
          <a:p>
            <a:r>
              <a:rPr lang="ja-JP" altLang="en-US" sz="1050">
                <a:ea typeface="+mn-lt"/>
                <a:cs typeface="+mn-lt"/>
              </a:rPr>
              <a:t>　　　　　✓生成モデル（GAN）</a:t>
            </a:r>
          </a:p>
          <a:p>
            <a:r>
              <a:rPr lang="ja-JP" altLang="en-US" sz="1050">
                <a:ea typeface="+mn-lt"/>
                <a:cs typeface="+mn-lt"/>
              </a:rPr>
              <a:t>　　　　　✓強化学習</a:t>
            </a:r>
          </a:p>
          <a:p>
            <a:r>
              <a:rPr lang="ja-JP" altLang="en-US" sz="1050">
                <a:ea typeface="+mn-lt"/>
                <a:cs typeface="+mn-lt"/>
              </a:rPr>
              <a:t>　　　　　✓強化学習（価値関数ベース）</a:t>
            </a:r>
          </a:p>
          <a:p>
            <a:r>
              <a:rPr lang="ja-JP" altLang="en-US" sz="1050">
                <a:ea typeface="+mn-lt"/>
                <a:cs typeface="+mn-lt"/>
              </a:rPr>
              <a:t>　　　　　✓強化学習（方策勾配法）</a:t>
            </a:r>
          </a:p>
        </p:txBody>
      </p:sp>
    </p:spTree>
    <p:extLst>
      <p:ext uri="{BB962C8B-B14F-4D97-AF65-F5344CB8AC3E}">
        <p14:creationId xmlns:p14="http://schemas.microsoft.com/office/powerpoint/2010/main" val="1343427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AA58B78-BFAF-499B-A067-643C81560304}"/>
              </a:ext>
            </a:extLst>
          </p:cNvPr>
          <p:cNvSpPr txBox="1"/>
          <p:nvPr/>
        </p:nvSpPr>
        <p:spPr>
          <a:xfrm>
            <a:off x="538" y="774"/>
            <a:ext cx="12189837" cy="1546577"/>
          </a:xfrm>
          <a:prstGeom prst="rect">
            <a:avLst/>
          </a:prstGeom>
          <a:noFill/>
        </p:spPr>
        <p:txBody>
          <a:bodyPr wrap="square" lIns="91440" tIns="45720" rIns="91440" bIns="45720" rtlCol="0" anchor="t">
            <a:spAutoFit/>
          </a:bodyPr>
          <a:lstStyle/>
          <a:p>
            <a:r>
              <a:rPr lang="ja-JP" altLang="en-US">
                <a:ea typeface="游ゴシック"/>
              </a:rPr>
              <a:t>Ⅱ．データ分析手法</a:t>
            </a:r>
            <a:endParaRPr lang="en-US" altLang="ja-JP">
              <a:ea typeface="游ゴシック"/>
            </a:endParaRPr>
          </a:p>
          <a:p>
            <a:r>
              <a:rPr lang="ja-JP" altLang="en-US" sz="1600">
                <a:ea typeface="游ゴシック"/>
              </a:rPr>
              <a:t>　２．ディープラーニング詳細</a:t>
            </a:r>
          </a:p>
          <a:p>
            <a:r>
              <a:rPr lang="ja-JP" altLang="en-US" sz="1600">
                <a:ea typeface="游ゴシック"/>
              </a:rPr>
              <a:t>　</a:t>
            </a:r>
            <a:r>
              <a:rPr lang="ja-JP" altLang="en-US" sz="1600">
                <a:ea typeface="+mn-lt"/>
                <a:cs typeface="+mn-lt"/>
              </a:rPr>
              <a:t>　</a:t>
            </a:r>
            <a:r>
              <a:rPr lang="ja-JP" sz="1600">
                <a:ea typeface="+mn-lt"/>
                <a:cs typeface="+mn-lt"/>
              </a:rPr>
              <a:t>・順伝播型</a:t>
            </a:r>
          </a:p>
          <a:p>
            <a:r>
              <a:rPr lang="ja-JP" sz="1600">
                <a:ea typeface="+mn-lt"/>
                <a:cs typeface="+mn-lt"/>
              </a:rPr>
              <a:t>　　</a:t>
            </a:r>
            <a:r>
              <a:rPr lang="ja-JP" altLang="en-US" sz="1600">
                <a:ea typeface="+mn-lt"/>
                <a:cs typeface="+mn-lt"/>
              </a:rPr>
              <a:t>　</a:t>
            </a:r>
            <a:r>
              <a:rPr lang="ja-JP" sz="1400">
                <a:ea typeface="+mn-lt"/>
                <a:cs typeface="+mn-lt"/>
              </a:rPr>
              <a:t>✓ディープラーニング</a:t>
            </a:r>
            <a:r>
              <a:rPr lang="ja-JP" altLang="en-US" sz="1400">
                <a:ea typeface="+mn-lt"/>
                <a:cs typeface="+mn-lt"/>
              </a:rPr>
              <a:t>導入</a:t>
            </a:r>
            <a:endParaRPr lang="ja-JP" sz="1400">
              <a:ea typeface="+mn-lt"/>
              <a:cs typeface="+mn-lt"/>
            </a:endParaRPr>
          </a:p>
          <a:p>
            <a:r>
              <a:rPr lang="ja-JP" altLang="en-US" sz="1600">
                <a:ea typeface="+mn-lt"/>
                <a:cs typeface="+mn-lt"/>
              </a:rPr>
              <a:t>　　　　</a:t>
            </a:r>
            <a:r>
              <a:rPr lang="ja-JP" altLang="en-US" sz="1050">
                <a:ea typeface="+mn-lt"/>
                <a:cs typeface="+mn-lt"/>
              </a:rPr>
              <a:t>本文</a:t>
            </a:r>
            <a:endParaRPr lang="ja-JP"/>
          </a:p>
          <a:p>
            <a:endParaRPr lang="ja-JP" altLang="en-US" sz="1050">
              <a:ea typeface="+mn-lt"/>
              <a:cs typeface="+mn-lt"/>
            </a:endParaRPr>
          </a:p>
        </p:txBody>
      </p:sp>
    </p:spTree>
    <p:extLst>
      <p:ext uri="{BB962C8B-B14F-4D97-AF65-F5344CB8AC3E}">
        <p14:creationId xmlns:p14="http://schemas.microsoft.com/office/powerpoint/2010/main" val="1281046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AA58B78-BFAF-499B-A067-643C81560304}"/>
              </a:ext>
            </a:extLst>
          </p:cNvPr>
          <p:cNvSpPr txBox="1"/>
          <p:nvPr/>
        </p:nvSpPr>
        <p:spPr>
          <a:xfrm>
            <a:off x="310101" y="445273"/>
            <a:ext cx="4114126" cy="5355312"/>
          </a:xfrm>
          <a:prstGeom prst="rect">
            <a:avLst/>
          </a:prstGeom>
          <a:noFill/>
        </p:spPr>
        <p:txBody>
          <a:bodyPr wrap="square" lIns="91440" tIns="45720" rIns="91440" bIns="45720" rtlCol="0" anchor="t">
            <a:spAutoFit/>
          </a:bodyPr>
          <a:lstStyle/>
          <a:p>
            <a:r>
              <a:rPr lang="en-US" altLang="ja-JP">
                <a:ea typeface="游ゴシック"/>
              </a:rPr>
              <a:t>Ⅲ</a:t>
            </a:r>
            <a:r>
              <a:rPr lang="ja-JP" altLang="en-US">
                <a:ea typeface="游ゴシック"/>
              </a:rPr>
              <a:t>．データエンジニアリング</a:t>
            </a:r>
            <a:endParaRPr lang="en-US" altLang="ja-JP">
              <a:ea typeface="游ゴシック"/>
            </a:endParaRPr>
          </a:p>
          <a:p>
            <a:endParaRPr kumimoji="1" lang="en-US" altLang="ja-JP"/>
          </a:p>
          <a:p>
            <a:r>
              <a:rPr kumimoji="1" lang="ja-JP" altLang="en-US">
                <a:ea typeface="游ゴシック"/>
              </a:rPr>
              <a:t>　１．</a:t>
            </a:r>
            <a:r>
              <a:rPr kumimoji="1" lang="en-US" altLang="ja-JP">
                <a:ea typeface="游ゴシック"/>
              </a:rPr>
              <a:t>Python</a:t>
            </a:r>
            <a:endParaRPr lang="en-US" altLang="ja-JP">
              <a:ea typeface="游ゴシック"/>
            </a:endParaRPr>
          </a:p>
          <a:p>
            <a:r>
              <a:rPr lang="ja-JP" altLang="en-US" sz="1050">
                <a:ea typeface="游ゴシック"/>
              </a:rPr>
              <a:t>　　　</a:t>
            </a:r>
            <a:endParaRPr lang="en-US" altLang="ja-JP" sz="1050">
              <a:ea typeface="游ゴシック"/>
            </a:endParaRPr>
          </a:p>
          <a:p>
            <a:r>
              <a:rPr lang="ja-JP" altLang="en-US" sz="1050">
                <a:ea typeface="游ゴシック"/>
              </a:rPr>
              <a:t>　　　・基礎事項</a:t>
            </a:r>
            <a:endParaRPr lang="en-US" altLang="ja-JP" sz="1050">
              <a:ea typeface="游ゴシック"/>
            </a:endParaRPr>
          </a:p>
          <a:p>
            <a:r>
              <a:rPr kumimoji="1" lang="ja-JP" altLang="en-US" sz="1050"/>
              <a:t>　　　・組み込み型</a:t>
            </a:r>
            <a:endParaRPr kumimoji="1" lang="en-US" altLang="ja-JP" sz="1050"/>
          </a:p>
          <a:p>
            <a:r>
              <a:rPr lang="ja-JP" altLang="en-US" sz="1050"/>
              <a:t>　　　・関数型プログラミング</a:t>
            </a:r>
            <a:endParaRPr lang="en-US" altLang="ja-JP" sz="1050"/>
          </a:p>
          <a:p>
            <a:r>
              <a:rPr kumimoji="1" lang="ja-JP" altLang="en-US" sz="1050"/>
              <a:t>　　　・クラスとオブジェクト指向開発</a:t>
            </a:r>
            <a:endParaRPr kumimoji="1" lang="en-US" altLang="ja-JP" sz="1050"/>
          </a:p>
          <a:p>
            <a:r>
              <a:rPr lang="ja-JP" altLang="en-US" sz="1050"/>
              <a:t>　　　・クラスの継承と高度なオブジェクト指向機能</a:t>
            </a:r>
            <a:endParaRPr lang="en-US" altLang="ja-JP" sz="1050"/>
          </a:p>
          <a:p>
            <a:r>
              <a:rPr kumimoji="1" lang="ja-JP" altLang="en-US" sz="1050"/>
              <a:t>　　　・モジュール</a:t>
            </a:r>
            <a:endParaRPr kumimoji="1" lang="en-US" altLang="ja-JP" sz="1050"/>
          </a:p>
          <a:p>
            <a:r>
              <a:rPr lang="ja-JP" altLang="en-US" sz="1050"/>
              <a:t>　　　・スコープとオブジェクト</a:t>
            </a:r>
            <a:endParaRPr lang="en-US" altLang="ja-JP" sz="1050"/>
          </a:p>
          <a:p>
            <a:r>
              <a:rPr kumimoji="1" lang="ja-JP" altLang="en-US" sz="1050"/>
              <a:t>　　　・例外処理</a:t>
            </a:r>
            <a:endParaRPr kumimoji="1" lang="en-US" altLang="ja-JP" sz="1050"/>
          </a:p>
          <a:p>
            <a:r>
              <a:rPr lang="ja-JP" altLang="en-US" sz="1050">
                <a:ea typeface="游ゴシック"/>
              </a:rPr>
              <a:t>　　　・標準ライブラリ</a:t>
            </a:r>
            <a:endParaRPr kumimoji="1" lang="en-US" altLang="ja-JP"/>
          </a:p>
          <a:p>
            <a:r>
              <a:rPr lang="ja-JP" altLang="en-US" sz="1050">
                <a:ea typeface="游ゴシック"/>
              </a:rPr>
              <a:t>　　　・Pythonとデータサイエンス</a:t>
            </a:r>
          </a:p>
          <a:p>
            <a:endParaRPr lang="ja-JP" altLang="en-US">
              <a:ea typeface="游ゴシック"/>
            </a:endParaRPr>
          </a:p>
          <a:p>
            <a:r>
              <a:rPr lang="ja-JP" altLang="en-US">
                <a:ea typeface="游ゴシック"/>
              </a:rPr>
              <a:t>　</a:t>
            </a:r>
            <a:r>
              <a:rPr kumimoji="1" lang="ja-JP" altLang="en-US">
                <a:ea typeface="游ゴシック"/>
              </a:rPr>
              <a:t>２．</a:t>
            </a:r>
            <a:r>
              <a:rPr kumimoji="1" lang="en-US" altLang="ja-JP">
                <a:ea typeface="游ゴシック"/>
              </a:rPr>
              <a:t>JavaScript</a:t>
            </a:r>
            <a:endParaRPr lang="en-US"/>
          </a:p>
          <a:p>
            <a:endParaRPr lang="ja-JP" altLang="en-US" sz="1050">
              <a:ea typeface="游ゴシック"/>
            </a:endParaRPr>
          </a:p>
          <a:p>
            <a:r>
              <a:rPr lang="ja-JP" altLang="en-US" sz="1050">
                <a:ea typeface="游ゴシック"/>
              </a:rPr>
              <a:t>　　　・</a:t>
            </a:r>
            <a:r>
              <a:rPr lang="ja-JP" sz="1050">
                <a:ea typeface="游ゴシック"/>
              </a:rPr>
              <a:t>文字列・数値</a:t>
            </a:r>
            <a:endParaRPr lang="en-US" altLang="ja-JP" sz="1050">
              <a:ea typeface="+mn-lt"/>
              <a:cs typeface="+mn-lt"/>
            </a:endParaRPr>
          </a:p>
          <a:p>
            <a:r>
              <a:rPr lang="ja-JP" sz="1050">
                <a:ea typeface="游ゴシック"/>
              </a:rPr>
              <a:t>　　　・変数・定数</a:t>
            </a:r>
            <a:endParaRPr lang="en-US" altLang="ja-JP" sz="1050">
              <a:ea typeface="+mn-lt"/>
              <a:cs typeface="+mn-lt"/>
            </a:endParaRPr>
          </a:p>
          <a:p>
            <a:r>
              <a:rPr lang="ja-JP" sz="1050">
                <a:ea typeface="游ゴシック"/>
              </a:rPr>
              <a:t>　　　・条件分岐</a:t>
            </a:r>
            <a:endParaRPr lang="en-US" altLang="ja-JP" sz="1050">
              <a:ea typeface="+mn-lt"/>
              <a:cs typeface="+mn-lt"/>
            </a:endParaRPr>
          </a:p>
          <a:p>
            <a:r>
              <a:rPr lang="ja-JP" sz="1050">
                <a:ea typeface="游ゴシック"/>
              </a:rPr>
              <a:t>　　　・繰り返し処理</a:t>
            </a:r>
            <a:endParaRPr lang="en-US" altLang="ja-JP" sz="1050">
              <a:ea typeface="+mn-lt"/>
              <a:cs typeface="+mn-lt"/>
            </a:endParaRPr>
          </a:p>
          <a:p>
            <a:r>
              <a:rPr lang="ja-JP" sz="1050">
                <a:ea typeface="游ゴシック"/>
              </a:rPr>
              <a:t>　　　・配列</a:t>
            </a:r>
            <a:endParaRPr lang="en-US" altLang="ja-JP" sz="1050">
              <a:ea typeface="+mn-lt"/>
              <a:cs typeface="+mn-lt"/>
            </a:endParaRPr>
          </a:p>
          <a:p>
            <a:r>
              <a:rPr lang="ja-JP" sz="1050">
                <a:ea typeface="游ゴシック"/>
              </a:rPr>
              <a:t>　　　・オブジェクト値の取得・更新</a:t>
            </a:r>
            <a:endParaRPr lang="en-US" altLang="ja-JP" sz="1050">
              <a:ea typeface="+mn-lt"/>
              <a:cs typeface="+mn-lt"/>
            </a:endParaRPr>
          </a:p>
          <a:p>
            <a:r>
              <a:rPr lang="ja-JP" sz="1050">
                <a:ea typeface="游ゴシック"/>
              </a:rPr>
              <a:t>　　　・関数</a:t>
            </a:r>
            <a:endParaRPr lang="en-US" altLang="ja-JP" sz="1050">
              <a:ea typeface="+mn-lt"/>
              <a:cs typeface="+mn-lt"/>
            </a:endParaRPr>
          </a:p>
          <a:p>
            <a:r>
              <a:rPr lang="ja-JP" sz="1050">
                <a:ea typeface="游ゴシック"/>
              </a:rPr>
              <a:t>　　　・クラス</a:t>
            </a:r>
            <a:endParaRPr lang="en-US" altLang="ja-JP" sz="1050">
              <a:ea typeface="+mn-lt"/>
              <a:cs typeface="+mn-lt"/>
            </a:endParaRPr>
          </a:p>
          <a:p>
            <a:r>
              <a:rPr lang="ja-JP" altLang="en-US" sz="1050">
                <a:ea typeface="游ゴシック"/>
              </a:rPr>
              <a:t>　　　・ファイル</a:t>
            </a:r>
            <a:endParaRPr lang="en-US" altLang="ja-JP" sz="1050">
              <a:ea typeface="+mn-lt"/>
              <a:cs typeface="+mn-lt"/>
            </a:endParaRPr>
          </a:p>
          <a:p>
            <a:r>
              <a:rPr lang="ja-JP" altLang="en-US" sz="1050">
                <a:ea typeface="游ゴシック"/>
              </a:rPr>
              <a:t>　　　・パッケージ</a:t>
            </a:r>
            <a:endParaRPr lang="en-US" altLang="ja-JP" sz="1050">
              <a:ea typeface="+mn-lt"/>
              <a:cs typeface="+mn-lt"/>
            </a:endParaRPr>
          </a:p>
          <a:p>
            <a:r>
              <a:rPr lang="ja-JP" altLang="en-US" sz="1050">
                <a:ea typeface="游ゴシック"/>
              </a:rPr>
              <a:t>　　　・メソッド</a:t>
            </a:r>
            <a:endParaRPr lang="ja-JP" altLang="en-US" sz="1050">
              <a:ea typeface="+mn-lt"/>
              <a:cs typeface="+mn-lt"/>
            </a:endParaRPr>
          </a:p>
          <a:p>
            <a:r>
              <a:rPr lang="ja-JP" altLang="en-US" sz="1050">
                <a:ea typeface="游ゴシック"/>
              </a:rPr>
              <a:t>　　　・コールバック関数</a:t>
            </a:r>
            <a:endParaRPr lang="ja-JP" altLang="en-US" sz="1050"/>
          </a:p>
        </p:txBody>
      </p:sp>
      <p:sp>
        <p:nvSpPr>
          <p:cNvPr id="3" name="テキスト ボックス 2">
            <a:extLst>
              <a:ext uri="{FF2B5EF4-FFF2-40B4-BE49-F238E27FC236}">
                <a16:creationId xmlns:a16="http://schemas.microsoft.com/office/drawing/2014/main" id="{8236FDBD-4AC5-4FE5-AB09-19A130638728}"/>
              </a:ext>
            </a:extLst>
          </p:cNvPr>
          <p:cNvSpPr txBox="1"/>
          <p:nvPr/>
        </p:nvSpPr>
        <p:spPr>
          <a:xfrm>
            <a:off x="4612225" y="1016773"/>
            <a:ext cx="4114126" cy="2700739"/>
          </a:xfrm>
          <a:prstGeom prst="rect">
            <a:avLst/>
          </a:prstGeom>
          <a:noFill/>
        </p:spPr>
        <p:txBody>
          <a:bodyPr wrap="square" lIns="91440" tIns="45720" rIns="91440" bIns="45720" rtlCol="0" anchor="t">
            <a:spAutoFit/>
          </a:bodyPr>
          <a:lstStyle/>
          <a:p>
            <a:r>
              <a:rPr lang="ja-JP" altLang="en-US">
                <a:ea typeface="游ゴシック"/>
              </a:rPr>
              <a:t>　３．</a:t>
            </a:r>
            <a:r>
              <a:rPr lang="en-US" altLang="ja-JP">
                <a:ea typeface="游ゴシック"/>
              </a:rPr>
              <a:t>SQL</a:t>
            </a:r>
            <a:endParaRPr lang="en-US"/>
          </a:p>
          <a:p>
            <a:endParaRPr lang="ja-JP" altLang="en-US" sz="1050">
              <a:ea typeface="游ゴシック"/>
            </a:endParaRPr>
          </a:p>
          <a:p>
            <a:r>
              <a:rPr lang="ja-JP" altLang="en-US" sz="1050">
                <a:ea typeface="游ゴシック"/>
              </a:rPr>
              <a:t>　　　</a:t>
            </a:r>
            <a:r>
              <a:rPr lang="ja-JP" sz="1050">
                <a:ea typeface="游ゴシック"/>
              </a:rPr>
              <a:t>・</a:t>
            </a:r>
            <a:r>
              <a:rPr lang="ja-JP" altLang="en-US" sz="1050">
                <a:ea typeface="游ゴシック"/>
              </a:rPr>
              <a:t>データベースとは</a:t>
            </a:r>
            <a:endParaRPr lang="ja-JP" altLang="en-US" sz="1050">
              <a:ea typeface="+mn-lt"/>
              <a:cs typeface="+mn-lt"/>
            </a:endParaRPr>
          </a:p>
          <a:p>
            <a:r>
              <a:rPr lang="ja-JP" altLang="en-US" sz="1050">
                <a:ea typeface="游ゴシック"/>
              </a:rPr>
              <a:t>　　　・データの追加、更新、削除</a:t>
            </a:r>
            <a:endParaRPr lang="ja-JP" altLang="en-US" sz="1050">
              <a:ea typeface="+mn-lt"/>
              <a:cs typeface="+mn-lt"/>
            </a:endParaRPr>
          </a:p>
          <a:p>
            <a:r>
              <a:rPr lang="ja-JP" altLang="en-US" sz="1050">
                <a:ea typeface="游ゴシック"/>
              </a:rPr>
              <a:t>　　　・特定のデータの取得</a:t>
            </a:r>
            <a:endParaRPr lang="ja-JP" altLang="en-US" sz="1050">
              <a:ea typeface="+mn-lt"/>
              <a:cs typeface="+mn-lt"/>
            </a:endParaRPr>
          </a:p>
          <a:p>
            <a:r>
              <a:rPr lang="ja-JP" altLang="en-US" sz="1050">
                <a:ea typeface="游ゴシック"/>
              </a:rPr>
              <a:t>　　　・検索結果の加工</a:t>
            </a:r>
            <a:endParaRPr lang="ja-JP" altLang="en-US" sz="1050">
              <a:ea typeface="+mn-lt"/>
              <a:cs typeface="+mn-lt"/>
            </a:endParaRPr>
          </a:p>
          <a:p>
            <a:r>
              <a:rPr lang="ja-JP" altLang="en-US" sz="1050">
                <a:ea typeface="游ゴシック"/>
              </a:rPr>
              <a:t>　　　・集計関数</a:t>
            </a:r>
            <a:endParaRPr lang="ja-JP" altLang="en-US" sz="1050">
              <a:ea typeface="+mn-lt"/>
              <a:cs typeface="+mn-lt"/>
            </a:endParaRPr>
          </a:p>
          <a:p>
            <a:endParaRPr lang="ja-JP" altLang="en-US">
              <a:ea typeface="游ゴシック"/>
            </a:endParaRPr>
          </a:p>
          <a:p>
            <a:r>
              <a:rPr kumimoji="1" lang="ja-JP" altLang="en-US">
                <a:ea typeface="游ゴシック"/>
              </a:rPr>
              <a:t>　４．可視化</a:t>
            </a:r>
            <a:endParaRPr lang="en-US" altLang="ja-JP">
              <a:ea typeface="游ゴシック"/>
            </a:endParaRPr>
          </a:p>
          <a:p>
            <a:endParaRPr lang="ja-JP" altLang="en-US" sz="1050">
              <a:ea typeface="游ゴシック"/>
            </a:endParaRPr>
          </a:p>
          <a:p>
            <a:r>
              <a:rPr lang="ja-JP" altLang="en-US" sz="1050">
                <a:ea typeface="游ゴシック"/>
              </a:rPr>
              <a:t>　　　・可視化の考え方</a:t>
            </a:r>
            <a:endParaRPr lang="ja-JP">
              <a:ea typeface="游ゴシック"/>
            </a:endParaRPr>
          </a:p>
          <a:p>
            <a:r>
              <a:rPr lang="ja-JP" altLang="en-US" sz="1050">
                <a:ea typeface="游ゴシック"/>
              </a:rPr>
              <a:t>　　　・</a:t>
            </a:r>
            <a:r>
              <a:rPr lang="en-US" altLang="ja-JP" sz="1050">
                <a:ea typeface="游ゴシック"/>
              </a:rPr>
              <a:t>DOMO</a:t>
            </a:r>
            <a:endParaRPr lang="ja-JP" altLang="en-US" sz="1050">
              <a:ea typeface="游ゴシック"/>
            </a:endParaRPr>
          </a:p>
          <a:p>
            <a:r>
              <a:rPr lang="ja-JP" altLang="en-US" sz="1050">
                <a:ea typeface="游ゴシック"/>
              </a:rPr>
              <a:t>　　　・</a:t>
            </a:r>
            <a:r>
              <a:rPr lang="en-US" altLang="ja-JP" sz="1050">
                <a:ea typeface="游ゴシック"/>
              </a:rPr>
              <a:t>Tableau</a:t>
            </a:r>
            <a:endParaRPr lang="ja-JP" altLang="en-US" sz="1050">
              <a:ea typeface="游ゴシック"/>
            </a:endParaRPr>
          </a:p>
          <a:p>
            <a:r>
              <a:rPr lang="ja-JP" altLang="en-US" sz="1050"/>
              <a:t>　　　・</a:t>
            </a:r>
            <a:r>
              <a:rPr lang="en-US" altLang="ja-JP" sz="1050" err="1"/>
              <a:t>PowerBI</a:t>
            </a:r>
            <a:endParaRPr lang="ja-JP" altLang="en-US" sz="1050"/>
          </a:p>
        </p:txBody>
      </p:sp>
    </p:spTree>
    <p:extLst>
      <p:ext uri="{BB962C8B-B14F-4D97-AF65-F5344CB8AC3E}">
        <p14:creationId xmlns:p14="http://schemas.microsoft.com/office/powerpoint/2010/main" val="1247129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20EEEBEE-C55E-4FE3-BDB3-028125B1D05E}"/>
              </a:ext>
            </a:extLst>
          </p:cNvPr>
          <p:cNvSpPr txBox="1"/>
          <p:nvPr/>
        </p:nvSpPr>
        <p:spPr>
          <a:xfrm>
            <a:off x="310101" y="445273"/>
            <a:ext cx="8305126" cy="5563061"/>
          </a:xfrm>
          <a:prstGeom prst="rect">
            <a:avLst/>
          </a:prstGeom>
          <a:noFill/>
        </p:spPr>
        <p:txBody>
          <a:bodyPr wrap="square" lIns="91440" tIns="45720" rIns="91440" bIns="45720" rtlCol="0" anchor="t">
            <a:spAutoFit/>
          </a:bodyPr>
          <a:lstStyle/>
          <a:p>
            <a:r>
              <a:rPr lang="en-US" altLang="ja-JP">
                <a:ea typeface="游ゴシック"/>
              </a:rPr>
              <a:t>Ⅲ</a:t>
            </a:r>
            <a:r>
              <a:rPr lang="ja-JP" altLang="en-US">
                <a:ea typeface="游ゴシック"/>
              </a:rPr>
              <a:t>．データエンジニアリング</a:t>
            </a:r>
            <a:endParaRPr lang="en-US" altLang="ja-JP">
              <a:ea typeface="游ゴシック"/>
            </a:endParaRPr>
          </a:p>
          <a:p>
            <a:endParaRPr kumimoji="1" lang="en-US" altLang="ja-JP"/>
          </a:p>
          <a:p>
            <a:r>
              <a:rPr kumimoji="1" lang="ja-JP" altLang="en-US">
                <a:ea typeface="游ゴシック"/>
              </a:rPr>
              <a:t>　１．</a:t>
            </a:r>
            <a:r>
              <a:rPr kumimoji="1" lang="en-US" altLang="ja-JP">
                <a:ea typeface="游ゴシック"/>
              </a:rPr>
              <a:t>Python</a:t>
            </a:r>
            <a:endParaRPr lang="en-US" altLang="ja-JP">
              <a:ea typeface="游ゴシック"/>
            </a:endParaRPr>
          </a:p>
          <a:p>
            <a:endParaRPr lang="en-US" altLang="ja-JP">
              <a:ea typeface="游ゴシック"/>
            </a:endParaRPr>
          </a:p>
          <a:p>
            <a:r>
              <a:rPr lang="ja-JP" altLang="en-US" sz="1050"/>
              <a:t>　　　・基礎事項</a:t>
            </a:r>
            <a:endParaRPr lang="en-US" altLang="ja-JP" sz="1050"/>
          </a:p>
          <a:p>
            <a:r>
              <a:rPr lang="ja-JP" altLang="en-US" sz="1050">
                <a:ea typeface="游ゴシック"/>
              </a:rPr>
              <a:t>　　　　　✓数値/変数/文字列/リスト/for文/if文等</a:t>
            </a:r>
          </a:p>
          <a:p>
            <a:endParaRPr lang="ja-JP" altLang="en-US" sz="1050">
              <a:ea typeface="游ゴシック"/>
            </a:endParaRPr>
          </a:p>
          <a:p>
            <a:r>
              <a:rPr lang="ja-JP" altLang="en-US" sz="1050">
                <a:ea typeface="游ゴシック"/>
              </a:rPr>
              <a:t>　　　</a:t>
            </a:r>
            <a:r>
              <a:rPr kumimoji="1" lang="ja-JP" altLang="en-US" sz="1050">
                <a:ea typeface="游ゴシック"/>
              </a:rPr>
              <a:t>・組み込み型</a:t>
            </a:r>
            <a:endParaRPr lang="en-US" altLang="ja-JP" sz="1050">
              <a:ea typeface="游ゴシック" panose="020B0400000000000000" pitchFamily="34" charset="-128"/>
            </a:endParaRPr>
          </a:p>
          <a:p>
            <a:r>
              <a:rPr lang="ja-JP" sz="1050">
                <a:ea typeface="游ゴシック"/>
              </a:rPr>
              <a:t>　　　　　✓ディクショナリ</a:t>
            </a:r>
            <a:endParaRPr lang="ja-JP" sz="1050">
              <a:ea typeface="+mn-lt"/>
              <a:cs typeface="+mn-lt"/>
            </a:endParaRPr>
          </a:p>
          <a:p>
            <a:r>
              <a:rPr lang="ja-JP" sz="1050">
                <a:ea typeface="游ゴシック"/>
              </a:rPr>
              <a:t>　　　　　✓Set</a:t>
            </a:r>
            <a:endParaRPr lang="ja-JP" sz="1050">
              <a:ea typeface="+mn-lt"/>
              <a:cs typeface="+mn-lt"/>
            </a:endParaRPr>
          </a:p>
          <a:p>
            <a:r>
              <a:rPr lang="ja-JP" sz="1050">
                <a:ea typeface="游ゴシック"/>
              </a:rPr>
              <a:t>　　　　　✓タプル</a:t>
            </a:r>
            <a:endParaRPr lang="ja-JP" sz="1050">
              <a:ea typeface="+mn-lt"/>
              <a:cs typeface="+mn-lt"/>
            </a:endParaRPr>
          </a:p>
          <a:p>
            <a:r>
              <a:rPr lang="ja-JP" sz="1050">
                <a:ea typeface="游ゴシック"/>
              </a:rPr>
              <a:t>　　　　　✓If文応用</a:t>
            </a:r>
            <a:endParaRPr lang="ja-JP" sz="1050">
              <a:ea typeface="+mn-lt"/>
              <a:cs typeface="+mn-lt"/>
            </a:endParaRPr>
          </a:p>
          <a:p>
            <a:r>
              <a:rPr lang="ja-JP" sz="1050">
                <a:ea typeface="游ゴシック"/>
              </a:rPr>
              <a:t>　　　　　✓ループの応用</a:t>
            </a:r>
            <a:endParaRPr lang="ja-JP" sz="1050">
              <a:ea typeface="+mn-lt"/>
              <a:cs typeface="+mn-lt"/>
            </a:endParaRPr>
          </a:p>
          <a:p>
            <a:r>
              <a:rPr lang="ja-JP" sz="1050">
                <a:ea typeface="游ゴシック"/>
              </a:rPr>
              <a:t>　　　　　✓関数の応用</a:t>
            </a:r>
            <a:endParaRPr lang="ja-JP" sz="1050">
              <a:ea typeface="+mn-lt"/>
              <a:cs typeface="+mn-lt"/>
            </a:endParaRPr>
          </a:p>
          <a:p>
            <a:r>
              <a:rPr lang="ja-JP" sz="1050">
                <a:ea typeface="游ゴシック"/>
              </a:rPr>
              <a:t>　　　　　✓ファイル処理</a:t>
            </a:r>
            <a:endParaRPr lang="ja-JP" sz="1050">
              <a:ea typeface="+mn-lt"/>
              <a:cs typeface="+mn-lt"/>
            </a:endParaRPr>
          </a:p>
          <a:p>
            <a:endParaRPr lang="ja-JP" altLang="en-US" sz="1050">
              <a:ea typeface="游ゴシック"/>
            </a:endParaRPr>
          </a:p>
          <a:p>
            <a:r>
              <a:rPr lang="ja-JP" altLang="en-US" sz="1050">
                <a:ea typeface="游ゴシック"/>
              </a:rPr>
              <a:t>　　　・関数型プログラミング</a:t>
            </a:r>
            <a:endParaRPr lang="en-US" altLang="ja-JP" sz="1050">
              <a:ea typeface="游ゴシック"/>
            </a:endParaRPr>
          </a:p>
          <a:p>
            <a:r>
              <a:rPr kumimoji="1" lang="ja-JP" sz="1050">
                <a:ea typeface="游ゴシック"/>
              </a:rPr>
              <a:t>　　　</a:t>
            </a:r>
            <a:r>
              <a:rPr lang="ja-JP" sz="1050">
                <a:ea typeface="游ゴシック"/>
              </a:rPr>
              <a:t>　　✓関数型プログラミング</a:t>
            </a:r>
            <a:endParaRPr lang="ja-JP" sz="1050">
              <a:ea typeface="+mn-lt"/>
              <a:cs typeface="+mn-lt"/>
            </a:endParaRPr>
          </a:p>
          <a:p>
            <a:r>
              <a:rPr lang="ja-JP" sz="1050">
                <a:ea typeface="游ゴシック"/>
              </a:rPr>
              <a:t>　　　　　✓内包表記（コンプリヘンション）</a:t>
            </a:r>
            <a:endParaRPr lang="ja-JP" sz="1050">
              <a:ea typeface="+mn-lt"/>
              <a:cs typeface="+mn-lt"/>
            </a:endParaRPr>
          </a:p>
          <a:p>
            <a:r>
              <a:rPr lang="ja-JP" sz="1050">
                <a:ea typeface="游ゴシック"/>
              </a:rPr>
              <a:t>　　　　　✓イテレータ</a:t>
            </a:r>
            <a:endParaRPr lang="ja-JP" sz="1050">
              <a:ea typeface="+mn-lt"/>
              <a:cs typeface="+mn-lt"/>
            </a:endParaRPr>
          </a:p>
          <a:p>
            <a:r>
              <a:rPr lang="ja-JP" sz="1050">
                <a:ea typeface="游ゴシック"/>
              </a:rPr>
              <a:t>　　　　　✓ジェネレータ</a:t>
            </a:r>
            <a:endParaRPr lang="ja-JP" sz="1050">
              <a:ea typeface="+mn-lt"/>
              <a:cs typeface="+mn-lt"/>
            </a:endParaRPr>
          </a:p>
          <a:p>
            <a:r>
              <a:rPr lang="ja-JP" sz="1050">
                <a:ea typeface="游ゴシック"/>
              </a:rPr>
              <a:t>　　　　　✓高階関数とデコレータ</a:t>
            </a:r>
            <a:endParaRPr lang="ja-JP" sz="1050">
              <a:ea typeface="+mn-lt"/>
              <a:cs typeface="+mn-lt"/>
            </a:endParaRPr>
          </a:p>
          <a:p>
            <a:endParaRPr lang="ja-JP" altLang="en-US" sz="1050">
              <a:ea typeface="游ゴシック"/>
            </a:endParaRPr>
          </a:p>
          <a:p>
            <a:r>
              <a:rPr lang="ja-JP" altLang="en-US" sz="1050">
                <a:ea typeface="游ゴシック"/>
              </a:rPr>
              <a:t>　　　</a:t>
            </a:r>
            <a:r>
              <a:rPr kumimoji="1" lang="ja-JP" altLang="en-US" sz="1050">
                <a:ea typeface="游ゴシック"/>
              </a:rPr>
              <a:t>・クラスとオブジェクト指向開発</a:t>
            </a:r>
            <a:endParaRPr lang="en-US" altLang="ja-JP" sz="1050">
              <a:ea typeface="游ゴシック"/>
            </a:endParaRPr>
          </a:p>
          <a:p>
            <a:r>
              <a:rPr lang="ja-JP" altLang="en-US" sz="1050">
                <a:ea typeface="游ゴシック"/>
              </a:rPr>
              <a:t>　　　　　✓クラスの利用</a:t>
            </a:r>
          </a:p>
          <a:p>
            <a:r>
              <a:rPr lang="ja-JP" altLang="en-US" sz="1050">
                <a:ea typeface="游ゴシック"/>
              </a:rPr>
              <a:t>　　　　　✓クラスの開発</a:t>
            </a:r>
          </a:p>
          <a:p>
            <a:endParaRPr lang="ja-JP" altLang="en-US" sz="1050">
              <a:ea typeface="游ゴシック"/>
            </a:endParaRPr>
          </a:p>
          <a:p>
            <a:r>
              <a:rPr lang="ja-JP" altLang="en-US" sz="1050">
                <a:ea typeface="游ゴシック"/>
              </a:rPr>
              <a:t>　　　・クラスの継承と高度なオブジェクト指向機能</a:t>
            </a:r>
            <a:endParaRPr lang="en-US" altLang="ja-JP" sz="1050">
              <a:ea typeface="游ゴシック"/>
            </a:endParaRPr>
          </a:p>
          <a:p>
            <a:r>
              <a:rPr lang="ja-JP" altLang="en-US" sz="1050">
                <a:ea typeface="游ゴシック"/>
              </a:rPr>
              <a:t>　　　　　✓クラスの継承</a:t>
            </a:r>
          </a:p>
          <a:p>
            <a:r>
              <a:rPr kumimoji="1" lang="ja-JP" altLang="en-US" sz="1050">
                <a:ea typeface="游ゴシック"/>
              </a:rPr>
              <a:t>　　　</a:t>
            </a:r>
            <a:r>
              <a:rPr lang="ja-JP" altLang="en-US" sz="1050">
                <a:ea typeface="游ゴシック"/>
              </a:rPr>
              <a:t>　　✓特殊メソッドの利用</a:t>
            </a:r>
          </a:p>
          <a:p>
            <a:r>
              <a:rPr lang="ja-JP" altLang="en-US" sz="1050">
                <a:ea typeface="游ゴシック"/>
              </a:rPr>
              <a:t>　　　　　✓組み込み型の継承</a:t>
            </a:r>
          </a:p>
        </p:txBody>
      </p:sp>
      <p:sp>
        <p:nvSpPr>
          <p:cNvPr id="4" name="テキスト ボックス 3">
            <a:extLst>
              <a:ext uri="{FF2B5EF4-FFF2-40B4-BE49-F238E27FC236}">
                <a16:creationId xmlns:a16="http://schemas.microsoft.com/office/drawing/2014/main" id="{70577EE5-B80E-4C1B-988C-983C213D3456}"/>
              </a:ext>
            </a:extLst>
          </p:cNvPr>
          <p:cNvSpPr txBox="1"/>
          <p:nvPr/>
        </p:nvSpPr>
        <p:spPr>
          <a:xfrm>
            <a:off x="3818475" y="1572399"/>
            <a:ext cx="4987251" cy="4616648"/>
          </a:xfrm>
          <a:prstGeom prst="rect">
            <a:avLst/>
          </a:prstGeom>
          <a:noFill/>
        </p:spPr>
        <p:txBody>
          <a:bodyPr wrap="square" lIns="91440" tIns="45720" rIns="91440" bIns="45720" rtlCol="0" anchor="t">
            <a:spAutoFit/>
          </a:bodyPr>
          <a:lstStyle/>
          <a:p>
            <a:r>
              <a:rPr lang="ja-JP" sz="1050">
                <a:ea typeface="游ゴシック"/>
              </a:rPr>
              <a:t>　　　・モジュール</a:t>
            </a:r>
            <a:endParaRPr lang="en-US" sz="1050">
              <a:ea typeface="+mn-lt"/>
              <a:cs typeface="+mn-lt"/>
            </a:endParaRPr>
          </a:p>
          <a:p>
            <a:r>
              <a:rPr lang="ja-JP" sz="1050">
                <a:ea typeface="游ゴシック"/>
              </a:rPr>
              <a:t>　　　　　✓モジュールファイルの作成</a:t>
            </a:r>
            <a:endParaRPr lang="en-US" sz="1050">
              <a:ea typeface="+mn-lt"/>
              <a:cs typeface="+mn-lt"/>
            </a:endParaRPr>
          </a:p>
          <a:p>
            <a:r>
              <a:rPr lang="ja-JP" sz="1050">
                <a:ea typeface="游ゴシック"/>
              </a:rPr>
              <a:t>　　　　　✓モジュールの階層構造（パッケージ）</a:t>
            </a:r>
            <a:endParaRPr lang="en-US" sz="1050">
              <a:ea typeface="+mn-lt"/>
              <a:cs typeface="+mn-lt"/>
            </a:endParaRPr>
          </a:p>
          <a:p>
            <a:r>
              <a:rPr lang="ja-JP" sz="1050">
                <a:ea typeface="游ゴシック"/>
              </a:rPr>
              <a:t>　　　　　✓モジュールを利用する際の注意点</a:t>
            </a:r>
            <a:endParaRPr lang="en-US" sz="1050">
              <a:ea typeface="+mn-lt"/>
              <a:cs typeface="+mn-lt"/>
            </a:endParaRPr>
          </a:p>
          <a:p>
            <a:r>
              <a:rPr lang="ja-JP" sz="1050">
                <a:ea typeface="游ゴシック"/>
              </a:rPr>
              <a:t>　　　　　✓サードパーティのモジュール</a:t>
            </a:r>
            <a:endParaRPr lang="en-US" sz="1050">
              <a:ea typeface="+mn-lt"/>
              <a:cs typeface="+mn-lt"/>
            </a:endParaRPr>
          </a:p>
          <a:p>
            <a:endParaRPr lang="ja-JP" altLang="en-US" sz="1050">
              <a:ea typeface="游ゴシック"/>
            </a:endParaRPr>
          </a:p>
          <a:p>
            <a:r>
              <a:rPr lang="ja-JP" altLang="en-US" sz="1050">
                <a:ea typeface="游ゴシック"/>
              </a:rPr>
              <a:t>　　　・スコープとオブジェクト</a:t>
            </a:r>
            <a:endParaRPr lang="en-US" altLang="ja-JP" sz="1050">
              <a:ea typeface="游ゴシック"/>
            </a:endParaRPr>
          </a:p>
          <a:p>
            <a:r>
              <a:rPr lang="ja-JP" altLang="en-US" sz="1050">
                <a:ea typeface="游ゴシック"/>
              </a:rPr>
              <a:t>　　　　　✓名前空間、スコープ</a:t>
            </a:r>
          </a:p>
          <a:p>
            <a:r>
              <a:rPr lang="ja-JP" altLang="en-US" sz="1050">
                <a:ea typeface="游ゴシック"/>
              </a:rPr>
              <a:t>　　　　　✓純粋オブジェクト指向言語としてのPython</a:t>
            </a:r>
          </a:p>
          <a:p>
            <a:endParaRPr lang="ja-JP" altLang="en-US" sz="1050">
              <a:ea typeface="游ゴシック"/>
            </a:endParaRPr>
          </a:p>
          <a:p>
            <a:r>
              <a:rPr kumimoji="1" lang="ja-JP" altLang="en-US" sz="1050">
                <a:ea typeface="游ゴシック"/>
              </a:rPr>
              <a:t>　　　・例外処理</a:t>
            </a:r>
            <a:endParaRPr lang="en-US" altLang="ja-JP" sz="1050">
              <a:ea typeface="游ゴシック"/>
            </a:endParaRPr>
          </a:p>
          <a:p>
            <a:r>
              <a:rPr lang="ja-JP" altLang="en-US" sz="1050">
                <a:ea typeface="游ゴシック"/>
              </a:rPr>
              <a:t>　　　　　✓Pythonの例外処理</a:t>
            </a:r>
          </a:p>
          <a:p>
            <a:r>
              <a:rPr lang="ja-JP" altLang="en-US" sz="1050">
                <a:ea typeface="游ゴシック"/>
              </a:rPr>
              <a:t>　　　　　✓良く起こるエラーや例外と対策</a:t>
            </a:r>
          </a:p>
          <a:p>
            <a:endParaRPr lang="ja-JP" altLang="en-US" sz="1050">
              <a:ea typeface="游ゴシック"/>
            </a:endParaRPr>
          </a:p>
          <a:p>
            <a:r>
              <a:rPr lang="ja-JP" altLang="en-US" sz="1050">
                <a:ea typeface="游ゴシック"/>
              </a:rPr>
              <a:t>　　　・標準ライブラリ</a:t>
            </a:r>
            <a:endParaRPr lang="en-US" altLang="ja-JP">
              <a:ea typeface="游ゴシック"/>
            </a:endParaRPr>
          </a:p>
          <a:p>
            <a:r>
              <a:rPr lang="ja-JP" altLang="en-US" sz="1050">
                <a:ea typeface="游ゴシック"/>
              </a:rPr>
              <a:t>　　　　　✓標準ライブラリのインポート</a:t>
            </a:r>
          </a:p>
          <a:p>
            <a:r>
              <a:rPr lang="ja-JP" altLang="en-US" sz="1050">
                <a:ea typeface="游ゴシック"/>
              </a:rPr>
              <a:t>　　　　　✓データ構造</a:t>
            </a:r>
          </a:p>
          <a:p>
            <a:r>
              <a:rPr lang="ja-JP" altLang="en-US" sz="1050">
                <a:ea typeface="游ゴシック"/>
              </a:rPr>
              <a:t>　　　　　✓日時データの扱い「datetime, calendar」</a:t>
            </a:r>
          </a:p>
          <a:p>
            <a:r>
              <a:rPr lang="ja-JP" altLang="en-US" sz="1050">
                <a:ea typeface="游ゴシック"/>
              </a:rPr>
              <a:t>　　　　　✓正規表現「re」</a:t>
            </a:r>
          </a:p>
          <a:p>
            <a:r>
              <a:rPr lang="ja-JP" altLang="en-US" sz="1050">
                <a:ea typeface="游ゴシック"/>
              </a:rPr>
              <a:t>　　　　　✓システムパラメータを取得、操作する「sys」</a:t>
            </a:r>
          </a:p>
          <a:p>
            <a:r>
              <a:rPr lang="ja-JP" altLang="en-US" sz="1050">
                <a:ea typeface="游ゴシック"/>
              </a:rPr>
              <a:t>　　　　　✓ファイル、プロセスなどOS依存の情報を取得、操作する「os」</a:t>
            </a:r>
          </a:p>
          <a:p>
            <a:r>
              <a:rPr lang="ja-JP" altLang="en-US" sz="1050">
                <a:ea typeface="游ゴシック"/>
              </a:rPr>
              <a:t>　　　　　✓数学関数を利用する「math」「random」</a:t>
            </a:r>
          </a:p>
          <a:p>
            <a:r>
              <a:rPr lang="ja-JP" altLang="en-US" sz="1050">
                <a:ea typeface="游ゴシック"/>
              </a:rPr>
              <a:t>　　　　　✓インターネット上のデータを取得する「urllib」</a:t>
            </a:r>
          </a:p>
          <a:p>
            <a:r>
              <a:rPr lang="ja-JP" altLang="en-US" sz="1050">
                <a:ea typeface="游ゴシック"/>
              </a:rPr>
              <a:t>　　　　　✓文字列ベースのバーチャルなファイルを作る「io.StringIO」</a:t>
            </a:r>
          </a:p>
          <a:p>
            <a:r>
              <a:rPr lang="ja-JP" altLang="en-US" sz="1050">
                <a:ea typeface="游ゴシック"/>
              </a:rPr>
              <a:t>　　　　　✓CSV（カンマ区切り）ファイルの操作「csv」</a:t>
            </a:r>
          </a:p>
          <a:p>
            <a:r>
              <a:rPr lang="ja-JP" altLang="en-US" sz="1050">
                <a:ea typeface="游ゴシック"/>
              </a:rPr>
              <a:t>　　　　　✓オブジェクトの永続化とシリアライズ「shelve」「pickle」</a:t>
            </a:r>
          </a:p>
          <a:p>
            <a:r>
              <a:rPr lang="ja-JP" altLang="en-US" sz="1050">
                <a:ea typeface="游ゴシック"/>
              </a:rPr>
              <a:t>　　　　　✓JSONデータを扱う「json」</a:t>
            </a:r>
          </a:p>
        </p:txBody>
      </p:sp>
      <p:sp>
        <p:nvSpPr>
          <p:cNvPr id="5" name="テキスト ボックス 4">
            <a:extLst>
              <a:ext uri="{FF2B5EF4-FFF2-40B4-BE49-F238E27FC236}">
                <a16:creationId xmlns:a16="http://schemas.microsoft.com/office/drawing/2014/main" id="{576EEDC7-0FE0-4A60-974E-51819E264A04}"/>
              </a:ext>
            </a:extLst>
          </p:cNvPr>
          <p:cNvSpPr txBox="1"/>
          <p:nvPr/>
        </p:nvSpPr>
        <p:spPr>
          <a:xfrm>
            <a:off x="8453976" y="1572399"/>
            <a:ext cx="4987251" cy="1061829"/>
          </a:xfrm>
          <a:prstGeom prst="rect">
            <a:avLst/>
          </a:prstGeom>
          <a:noFill/>
        </p:spPr>
        <p:txBody>
          <a:bodyPr wrap="square" lIns="91440" tIns="45720" rIns="91440" bIns="45720" rtlCol="0" anchor="t">
            <a:spAutoFit/>
          </a:bodyPr>
          <a:lstStyle/>
          <a:p>
            <a:r>
              <a:rPr lang="ja-JP" altLang="en-US" sz="1050">
                <a:ea typeface="游ゴシック"/>
              </a:rPr>
              <a:t>・Pythonとデータサイエンス</a:t>
            </a:r>
            <a:endParaRPr lang="ja-JP"/>
          </a:p>
          <a:p>
            <a:r>
              <a:rPr lang="ja-JP" altLang="en-US" sz="1050">
                <a:ea typeface="游ゴシック"/>
              </a:rPr>
              <a:t>　　✓Numpyとmatplotlib</a:t>
            </a:r>
          </a:p>
          <a:p>
            <a:r>
              <a:rPr lang="ja-JP" altLang="en-US" sz="1050">
                <a:ea typeface="游ゴシック"/>
              </a:rPr>
              <a:t>　　✓Numpyの利用</a:t>
            </a:r>
          </a:p>
          <a:p>
            <a:r>
              <a:rPr lang="ja-JP" altLang="en-US" sz="1050">
                <a:ea typeface="游ゴシック"/>
              </a:rPr>
              <a:t>　　✓matplotlibの利用</a:t>
            </a:r>
          </a:p>
          <a:p>
            <a:r>
              <a:rPr lang="ja-JP" altLang="en-US" sz="1050">
                <a:ea typeface="游ゴシック"/>
              </a:rPr>
              <a:t>　　✓視覚化</a:t>
            </a:r>
          </a:p>
          <a:p>
            <a:r>
              <a:rPr lang="ja-JP" altLang="en-US" sz="1050">
                <a:ea typeface="游ゴシック"/>
              </a:rPr>
              <a:t>　　✓機械学習</a:t>
            </a:r>
          </a:p>
        </p:txBody>
      </p:sp>
    </p:spTree>
    <p:extLst>
      <p:ext uri="{BB962C8B-B14F-4D97-AF65-F5344CB8AC3E}">
        <p14:creationId xmlns:p14="http://schemas.microsoft.com/office/powerpoint/2010/main" val="382744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20EEEBEE-C55E-4FE3-BDB3-028125B1D05E}"/>
              </a:ext>
            </a:extLst>
          </p:cNvPr>
          <p:cNvSpPr txBox="1"/>
          <p:nvPr/>
        </p:nvSpPr>
        <p:spPr>
          <a:xfrm>
            <a:off x="310101" y="445273"/>
            <a:ext cx="3479126" cy="6370975"/>
          </a:xfrm>
          <a:prstGeom prst="rect">
            <a:avLst/>
          </a:prstGeom>
          <a:noFill/>
        </p:spPr>
        <p:txBody>
          <a:bodyPr wrap="square" lIns="91440" tIns="45720" rIns="91440" bIns="45720" rtlCol="0" anchor="t">
            <a:spAutoFit/>
          </a:bodyPr>
          <a:lstStyle/>
          <a:p>
            <a:r>
              <a:rPr lang="en-US" altLang="ja-JP" noProof="1">
                <a:ea typeface="游ゴシック"/>
              </a:rPr>
              <a:t>Ⅲ</a:t>
            </a:r>
            <a:r>
              <a:rPr lang="ja-JP" altLang="en-US" noProof="1">
                <a:ea typeface="游ゴシック"/>
              </a:rPr>
              <a:t>．データエンジニアリング</a:t>
            </a:r>
            <a:endParaRPr lang="en-US" altLang="ja-JP" noProof="1">
              <a:ea typeface="游ゴシック"/>
            </a:endParaRPr>
          </a:p>
          <a:p>
            <a:endParaRPr lang="en-US" altLang="ja-JP" noProof="1">
              <a:ea typeface="游ゴシック"/>
            </a:endParaRPr>
          </a:p>
          <a:p>
            <a:r>
              <a:rPr kumimoji="1" lang="ja-JP" altLang="en-US" noProof="1">
                <a:ea typeface="游ゴシック"/>
              </a:rPr>
              <a:t>　</a:t>
            </a:r>
            <a:r>
              <a:rPr lang="ja-JP" altLang="en-US" noProof="1">
                <a:ea typeface="游ゴシック"/>
              </a:rPr>
              <a:t>２</a:t>
            </a:r>
            <a:r>
              <a:rPr kumimoji="1" lang="ja-JP" altLang="en-US" noProof="1">
                <a:ea typeface="游ゴシック"/>
              </a:rPr>
              <a:t>．</a:t>
            </a:r>
            <a:r>
              <a:rPr lang="en-US" altLang="ja-JP" noProof="1">
                <a:ea typeface="游ゴシック"/>
              </a:rPr>
              <a:t>Java Script</a:t>
            </a:r>
          </a:p>
          <a:p>
            <a:endParaRPr lang="ja-JP" altLang="en-US" sz="1050" noProof="1">
              <a:ea typeface="游ゴシック"/>
            </a:endParaRPr>
          </a:p>
          <a:p>
            <a:r>
              <a:rPr lang="ja-JP" altLang="en-US" sz="1050" noProof="1">
                <a:ea typeface="游ゴシック"/>
              </a:rPr>
              <a:t>　　　・</a:t>
            </a:r>
            <a:r>
              <a:rPr lang="ja-JP" altLang="en-US" sz="1050" noProof="1">
                <a:ea typeface="+mn-lt"/>
                <a:cs typeface="+mn-lt"/>
              </a:rPr>
              <a:t>文字列・数値</a:t>
            </a:r>
            <a:endParaRPr lang="en-US" altLang="ja-JP" sz="1050" noProof="1">
              <a:ea typeface="游ゴシック"/>
            </a:endParaRPr>
          </a:p>
          <a:p>
            <a:endParaRPr lang="ja-JP" altLang="en-US" sz="1050" noProof="1">
              <a:ea typeface="游ゴシック"/>
            </a:endParaRPr>
          </a:p>
          <a:p>
            <a:r>
              <a:rPr lang="ja-JP" altLang="en-US" sz="1050" noProof="1">
                <a:ea typeface="游ゴシック"/>
              </a:rPr>
              <a:t>　　　</a:t>
            </a:r>
            <a:r>
              <a:rPr kumimoji="1" lang="ja-JP" altLang="en-US" sz="1050" noProof="1">
                <a:ea typeface="游ゴシック"/>
              </a:rPr>
              <a:t>・</a:t>
            </a:r>
            <a:r>
              <a:rPr lang="ja-JP" altLang="en-US" sz="1050" noProof="1">
                <a:ea typeface="游ゴシック"/>
              </a:rPr>
              <a:t>変数・定数</a:t>
            </a:r>
            <a:endParaRPr lang="en-US" altLang="ja-JP" sz="1050" noProof="1">
              <a:ea typeface="游ゴシック" panose="020B0400000000000000" pitchFamily="34" charset="-128"/>
            </a:endParaRPr>
          </a:p>
          <a:p>
            <a:endParaRPr lang="ja-JP" altLang="en-US" sz="1050" noProof="1">
              <a:ea typeface="游ゴシック"/>
            </a:endParaRPr>
          </a:p>
          <a:p>
            <a:r>
              <a:rPr lang="ja-JP" altLang="en-US" sz="1050" noProof="1">
                <a:ea typeface="游ゴシック"/>
              </a:rPr>
              <a:t>　　　・条件分岐</a:t>
            </a:r>
            <a:endParaRPr lang="en-US" altLang="ja-JP" sz="1050" noProof="1">
              <a:ea typeface="游ゴシック"/>
            </a:endParaRPr>
          </a:p>
          <a:p>
            <a:r>
              <a:rPr lang="ja-JP" altLang="en-US" sz="1050" noProof="1">
                <a:ea typeface="游ゴシック"/>
              </a:rPr>
              <a:t>　　　　　✓</a:t>
            </a:r>
            <a:r>
              <a:rPr lang="en-US" altLang="ja-JP" sz="1050" noProof="1">
                <a:ea typeface="游ゴシック"/>
              </a:rPr>
              <a:t>if文</a:t>
            </a:r>
          </a:p>
          <a:p>
            <a:r>
              <a:rPr lang="ja-JP" altLang="en-US" sz="1050" noProof="1">
                <a:ea typeface="游ゴシック"/>
                <a:cs typeface="+mn-lt"/>
              </a:rPr>
              <a:t>　　　　　✓</a:t>
            </a:r>
            <a:r>
              <a:rPr lang="en-US" altLang="ja-JP" sz="1050" noProof="1">
                <a:ea typeface="+mn-lt"/>
                <a:cs typeface="+mn-lt"/>
              </a:rPr>
              <a:t>else</a:t>
            </a:r>
            <a:r>
              <a:rPr lang="ja-JP" altLang="en-US" sz="1050" noProof="1">
                <a:ea typeface="+mn-lt"/>
                <a:cs typeface="+mn-lt"/>
              </a:rPr>
              <a:t>・</a:t>
            </a:r>
            <a:r>
              <a:rPr lang="en-US" altLang="ja-JP" sz="1050" noProof="1">
                <a:ea typeface="+mn-lt"/>
                <a:cs typeface="+mn-lt"/>
              </a:rPr>
              <a:t>else if</a:t>
            </a:r>
            <a:r>
              <a:rPr lang="ja-JP" altLang="en-US" sz="1050" noProof="1">
                <a:ea typeface="+mn-lt"/>
                <a:cs typeface="+mn-lt"/>
              </a:rPr>
              <a:t>文</a:t>
            </a:r>
            <a:endParaRPr lang="en-US" altLang="ja-JP" noProof="1">
              <a:ea typeface="游ゴシック"/>
              <a:cs typeface="+mn-lt"/>
            </a:endParaRPr>
          </a:p>
          <a:p>
            <a:r>
              <a:rPr lang="ja-JP" altLang="en-US" sz="1050" noProof="1">
                <a:ea typeface="游ゴシック"/>
              </a:rPr>
              <a:t>　　　　　✓</a:t>
            </a:r>
            <a:r>
              <a:rPr lang="en-US" altLang="ja-JP" sz="1050" noProof="1">
                <a:ea typeface="游ゴシック"/>
              </a:rPr>
              <a:t>switch文</a:t>
            </a:r>
          </a:p>
          <a:p>
            <a:endParaRPr lang="ja-JP" altLang="en-US" sz="1050" noProof="1">
              <a:ea typeface="游ゴシック"/>
            </a:endParaRPr>
          </a:p>
          <a:p>
            <a:r>
              <a:rPr lang="ja-JP" altLang="en-US" sz="1050" noProof="1">
                <a:ea typeface="游ゴシック"/>
              </a:rPr>
              <a:t>　　　・繰り返し処理</a:t>
            </a:r>
            <a:endParaRPr lang="en-US" noProof="1">
              <a:ea typeface="游ゴシック"/>
            </a:endParaRPr>
          </a:p>
          <a:p>
            <a:r>
              <a:rPr lang="ja-JP" altLang="en-US" sz="1050" noProof="1">
                <a:ea typeface="游ゴシック"/>
              </a:rPr>
              <a:t>　　　　　✓</a:t>
            </a:r>
            <a:r>
              <a:rPr lang="en-US" altLang="ja-JP" sz="1050" noProof="1">
                <a:ea typeface="游ゴシック"/>
              </a:rPr>
              <a:t>while</a:t>
            </a:r>
            <a:r>
              <a:rPr lang="ja-JP" altLang="en-US" sz="1050" noProof="1">
                <a:ea typeface="游ゴシック"/>
              </a:rPr>
              <a:t>文</a:t>
            </a:r>
            <a:endParaRPr lang="en-US" altLang="ja-JP" sz="1050" noProof="1">
              <a:ea typeface="游ゴシック"/>
            </a:endParaRPr>
          </a:p>
          <a:p>
            <a:r>
              <a:rPr lang="ja-JP" altLang="en-US" sz="1050" noProof="1">
                <a:ea typeface="游ゴシック"/>
              </a:rPr>
              <a:t>　　　　　✓</a:t>
            </a:r>
            <a:r>
              <a:rPr lang="en-US" altLang="ja-JP" sz="1050" noProof="1">
                <a:ea typeface="游ゴシック"/>
              </a:rPr>
              <a:t>for文</a:t>
            </a:r>
          </a:p>
          <a:p>
            <a:endParaRPr lang="ja-JP" altLang="en-US" sz="1050" noProof="1">
              <a:ea typeface="游ゴシック"/>
            </a:endParaRPr>
          </a:p>
          <a:p>
            <a:r>
              <a:rPr lang="ja-JP" altLang="en-US" sz="1050" noProof="1">
                <a:ea typeface="游ゴシック"/>
              </a:rPr>
              <a:t>　　　・配列</a:t>
            </a:r>
            <a:endParaRPr lang="en-US" altLang="ja-JP" sz="1050" noProof="1">
              <a:ea typeface="游ゴシック"/>
            </a:endParaRPr>
          </a:p>
          <a:p>
            <a:endParaRPr lang="ja-JP" altLang="en-US" sz="1050" noProof="1">
              <a:ea typeface="游ゴシック"/>
            </a:endParaRPr>
          </a:p>
          <a:p>
            <a:r>
              <a:rPr lang="ja-JP" altLang="en-US" sz="1050" noProof="1">
                <a:ea typeface="游ゴシック"/>
              </a:rPr>
              <a:t>　　　・オブジェクト値の取得・更新</a:t>
            </a:r>
            <a:endParaRPr lang="en-US" altLang="ja-JP" sz="1050" noProof="1">
              <a:ea typeface="游ゴシック"/>
            </a:endParaRPr>
          </a:p>
          <a:p>
            <a:endParaRPr lang="ja-JP" altLang="en-US" sz="1050" noProof="1">
              <a:ea typeface="游ゴシック"/>
            </a:endParaRPr>
          </a:p>
          <a:p>
            <a:r>
              <a:rPr lang="ja-JP" altLang="en-US" sz="1050" noProof="1">
                <a:ea typeface="游ゴシック"/>
              </a:rPr>
              <a:t>　　　・関数</a:t>
            </a:r>
            <a:endParaRPr lang="en-US" altLang="ja-JP" sz="1050" noProof="1">
              <a:ea typeface="游ゴシック"/>
            </a:endParaRPr>
          </a:p>
          <a:p>
            <a:r>
              <a:rPr lang="ja-JP" altLang="en-US" sz="1050" noProof="1">
                <a:ea typeface="游ゴシック"/>
              </a:rPr>
              <a:t>　　　　　✓アロー関数</a:t>
            </a:r>
            <a:endParaRPr lang="en-US" altLang="ja-JP" sz="1050" noProof="1">
              <a:ea typeface="游ゴシック"/>
            </a:endParaRPr>
          </a:p>
          <a:p>
            <a:r>
              <a:rPr lang="ja-JP" altLang="en-US" sz="1050" noProof="1">
                <a:ea typeface="游ゴシック"/>
              </a:rPr>
              <a:t>　　　　　✓引数</a:t>
            </a:r>
            <a:endParaRPr lang="en-US" altLang="ja-JP" sz="1050" noProof="1">
              <a:ea typeface="游ゴシック"/>
            </a:endParaRPr>
          </a:p>
          <a:p>
            <a:r>
              <a:rPr lang="ja-JP" altLang="en-US" sz="1050" noProof="1">
                <a:ea typeface="游ゴシック"/>
              </a:rPr>
              <a:t>　　　　　✓戻り値</a:t>
            </a:r>
            <a:endParaRPr lang="en-US" altLang="ja-JP" sz="1050" noProof="1">
              <a:ea typeface="游ゴシック"/>
            </a:endParaRPr>
          </a:p>
          <a:p>
            <a:r>
              <a:rPr lang="ja-JP" altLang="en-US" sz="1050" noProof="1">
                <a:ea typeface="游ゴシック"/>
              </a:rPr>
              <a:t>　　　　　✓スコープ</a:t>
            </a:r>
            <a:endParaRPr lang="en-US" altLang="ja-JP" sz="1050" noProof="1">
              <a:ea typeface="游ゴシック"/>
            </a:endParaRPr>
          </a:p>
          <a:p>
            <a:endParaRPr lang="ja-JP" altLang="en-US" sz="1050" noProof="1">
              <a:ea typeface="游ゴシック"/>
            </a:endParaRPr>
          </a:p>
          <a:p>
            <a:r>
              <a:rPr lang="ja-JP" altLang="en-US" sz="1050" noProof="1">
                <a:ea typeface="游ゴシック"/>
              </a:rPr>
              <a:t>　　　・クラス</a:t>
            </a:r>
            <a:endParaRPr lang="en-US" altLang="ja-JP" sz="1050" noProof="1">
              <a:ea typeface="游ゴシック"/>
            </a:endParaRPr>
          </a:p>
          <a:p>
            <a:r>
              <a:rPr lang="ja-JP" altLang="en-US" sz="1050" noProof="1">
                <a:ea typeface="游ゴシック"/>
              </a:rPr>
              <a:t>　　　　　✓インスタンス</a:t>
            </a:r>
            <a:endParaRPr lang="en-US" altLang="ja-JP" sz="1050" noProof="1">
              <a:ea typeface="游ゴシック"/>
            </a:endParaRPr>
          </a:p>
          <a:p>
            <a:r>
              <a:rPr lang="ja-JP" altLang="en-US" sz="1050" noProof="1">
                <a:ea typeface="游ゴシック"/>
              </a:rPr>
              <a:t>　　　　　✓コンストラクタ</a:t>
            </a:r>
            <a:endParaRPr lang="en-US" altLang="ja-JP" noProof="1">
              <a:ea typeface="游ゴシック" panose="020B0400000000000000" pitchFamily="34" charset="-128"/>
            </a:endParaRPr>
          </a:p>
          <a:p>
            <a:r>
              <a:rPr lang="ja-JP" altLang="en-US" sz="1050" noProof="1">
                <a:ea typeface="游ゴシック"/>
              </a:rPr>
              <a:t>　　　　　✓メソッド</a:t>
            </a:r>
            <a:endParaRPr lang="en-US" altLang="ja-JP" sz="1050" noProof="1">
              <a:ea typeface="游ゴシック"/>
            </a:endParaRPr>
          </a:p>
          <a:p>
            <a:r>
              <a:rPr lang="ja-JP" altLang="en-US" sz="1050" noProof="1">
                <a:ea typeface="游ゴシック"/>
              </a:rPr>
              <a:t>　　　　　✓クラスの継承</a:t>
            </a:r>
            <a:endParaRPr lang="en-US" altLang="ja-JP" noProof="1">
              <a:ea typeface="游ゴシック"/>
            </a:endParaRPr>
          </a:p>
          <a:p>
            <a:r>
              <a:rPr lang="ja-JP" altLang="en-US" sz="1050" noProof="1">
                <a:ea typeface="游ゴシック"/>
              </a:rPr>
              <a:t>　　　　　✓メソッドの追加</a:t>
            </a:r>
            <a:endParaRPr lang="en-US" altLang="ja-JP" noProof="1">
              <a:ea typeface="游ゴシック"/>
            </a:endParaRPr>
          </a:p>
          <a:p>
            <a:r>
              <a:rPr lang="ja-JP" altLang="en-US" sz="1050" noProof="1">
                <a:ea typeface="游ゴシック"/>
              </a:rPr>
              <a:t>　　　　　✓オーバーライド</a:t>
            </a:r>
            <a:endParaRPr lang="en-US" altLang="en-US" sz="1050" noProof="1">
              <a:ea typeface="游ゴシック"/>
            </a:endParaRPr>
          </a:p>
          <a:p>
            <a:endParaRPr lang="en-US" altLang="ja-JP" noProof="1">
              <a:ea typeface="游ゴシック"/>
            </a:endParaRPr>
          </a:p>
        </p:txBody>
      </p:sp>
      <p:sp>
        <p:nvSpPr>
          <p:cNvPr id="2" name="テキスト ボックス 1">
            <a:extLst>
              <a:ext uri="{FF2B5EF4-FFF2-40B4-BE49-F238E27FC236}">
                <a16:creationId xmlns:a16="http://schemas.microsoft.com/office/drawing/2014/main" id="{A057E281-2187-44A9-BB75-81A8C4014141}"/>
              </a:ext>
            </a:extLst>
          </p:cNvPr>
          <p:cNvSpPr txBox="1"/>
          <p:nvPr/>
        </p:nvSpPr>
        <p:spPr>
          <a:xfrm>
            <a:off x="4265468" y="1260764"/>
            <a:ext cx="274319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ja-JP" sz="1050" noProof="1">
              <a:ea typeface="+mn-lt"/>
              <a:cs typeface="+mn-lt"/>
            </a:endParaRPr>
          </a:p>
          <a:p>
            <a:r>
              <a:rPr lang="ja-JP" sz="1050" noProof="1">
                <a:ea typeface="游ゴシック"/>
              </a:rPr>
              <a:t>　　　・ファイル</a:t>
            </a:r>
            <a:endParaRPr lang="en-US" sz="1050" noProof="1">
              <a:ea typeface="+mn-lt"/>
              <a:cs typeface="+mn-lt"/>
            </a:endParaRPr>
          </a:p>
          <a:p>
            <a:r>
              <a:rPr lang="ja-JP" sz="1050" noProof="1">
                <a:ea typeface="游ゴシック"/>
              </a:rPr>
              <a:t>　　　　　✓ファイルの分割</a:t>
            </a:r>
            <a:endParaRPr lang="en-US" sz="1050" noProof="1">
              <a:ea typeface="+mn-lt"/>
              <a:cs typeface="+mn-lt"/>
            </a:endParaRPr>
          </a:p>
          <a:p>
            <a:r>
              <a:rPr lang="ja-JP" sz="1050" noProof="1">
                <a:ea typeface="游ゴシック"/>
              </a:rPr>
              <a:t>　　　　　✓値のエクスポート</a:t>
            </a:r>
            <a:endParaRPr lang="en-US" sz="1050" noProof="1">
              <a:ea typeface="+mn-lt"/>
              <a:cs typeface="+mn-lt"/>
            </a:endParaRPr>
          </a:p>
          <a:p>
            <a:r>
              <a:rPr lang="ja-JP" sz="1050" noProof="1">
                <a:ea typeface="游ゴシック"/>
              </a:rPr>
              <a:t>　　　　　✓相対パス</a:t>
            </a:r>
            <a:endParaRPr lang="en-US" sz="1050" noProof="1">
              <a:ea typeface="+mn-lt"/>
              <a:cs typeface="+mn-lt"/>
            </a:endParaRPr>
          </a:p>
          <a:p>
            <a:endParaRPr lang="ja-JP" altLang="en-US" sz="1050" noProof="1">
              <a:ea typeface="游ゴシック"/>
            </a:endParaRPr>
          </a:p>
          <a:p>
            <a:r>
              <a:rPr lang="ja-JP" sz="1050" noProof="1">
                <a:ea typeface="游ゴシック"/>
              </a:rPr>
              <a:t>　　　・パッケージ</a:t>
            </a:r>
            <a:endParaRPr lang="en-US" sz="1050" noProof="1">
              <a:ea typeface="+mn-lt"/>
              <a:cs typeface="+mn-lt"/>
            </a:endParaRPr>
          </a:p>
          <a:p>
            <a:endParaRPr lang="ja-JP" altLang="en-US" sz="1050" noProof="1">
              <a:ea typeface="+mn-lt"/>
              <a:cs typeface="+mn-lt"/>
            </a:endParaRPr>
          </a:p>
          <a:p>
            <a:r>
              <a:rPr lang="ja-JP" sz="1050" noProof="1">
                <a:ea typeface="游ゴシック"/>
              </a:rPr>
              <a:t>　</a:t>
            </a:r>
            <a:r>
              <a:rPr lang="ja-JP" altLang="en-US" sz="1050" noProof="1">
                <a:ea typeface="游ゴシック"/>
              </a:rPr>
              <a:t>　　</a:t>
            </a:r>
            <a:r>
              <a:rPr lang="ja-JP" sz="1050" noProof="1">
                <a:ea typeface="游ゴシック"/>
              </a:rPr>
              <a:t>・</a:t>
            </a:r>
            <a:r>
              <a:rPr lang="ja-JP" altLang="en-US" sz="1050" noProof="1">
                <a:ea typeface="游ゴシック"/>
              </a:rPr>
              <a:t>メソ</a:t>
            </a:r>
            <a:r>
              <a:rPr lang="ja-JP" sz="1050" noProof="1">
                <a:ea typeface="游ゴシック"/>
              </a:rPr>
              <a:t>ッド</a:t>
            </a:r>
            <a:endParaRPr lang="ja-JP">
              <a:ea typeface="游ゴシック"/>
            </a:endParaRPr>
          </a:p>
          <a:p>
            <a:r>
              <a:rPr lang="ja-JP" sz="1050" noProof="1">
                <a:ea typeface="游ゴシック"/>
              </a:rPr>
              <a:t>　　　　　✓</a:t>
            </a:r>
            <a:r>
              <a:rPr lang="en-US" altLang="ja-JP" sz="1050" noProof="1">
                <a:ea typeface="游ゴシック"/>
              </a:rPr>
              <a:t>push</a:t>
            </a:r>
            <a:r>
              <a:rPr lang="ja-JP" altLang="en-US" sz="1050" noProof="1">
                <a:ea typeface="游ゴシック"/>
              </a:rPr>
              <a:t>メソッド</a:t>
            </a:r>
          </a:p>
          <a:p>
            <a:r>
              <a:rPr lang="ja-JP" altLang="en-US" sz="1050" noProof="1">
                <a:ea typeface="游ゴシック"/>
              </a:rPr>
              <a:t>　　　　　✓forEachメソッド</a:t>
            </a:r>
          </a:p>
          <a:p>
            <a:r>
              <a:rPr lang="ja-JP" sz="1050" noProof="1">
                <a:ea typeface="游ゴシック"/>
              </a:rPr>
              <a:t>　　　　　✓</a:t>
            </a:r>
            <a:r>
              <a:rPr lang="en-US" altLang="ja-JP" sz="1050" noProof="1">
                <a:ea typeface="游ゴシック"/>
              </a:rPr>
              <a:t>find</a:t>
            </a:r>
            <a:r>
              <a:rPr lang="ja-JP" altLang="en-US" sz="1050" noProof="1">
                <a:ea typeface="游ゴシック"/>
              </a:rPr>
              <a:t>メソッド</a:t>
            </a:r>
          </a:p>
          <a:p>
            <a:r>
              <a:rPr lang="ja-JP" altLang="en-US" sz="1050" noProof="1">
                <a:ea typeface="游ゴシック"/>
              </a:rPr>
              <a:t>　　　　　✓filterメソッド</a:t>
            </a:r>
          </a:p>
          <a:p>
            <a:r>
              <a:rPr lang="ja-JP" sz="1050" noProof="1">
                <a:ea typeface="游ゴシック"/>
              </a:rPr>
              <a:t>　　　　　✓</a:t>
            </a:r>
            <a:r>
              <a:rPr lang="en-US" altLang="ja-JP" sz="1050" noProof="1">
                <a:ea typeface="游ゴシック"/>
              </a:rPr>
              <a:t>map</a:t>
            </a:r>
            <a:r>
              <a:rPr lang="ja-JP" altLang="en-US" sz="1050" noProof="1">
                <a:ea typeface="游ゴシック"/>
              </a:rPr>
              <a:t>メソッド</a:t>
            </a:r>
          </a:p>
          <a:p>
            <a:endParaRPr lang="ja-JP" altLang="en-US" sz="1050" noProof="1">
              <a:ea typeface="游ゴシック"/>
            </a:endParaRPr>
          </a:p>
          <a:p>
            <a:r>
              <a:rPr lang="ja-JP" altLang="en-US" sz="1050" noProof="1">
                <a:ea typeface="游ゴシック"/>
              </a:rPr>
              <a:t>　　　・コールバック関数</a:t>
            </a:r>
            <a:endParaRPr lang="ja-JP" altLang="en-US" noProof="1">
              <a:ea typeface="游ゴシック"/>
            </a:endParaRPr>
          </a:p>
        </p:txBody>
      </p:sp>
    </p:spTree>
    <p:extLst>
      <p:ext uri="{BB962C8B-B14F-4D97-AF65-F5344CB8AC3E}">
        <p14:creationId xmlns:p14="http://schemas.microsoft.com/office/powerpoint/2010/main" val="1765003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20EEEBEE-C55E-4FE3-BDB3-028125B1D05E}"/>
              </a:ext>
            </a:extLst>
          </p:cNvPr>
          <p:cNvSpPr txBox="1"/>
          <p:nvPr/>
        </p:nvSpPr>
        <p:spPr>
          <a:xfrm>
            <a:off x="310101" y="445273"/>
            <a:ext cx="3272751" cy="5286062"/>
          </a:xfrm>
          <a:prstGeom prst="rect">
            <a:avLst/>
          </a:prstGeom>
          <a:noFill/>
        </p:spPr>
        <p:txBody>
          <a:bodyPr wrap="square" lIns="91440" tIns="45720" rIns="91440" bIns="45720" rtlCol="0" anchor="t">
            <a:spAutoFit/>
          </a:bodyPr>
          <a:lstStyle/>
          <a:p>
            <a:r>
              <a:rPr lang="en-US" altLang="ja-JP" noProof="1">
                <a:ea typeface="游ゴシック"/>
              </a:rPr>
              <a:t>Ⅲ</a:t>
            </a:r>
            <a:r>
              <a:rPr lang="ja-JP" altLang="en-US" noProof="1">
                <a:ea typeface="游ゴシック"/>
              </a:rPr>
              <a:t>．データエンジニアリング</a:t>
            </a:r>
            <a:endParaRPr lang="en-US" altLang="ja-JP" noProof="1">
              <a:ea typeface="游ゴシック"/>
            </a:endParaRPr>
          </a:p>
          <a:p>
            <a:endParaRPr lang="en-US" altLang="ja-JP" noProof="1">
              <a:ea typeface="游ゴシック"/>
            </a:endParaRPr>
          </a:p>
          <a:p>
            <a:r>
              <a:rPr kumimoji="1" lang="ja-JP" altLang="en-US" noProof="1">
                <a:ea typeface="游ゴシック"/>
              </a:rPr>
              <a:t>　</a:t>
            </a:r>
            <a:r>
              <a:rPr lang="ja-JP" altLang="en-US" noProof="1">
                <a:ea typeface="游ゴシック"/>
              </a:rPr>
              <a:t>3</a:t>
            </a:r>
            <a:r>
              <a:rPr kumimoji="1" lang="ja-JP" altLang="en-US" noProof="1">
                <a:ea typeface="游ゴシック"/>
              </a:rPr>
              <a:t>．</a:t>
            </a:r>
            <a:r>
              <a:rPr lang="ja-JP" altLang="en-US" noProof="1">
                <a:ea typeface="游ゴシック"/>
              </a:rPr>
              <a:t>SQL</a:t>
            </a:r>
            <a:endParaRPr lang="en-US" altLang="ja-JP" noProof="1">
              <a:ea typeface="游ゴシック"/>
            </a:endParaRPr>
          </a:p>
          <a:p>
            <a:endParaRPr lang="ja-JP" altLang="en-US" sz="1050" noProof="1">
              <a:ea typeface="游ゴシック"/>
            </a:endParaRPr>
          </a:p>
          <a:p>
            <a:r>
              <a:rPr lang="ja-JP" altLang="en-US" sz="1050" noProof="1">
                <a:ea typeface="游ゴシック"/>
              </a:rPr>
              <a:t>　　　・データベースとは</a:t>
            </a:r>
            <a:endParaRPr lang="ja-JP"/>
          </a:p>
          <a:p>
            <a:endParaRPr lang="ja-JP" altLang="en-US" sz="1050" noProof="1">
              <a:ea typeface="游ゴシック"/>
            </a:endParaRPr>
          </a:p>
          <a:p>
            <a:r>
              <a:rPr lang="ja-JP" sz="1050" noProof="1">
                <a:ea typeface="游ゴシック"/>
              </a:rPr>
              <a:t>　　　</a:t>
            </a:r>
            <a:r>
              <a:rPr lang="ja-JP" altLang="en-US" sz="1050" noProof="1">
                <a:ea typeface="游ゴシック"/>
              </a:rPr>
              <a:t>・データの追加、更新、削除</a:t>
            </a:r>
            <a:endParaRPr lang="ja-JP"/>
          </a:p>
          <a:p>
            <a:r>
              <a:rPr lang="ja-JP" sz="1050" noProof="1">
                <a:ea typeface="游ゴシック"/>
              </a:rPr>
              <a:t>　　　　　✓</a:t>
            </a:r>
            <a:r>
              <a:rPr lang="en-US" altLang="ja-JP" sz="1050" noProof="1">
                <a:ea typeface="游ゴシック"/>
              </a:rPr>
              <a:t>SELECT</a:t>
            </a:r>
          </a:p>
          <a:p>
            <a:r>
              <a:rPr lang="ja-JP" altLang="en-US" sz="1050" noProof="1">
                <a:ea typeface="游ゴシック"/>
              </a:rPr>
              <a:t>　　　　　✓UPDATE</a:t>
            </a:r>
          </a:p>
          <a:p>
            <a:r>
              <a:rPr lang="ja-JP" sz="1050" noProof="1">
                <a:ea typeface="游ゴシック"/>
              </a:rPr>
              <a:t>　　　　　✓</a:t>
            </a:r>
            <a:r>
              <a:rPr lang="en-US" altLang="ja-JP" sz="1050" noProof="1">
                <a:ea typeface="游ゴシック"/>
              </a:rPr>
              <a:t>DELETE</a:t>
            </a:r>
          </a:p>
          <a:p>
            <a:r>
              <a:rPr lang="ja-JP" altLang="en-US" sz="1050" noProof="1">
                <a:ea typeface="游ゴシック"/>
              </a:rPr>
              <a:t>　　　　　✓INSERT</a:t>
            </a:r>
          </a:p>
          <a:p>
            <a:endParaRPr lang="ja-JP" altLang="en-US" sz="1050" noProof="1">
              <a:ea typeface="游ゴシック"/>
            </a:endParaRPr>
          </a:p>
          <a:p>
            <a:r>
              <a:rPr lang="ja-JP" altLang="en-US" sz="1050" noProof="1">
                <a:ea typeface="游ゴシック"/>
              </a:rPr>
              <a:t>　　　・特定のデータの取得</a:t>
            </a:r>
            <a:endParaRPr lang="ja-JP"/>
          </a:p>
          <a:p>
            <a:r>
              <a:rPr lang="ja-JP" sz="1050" noProof="1">
                <a:ea typeface="游ゴシック"/>
              </a:rPr>
              <a:t>　　　　　✓</a:t>
            </a:r>
            <a:r>
              <a:rPr lang="en-US" altLang="ja-JP" sz="1050" noProof="1">
                <a:ea typeface="游ゴシック"/>
              </a:rPr>
              <a:t>WHERE</a:t>
            </a:r>
          </a:p>
          <a:p>
            <a:r>
              <a:rPr lang="ja-JP" altLang="en-US" sz="1050" noProof="1">
                <a:ea typeface="游ゴシック"/>
              </a:rPr>
              <a:t>　　　　　✓LIKE</a:t>
            </a:r>
          </a:p>
          <a:p>
            <a:r>
              <a:rPr lang="ja-JP" sz="1050" noProof="1">
                <a:ea typeface="游ゴシック"/>
              </a:rPr>
              <a:t>　　　　　✓</a:t>
            </a:r>
            <a:r>
              <a:rPr lang="en-US" altLang="ja-JP" sz="1050" noProof="1">
                <a:ea typeface="游ゴシック"/>
              </a:rPr>
              <a:t>NOT</a:t>
            </a:r>
          </a:p>
          <a:p>
            <a:r>
              <a:rPr lang="ja-JP" sz="1050" noProof="1">
                <a:ea typeface="游ゴシック"/>
              </a:rPr>
              <a:t>　　　　　✓</a:t>
            </a:r>
            <a:r>
              <a:rPr lang="en-US" altLang="ja-JP" sz="1050" noProof="1">
                <a:ea typeface="游ゴシック"/>
              </a:rPr>
              <a:t>IS NULL・IS NOT NULL</a:t>
            </a:r>
          </a:p>
          <a:p>
            <a:r>
              <a:rPr lang="ja-JP" altLang="en-US" sz="1050" noProof="1">
                <a:ea typeface="游ゴシック"/>
              </a:rPr>
              <a:t>　　　　　✓AND・OR</a:t>
            </a:r>
          </a:p>
          <a:p>
            <a:endParaRPr lang="ja-JP" sz="1050" noProof="1">
              <a:ea typeface="游ゴシック"/>
            </a:endParaRPr>
          </a:p>
          <a:p>
            <a:r>
              <a:rPr lang="ja-JP" sz="1050" noProof="1">
                <a:ea typeface="游ゴシック"/>
              </a:rPr>
              <a:t>　　　</a:t>
            </a:r>
            <a:r>
              <a:rPr lang="ja-JP" altLang="en-US" sz="1050" noProof="1">
                <a:ea typeface="游ゴシック"/>
              </a:rPr>
              <a:t>・検索結果の加工</a:t>
            </a:r>
            <a:endParaRPr lang="ja-JP"/>
          </a:p>
          <a:p>
            <a:r>
              <a:rPr lang="ja-JP" sz="1050" noProof="1">
                <a:ea typeface="游ゴシック"/>
              </a:rPr>
              <a:t>　　　　　✓</a:t>
            </a:r>
            <a:r>
              <a:rPr lang="en-US" altLang="ja-JP" sz="1050" noProof="1">
                <a:ea typeface="游ゴシック"/>
              </a:rPr>
              <a:t>DISTINCT</a:t>
            </a:r>
          </a:p>
          <a:p>
            <a:r>
              <a:rPr lang="ja-JP" altLang="en-US" sz="1050" noProof="1">
                <a:ea typeface="游ゴシック"/>
              </a:rPr>
              <a:t>　　　　　✓ORDER BY</a:t>
            </a:r>
          </a:p>
          <a:p>
            <a:r>
              <a:rPr lang="ja-JP" sz="1050" noProof="1">
                <a:ea typeface="游ゴシック"/>
              </a:rPr>
              <a:t>　　　　　✓</a:t>
            </a:r>
            <a:r>
              <a:rPr lang="en-US" altLang="ja-JP" sz="1050" noProof="1">
                <a:ea typeface="游ゴシック"/>
              </a:rPr>
              <a:t>OFFSET</a:t>
            </a:r>
          </a:p>
          <a:p>
            <a:r>
              <a:rPr lang="ja-JP" altLang="en-US" sz="1050" noProof="1">
                <a:ea typeface="游ゴシック"/>
              </a:rPr>
              <a:t>　　　　　✓FETCH</a:t>
            </a:r>
          </a:p>
          <a:p>
            <a:endParaRPr lang="ja-JP" altLang="en-US" sz="1050" noProof="1">
              <a:ea typeface="游ゴシック"/>
            </a:endParaRPr>
          </a:p>
          <a:p>
            <a:r>
              <a:rPr lang="ja-JP" altLang="en-US" sz="1050" noProof="1">
                <a:ea typeface="游ゴシック"/>
              </a:rPr>
              <a:t>　　　・集計関数</a:t>
            </a:r>
            <a:endParaRPr lang="ja-JP"/>
          </a:p>
          <a:p>
            <a:r>
              <a:rPr lang="ja-JP" sz="1050" noProof="1">
                <a:ea typeface="游ゴシック"/>
              </a:rPr>
              <a:t>　　　　　✓</a:t>
            </a:r>
            <a:r>
              <a:rPr lang="en-US" altLang="ja-JP" sz="1050" noProof="1">
                <a:ea typeface="游ゴシック"/>
              </a:rPr>
              <a:t>SUM</a:t>
            </a:r>
          </a:p>
          <a:p>
            <a:r>
              <a:rPr lang="ja-JP" sz="1050" noProof="1">
                <a:ea typeface="游ゴシック"/>
              </a:rPr>
              <a:t>　　　　　✓A</a:t>
            </a:r>
            <a:r>
              <a:rPr lang="en-US" altLang="ja-JP" sz="1050" noProof="1">
                <a:ea typeface="游ゴシック"/>
              </a:rPr>
              <a:t>VG</a:t>
            </a:r>
          </a:p>
          <a:p>
            <a:r>
              <a:rPr lang="ja-JP" altLang="en-US" sz="1050" noProof="1">
                <a:ea typeface="游ゴシック"/>
              </a:rPr>
              <a:t>　　　　　✓COUNT</a:t>
            </a:r>
            <a:endParaRPr lang="en-US">
              <a:ea typeface="游ゴシック"/>
            </a:endParaRPr>
          </a:p>
          <a:p>
            <a:r>
              <a:rPr lang="ja-JP" sz="1050" noProof="1">
                <a:ea typeface="游ゴシック"/>
              </a:rPr>
              <a:t>　　　　　✓</a:t>
            </a:r>
            <a:r>
              <a:rPr lang="en-US" altLang="ja-JP" sz="1050" noProof="1">
                <a:ea typeface="游ゴシック"/>
              </a:rPr>
              <a:t>MAX・MIN</a:t>
            </a:r>
          </a:p>
        </p:txBody>
      </p:sp>
      <p:sp>
        <p:nvSpPr>
          <p:cNvPr id="4" name="テキスト ボックス 3">
            <a:extLst>
              <a:ext uri="{FF2B5EF4-FFF2-40B4-BE49-F238E27FC236}">
                <a16:creationId xmlns:a16="http://schemas.microsoft.com/office/drawing/2014/main" id="{C723FABE-1ADC-4302-A913-14329A9E5CC8}"/>
              </a:ext>
            </a:extLst>
          </p:cNvPr>
          <p:cNvSpPr txBox="1"/>
          <p:nvPr/>
        </p:nvSpPr>
        <p:spPr>
          <a:xfrm>
            <a:off x="4143913" y="1413648"/>
            <a:ext cx="3272751" cy="1869743"/>
          </a:xfrm>
          <a:prstGeom prst="rect">
            <a:avLst/>
          </a:prstGeom>
          <a:noFill/>
        </p:spPr>
        <p:txBody>
          <a:bodyPr wrap="square" lIns="91440" tIns="45720" rIns="91440" bIns="45720" rtlCol="0" anchor="t">
            <a:spAutoFit/>
          </a:bodyPr>
          <a:lstStyle/>
          <a:p>
            <a:r>
              <a:rPr lang="en-US" altLang="ja-JP" sz="1050" noProof="1">
                <a:ea typeface="游ゴシック"/>
              </a:rPr>
              <a:t>　　　・データのグループ化</a:t>
            </a:r>
            <a:endParaRPr lang="en-US"/>
          </a:p>
          <a:p>
            <a:r>
              <a:rPr lang="ja-JP" altLang="en-US" sz="1050" noProof="1">
                <a:ea typeface="游ゴシック"/>
              </a:rPr>
              <a:t>　　　　　✓GROUP BY</a:t>
            </a:r>
          </a:p>
          <a:p>
            <a:r>
              <a:rPr lang="ja-JP" sz="1050" noProof="1">
                <a:ea typeface="游ゴシック"/>
              </a:rPr>
              <a:t>　　　　　✓</a:t>
            </a:r>
            <a:r>
              <a:rPr lang="en-US" altLang="ja-JP" sz="1050" noProof="1">
                <a:ea typeface="游ゴシック"/>
              </a:rPr>
              <a:t>GROUP BY(複数・WHERE)</a:t>
            </a:r>
          </a:p>
          <a:p>
            <a:r>
              <a:rPr lang="ja-JP" altLang="en-US" sz="1050" noProof="1">
                <a:ea typeface="游ゴシック"/>
              </a:rPr>
              <a:t>　　　　　✓HAVING</a:t>
            </a:r>
          </a:p>
          <a:p>
            <a:endParaRPr lang="ja-JP" altLang="en-US" sz="1050" noProof="1">
              <a:ea typeface="游ゴシック"/>
            </a:endParaRPr>
          </a:p>
          <a:p>
            <a:r>
              <a:rPr lang="ja-JP" sz="1050" noProof="1">
                <a:ea typeface="游ゴシック"/>
              </a:rPr>
              <a:t>　　　・複合テーブル</a:t>
            </a:r>
            <a:r>
              <a:rPr lang="ja-JP" altLang="en-US" sz="1050" noProof="1">
                <a:ea typeface="游ゴシック"/>
              </a:rPr>
              <a:t>の結合</a:t>
            </a:r>
            <a:endParaRPr lang="en-US" altLang="ja-JP" sz="1050" noProof="1">
              <a:ea typeface="游ゴシック"/>
            </a:endParaRPr>
          </a:p>
          <a:p>
            <a:r>
              <a:rPr lang="ja-JP" sz="1050" noProof="1">
                <a:ea typeface="游ゴシック"/>
              </a:rPr>
              <a:t>　　　　　✓</a:t>
            </a:r>
            <a:r>
              <a:rPr lang="en-US" altLang="ja-JP" sz="1050" noProof="1">
                <a:ea typeface="游ゴシック"/>
              </a:rPr>
              <a:t>countriesテーブル</a:t>
            </a:r>
          </a:p>
          <a:p>
            <a:r>
              <a:rPr lang="ja-JP" altLang="en-US" sz="1050" noProof="1">
                <a:ea typeface="游ゴシック"/>
              </a:rPr>
              <a:t>　　　　　✓teamsテーブル</a:t>
            </a:r>
            <a:endParaRPr lang="en-US"/>
          </a:p>
          <a:p>
            <a:r>
              <a:rPr lang="ja-JP" altLang="en-US" sz="1050" noProof="1">
                <a:ea typeface="游ゴシック"/>
              </a:rPr>
              <a:t>　　　　　✓JOIN・LEFT JOIN</a:t>
            </a:r>
          </a:p>
          <a:p>
            <a:endParaRPr lang="ja-JP" altLang="en-US" sz="1050" noProof="1">
              <a:ea typeface="游ゴシック"/>
            </a:endParaRPr>
          </a:p>
          <a:p>
            <a:r>
              <a:rPr lang="ja-JP" sz="1050" noProof="1">
                <a:ea typeface="游ゴシック"/>
              </a:rPr>
              <a:t>　　　・</a:t>
            </a:r>
            <a:r>
              <a:rPr lang="ja-JP" altLang="en-US" sz="1050" noProof="1">
                <a:ea typeface="游ゴシック"/>
              </a:rPr>
              <a:t>デ</a:t>
            </a:r>
            <a:r>
              <a:rPr lang="ja-JP" sz="1050" noProof="1">
                <a:ea typeface="游ゴシック"/>
              </a:rPr>
              <a:t>ー</a:t>
            </a:r>
            <a:r>
              <a:rPr lang="ja-JP" altLang="en-US" sz="1050" noProof="1">
                <a:ea typeface="游ゴシック"/>
              </a:rPr>
              <a:t>タベ</a:t>
            </a:r>
            <a:r>
              <a:rPr lang="ja-JP" sz="1050" noProof="1">
                <a:ea typeface="游ゴシック"/>
              </a:rPr>
              <a:t>ースの</a:t>
            </a:r>
            <a:r>
              <a:rPr lang="ja-JP" altLang="en-US" sz="1050" noProof="1">
                <a:ea typeface="游ゴシック"/>
              </a:rPr>
              <a:t>設</a:t>
            </a:r>
            <a:r>
              <a:rPr lang="ja-JP" sz="1050" noProof="1">
                <a:ea typeface="游ゴシック"/>
              </a:rPr>
              <a:t>計</a:t>
            </a:r>
            <a:endParaRPr lang="ja-JP"/>
          </a:p>
        </p:txBody>
      </p:sp>
    </p:spTree>
    <p:extLst>
      <p:ext uri="{BB962C8B-B14F-4D97-AF65-F5344CB8AC3E}">
        <p14:creationId xmlns:p14="http://schemas.microsoft.com/office/powerpoint/2010/main" val="4272183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AA58B78-BFAF-499B-A067-643C81560304}"/>
              </a:ext>
            </a:extLst>
          </p:cNvPr>
          <p:cNvSpPr txBox="1"/>
          <p:nvPr/>
        </p:nvSpPr>
        <p:spPr>
          <a:xfrm>
            <a:off x="310101" y="445273"/>
            <a:ext cx="2608406" cy="5378395"/>
          </a:xfrm>
          <a:prstGeom prst="rect">
            <a:avLst/>
          </a:prstGeom>
          <a:noFill/>
        </p:spPr>
        <p:txBody>
          <a:bodyPr wrap="none" lIns="91440" tIns="45720" rIns="91440" bIns="45720" rtlCol="0" anchor="t">
            <a:spAutoFit/>
          </a:bodyPr>
          <a:lstStyle/>
          <a:p>
            <a:r>
              <a:rPr lang="ja-JP" altLang="en-US">
                <a:ea typeface="游ゴシック"/>
              </a:rPr>
              <a:t>Ⅳ．</a:t>
            </a:r>
            <a:r>
              <a:rPr lang="en-US" altLang="ja-JP">
                <a:ea typeface="游ゴシック"/>
              </a:rPr>
              <a:t>IT</a:t>
            </a:r>
            <a:r>
              <a:rPr lang="ja-JP" altLang="en-US">
                <a:ea typeface="游ゴシック"/>
              </a:rPr>
              <a:t>基礎事項</a:t>
            </a:r>
            <a:endParaRPr lang="en-US" altLang="ja-JP">
              <a:ea typeface="游ゴシック"/>
            </a:endParaRPr>
          </a:p>
          <a:p>
            <a:r>
              <a:rPr lang="ja-JP" altLang="en-US" sz="1050">
                <a:ea typeface="游ゴシック"/>
              </a:rPr>
              <a:t>　　　</a:t>
            </a:r>
          </a:p>
          <a:p>
            <a:endParaRPr lang="ja-JP" altLang="en-US" sz="1050">
              <a:ea typeface="游ゴシック"/>
            </a:endParaRPr>
          </a:p>
          <a:p>
            <a:r>
              <a:rPr lang="ja-JP" altLang="en-US" sz="1050">
                <a:ea typeface="游ゴシック"/>
              </a:rPr>
              <a:t>　　　・コンピュータ構成要素</a:t>
            </a:r>
            <a:endParaRPr lang="ja-JP">
              <a:ea typeface="游ゴシック"/>
            </a:endParaRPr>
          </a:p>
          <a:p>
            <a:r>
              <a:rPr lang="ja-JP" altLang="en-US" sz="1050">
                <a:ea typeface="游ゴシック"/>
              </a:rPr>
              <a:t>　　　　　✓情報の表現</a:t>
            </a:r>
          </a:p>
          <a:p>
            <a:r>
              <a:rPr lang="ja-JP" altLang="en-US" sz="1050">
                <a:ea typeface="游ゴシック"/>
              </a:rPr>
              <a:t>　　　　　✓コンピュータの構成</a:t>
            </a:r>
          </a:p>
          <a:p>
            <a:r>
              <a:rPr lang="ja-JP" altLang="en-US" sz="1050">
                <a:ea typeface="游ゴシック"/>
              </a:rPr>
              <a:t>　　　　　✓CPU</a:t>
            </a:r>
          </a:p>
          <a:p>
            <a:r>
              <a:rPr lang="ja-JP" altLang="en-US" sz="1050">
                <a:ea typeface="游ゴシック"/>
              </a:rPr>
              <a:t>　　　　　✓CPUの動作原理</a:t>
            </a:r>
          </a:p>
          <a:p>
            <a:r>
              <a:rPr lang="ja-JP" altLang="en-US" sz="1050">
                <a:ea typeface="游ゴシック"/>
              </a:rPr>
              <a:t>　　　　　✓CPUの高速化技術</a:t>
            </a:r>
          </a:p>
          <a:p>
            <a:r>
              <a:rPr lang="ja-JP" altLang="en-US" sz="1050">
                <a:ea typeface="游ゴシック"/>
              </a:rPr>
              <a:t>　　　　　✓半導体メモリ</a:t>
            </a:r>
          </a:p>
          <a:p>
            <a:r>
              <a:rPr lang="ja-JP" altLang="en-US" sz="1050">
                <a:ea typeface="游ゴシック"/>
              </a:rPr>
              <a:t>　　　　　✓補助記憶装置</a:t>
            </a:r>
          </a:p>
          <a:p>
            <a:r>
              <a:rPr lang="ja-JP" altLang="en-US" sz="1050">
                <a:ea typeface="游ゴシック"/>
              </a:rPr>
              <a:t>　　　　　✓入出力装置</a:t>
            </a:r>
          </a:p>
          <a:p>
            <a:r>
              <a:rPr lang="ja-JP" altLang="en-US" sz="1050">
                <a:ea typeface="游ゴシック"/>
              </a:rPr>
              <a:t>　　　　　✓入出力インターフェース</a:t>
            </a:r>
          </a:p>
          <a:p>
            <a:r>
              <a:rPr lang="ja-JP" altLang="en-US" sz="1050">
                <a:ea typeface="游ゴシック"/>
              </a:rPr>
              <a:t>　　　</a:t>
            </a:r>
          </a:p>
          <a:p>
            <a:r>
              <a:rPr lang="ja-JP" altLang="en-US" sz="1050">
                <a:ea typeface="游ゴシック"/>
              </a:rPr>
              <a:t>　　　・ソフトウェアとマルチメディア</a:t>
            </a:r>
            <a:endParaRPr lang="ja-JP">
              <a:ea typeface="游ゴシック"/>
            </a:endParaRPr>
          </a:p>
          <a:p>
            <a:r>
              <a:rPr lang="ja-JP" altLang="en-US" sz="1050">
                <a:ea typeface="游ゴシック"/>
              </a:rPr>
              <a:t>　　　　　✓ソフトウェア</a:t>
            </a:r>
          </a:p>
          <a:p>
            <a:r>
              <a:rPr lang="ja-JP" altLang="en-US" sz="1050">
                <a:ea typeface="游ゴシック"/>
              </a:rPr>
              <a:t>　　　　　✓ジョブ管理とタスク管理</a:t>
            </a:r>
          </a:p>
          <a:p>
            <a:r>
              <a:rPr lang="ja-JP" altLang="en-US" sz="1050">
                <a:ea typeface="游ゴシック"/>
              </a:rPr>
              <a:t>　　　　　✓記憶管理</a:t>
            </a:r>
          </a:p>
          <a:p>
            <a:r>
              <a:rPr lang="ja-JP" altLang="en-US" sz="1050">
                <a:ea typeface="游ゴシック"/>
              </a:rPr>
              <a:t>　　　　　✓ファイル管理</a:t>
            </a:r>
          </a:p>
          <a:p>
            <a:r>
              <a:rPr lang="ja-JP" altLang="en-US" sz="1050">
                <a:ea typeface="游ゴシック"/>
              </a:rPr>
              <a:t>　　　　　✓マルチメディア</a:t>
            </a:r>
          </a:p>
          <a:p>
            <a:endParaRPr lang="ja-JP" altLang="en-US" sz="1050">
              <a:ea typeface="游ゴシック"/>
            </a:endParaRPr>
          </a:p>
          <a:p>
            <a:r>
              <a:rPr lang="ja-JP" altLang="en-US" sz="1050">
                <a:ea typeface="游ゴシック"/>
              </a:rPr>
              <a:t>　　　・基礎理論</a:t>
            </a:r>
            <a:endParaRPr lang="ja-JP">
              <a:ea typeface="游ゴシック"/>
            </a:endParaRPr>
          </a:p>
          <a:p>
            <a:r>
              <a:rPr lang="ja-JP" altLang="en-US" sz="1050">
                <a:ea typeface="游ゴシック"/>
              </a:rPr>
              <a:t>　　　　　✓基数変換</a:t>
            </a:r>
          </a:p>
          <a:p>
            <a:r>
              <a:rPr lang="ja-JP" altLang="en-US" sz="1050">
                <a:ea typeface="游ゴシック"/>
              </a:rPr>
              <a:t>　　　　　✓補数と固定少数点</a:t>
            </a:r>
          </a:p>
          <a:p>
            <a:r>
              <a:rPr lang="ja-JP" altLang="en-US" sz="1050">
                <a:ea typeface="游ゴシック"/>
              </a:rPr>
              <a:t>　　　　　✓浮動小数点</a:t>
            </a:r>
          </a:p>
          <a:p>
            <a:r>
              <a:rPr lang="ja-JP" altLang="en-US" sz="1050">
                <a:ea typeface="游ゴシック"/>
              </a:rPr>
              <a:t>　　　　　✓誤差</a:t>
            </a:r>
          </a:p>
          <a:p>
            <a:r>
              <a:rPr lang="ja-JP" altLang="en-US" sz="1050">
                <a:ea typeface="游ゴシック"/>
              </a:rPr>
              <a:t>　　　　　✓シフト演算</a:t>
            </a:r>
          </a:p>
          <a:p>
            <a:r>
              <a:rPr lang="ja-JP" altLang="en-US" sz="1050">
                <a:ea typeface="游ゴシック"/>
              </a:rPr>
              <a:t>　　　　　✓論理演算</a:t>
            </a:r>
          </a:p>
          <a:p>
            <a:r>
              <a:rPr lang="ja-JP" altLang="en-US" sz="1050">
                <a:ea typeface="游ゴシック"/>
              </a:rPr>
              <a:t>　　　　　✓半加算器と全加算器</a:t>
            </a:r>
          </a:p>
          <a:p>
            <a:r>
              <a:rPr lang="ja-JP" altLang="en-US" sz="1050">
                <a:ea typeface="游ゴシック"/>
              </a:rPr>
              <a:t>　　　　　✓計測と制御</a:t>
            </a:r>
          </a:p>
          <a:p>
            <a:r>
              <a:rPr lang="ja-JP" altLang="en-US" sz="1050">
                <a:ea typeface="游ゴシック"/>
              </a:rPr>
              <a:t>　　　　　✓オートマトン</a:t>
            </a:r>
          </a:p>
          <a:p>
            <a:r>
              <a:rPr lang="ja-JP" altLang="en-US" sz="1050">
                <a:ea typeface="游ゴシック"/>
              </a:rPr>
              <a:t>　　　</a:t>
            </a:r>
            <a:endParaRPr lang="en-US" altLang="ja-JP" sz="1050">
              <a:ea typeface="游ゴシック"/>
            </a:endParaRPr>
          </a:p>
        </p:txBody>
      </p:sp>
      <p:sp>
        <p:nvSpPr>
          <p:cNvPr id="3" name="テキスト ボックス 2">
            <a:extLst>
              <a:ext uri="{FF2B5EF4-FFF2-40B4-BE49-F238E27FC236}">
                <a16:creationId xmlns:a16="http://schemas.microsoft.com/office/drawing/2014/main" id="{AB2872B4-E612-4B3D-9E95-26DDCEB8682F}"/>
              </a:ext>
            </a:extLst>
          </p:cNvPr>
          <p:cNvSpPr txBox="1"/>
          <p:nvPr/>
        </p:nvSpPr>
        <p:spPr>
          <a:xfrm>
            <a:off x="3548601" y="635774"/>
            <a:ext cx="2871299" cy="4732065"/>
          </a:xfrm>
          <a:prstGeom prst="rect">
            <a:avLst/>
          </a:prstGeom>
          <a:noFill/>
        </p:spPr>
        <p:txBody>
          <a:bodyPr wrap="none" lIns="91440" tIns="45720" rIns="91440" bIns="45720" rtlCol="0" anchor="t">
            <a:spAutoFit/>
          </a:bodyPr>
          <a:lstStyle/>
          <a:p>
            <a:endParaRPr lang="ja-JP" altLang="en-US">
              <a:ea typeface="游ゴシック"/>
            </a:endParaRPr>
          </a:p>
          <a:p>
            <a:endParaRPr lang="ja-JP" altLang="en-US" sz="1050">
              <a:ea typeface="游ゴシック"/>
            </a:endParaRPr>
          </a:p>
          <a:p>
            <a:r>
              <a:rPr lang="ja-JP" altLang="en-US" sz="1050">
                <a:ea typeface="游ゴシック"/>
              </a:rPr>
              <a:t>　　　・システム構成要素</a:t>
            </a:r>
            <a:endParaRPr lang="en-US" altLang="ja-JP" sz="1050">
              <a:ea typeface="游ゴシック"/>
            </a:endParaRPr>
          </a:p>
          <a:p>
            <a:r>
              <a:rPr lang="ja-JP" altLang="en-US" sz="1050">
                <a:ea typeface="游ゴシック"/>
              </a:rPr>
              <a:t>　　　　　✓システム構成</a:t>
            </a:r>
          </a:p>
          <a:p>
            <a:r>
              <a:rPr lang="ja-JP" altLang="en-US" sz="1050">
                <a:ea typeface="游ゴシック"/>
              </a:rPr>
              <a:t>　　　　　✓クライアントサーバシステム</a:t>
            </a:r>
          </a:p>
          <a:p>
            <a:r>
              <a:rPr lang="ja-JP" altLang="en-US" sz="1050">
                <a:ea typeface="游ゴシック"/>
              </a:rPr>
              <a:t>　　　　　✓RAIDと信頼性設計</a:t>
            </a:r>
          </a:p>
          <a:p>
            <a:r>
              <a:rPr lang="ja-JP" altLang="en-US" sz="1050">
                <a:ea typeface="游ゴシック"/>
              </a:rPr>
              <a:t>　　　　　✓システム性能評価</a:t>
            </a:r>
          </a:p>
          <a:p>
            <a:r>
              <a:rPr lang="ja-JP" altLang="en-US" sz="1050">
                <a:ea typeface="游ゴシック"/>
              </a:rPr>
              <a:t>　　　　　✓システムの信頼性評価</a:t>
            </a:r>
          </a:p>
          <a:p>
            <a:r>
              <a:rPr lang="ja-JP" altLang="en-US" sz="1050">
                <a:ea typeface="游ゴシック"/>
              </a:rPr>
              <a:t>　　　</a:t>
            </a:r>
            <a:endParaRPr lang="en-US" altLang="ja-JP" sz="1050">
              <a:ea typeface="游ゴシック"/>
            </a:endParaRPr>
          </a:p>
          <a:p>
            <a:r>
              <a:rPr lang="ja-JP" altLang="en-US" sz="1050">
                <a:ea typeface="游ゴシック"/>
              </a:rPr>
              <a:t>　　　・データベース技術</a:t>
            </a:r>
            <a:endParaRPr lang="en-US" altLang="ja-JP" sz="1050">
              <a:ea typeface="游ゴシック"/>
            </a:endParaRPr>
          </a:p>
          <a:p>
            <a:r>
              <a:rPr lang="ja-JP" altLang="en-US" sz="1050">
                <a:ea typeface="游ゴシック"/>
              </a:rPr>
              <a:t>　　　　　✓データベース</a:t>
            </a:r>
          </a:p>
          <a:p>
            <a:r>
              <a:rPr lang="ja-JP" altLang="en-US" sz="1050">
                <a:ea typeface="游ゴシック"/>
              </a:rPr>
              <a:t>　　　　　✓データベース設計</a:t>
            </a:r>
          </a:p>
          <a:p>
            <a:r>
              <a:rPr lang="ja-JP" altLang="en-US" sz="1050">
                <a:ea typeface="游ゴシック"/>
              </a:rPr>
              <a:t>　　　　　✓データの正規化</a:t>
            </a:r>
          </a:p>
          <a:p>
            <a:r>
              <a:rPr lang="ja-JP" altLang="en-US" sz="1050">
                <a:ea typeface="游ゴシック"/>
              </a:rPr>
              <a:t>　　　　　✓トランザクション処理</a:t>
            </a:r>
          </a:p>
          <a:p>
            <a:r>
              <a:rPr lang="ja-JP" altLang="en-US" sz="1050">
                <a:ea typeface="游ゴシック"/>
              </a:rPr>
              <a:t>　　　　　✓データベースの障害回復</a:t>
            </a:r>
          </a:p>
          <a:p>
            <a:r>
              <a:rPr lang="ja-JP" altLang="en-US" sz="1050">
                <a:ea typeface="游ゴシック"/>
              </a:rPr>
              <a:t>　　　　　✓データ操作とSQL</a:t>
            </a:r>
          </a:p>
          <a:p>
            <a:r>
              <a:rPr lang="ja-JP" altLang="en-US" sz="1050">
                <a:ea typeface="游ゴシック"/>
              </a:rPr>
              <a:t>　　　　　✓SQL（並べ替え・グループ化）</a:t>
            </a:r>
          </a:p>
          <a:p>
            <a:r>
              <a:rPr lang="ja-JP" altLang="en-US" sz="1050">
                <a:ea typeface="游ゴシック"/>
              </a:rPr>
              <a:t>　　　　　✓SQL副問い合わせ</a:t>
            </a:r>
          </a:p>
          <a:p>
            <a:r>
              <a:rPr lang="ja-JP" altLang="en-US" sz="1050">
                <a:ea typeface="游ゴシック"/>
              </a:rPr>
              <a:t>　　　　　✓データベースの応用</a:t>
            </a:r>
          </a:p>
          <a:p>
            <a:r>
              <a:rPr lang="ja-JP" altLang="en-US" sz="1050">
                <a:ea typeface="游ゴシック"/>
              </a:rPr>
              <a:t>　　　</a:t>
            </a:r>
            <a:endParaRPr lang="en-US" altLang="ja-JP" sz="1050">
              <a:ea typeface="游ゴシック"/>
            </a:endParaRPr>
          </a:p>
          <a:p>
            <a:r>
              <a:rPr lang="ja-JP" altLang="en-US" sz="1050">
                <a:ea typeface="游ゴシック"/>
              </a:rPr>
              <a:t>　　　・ネットワーク技術</a:t>
            </a:r>
            <a:endParaRPr lang="en-US" altLang="ja-JP" sz="1050">
              <a:ea typeface="游ゴシック"/>
            </a:endParaRPr>
          </a:p>
          <a:p>
            <a:r>
              <a:rPr lang="ja-JP" altLang="en-US" sz="1050">
                <a:ea typeface="游ゴシック"/>
              </a:rPr>
              <a:t>　　　　　✓ネットワーク方式</a:t>
            </a:r>
          </a:p>
          <a:p>
            <a:r>
              <a:rPr lang="ja-JP" altLang="en-US" sz="1050">
                <a:ea typeface="游ゴシック"/>
              </a:rPr>
              <a:t>　　　　　✓OSI基本参照モデルとTCP/IP</a:t>
            </a:r>
          </a:p>
          <a:p>
            <a:r>
              <a:rPr lang="ja-JP" altLang="en-US" sz="1050">
                <a:ea typeface="游ゴシック"/>
              </a:rPr>
              <a:t>　　　　　✓ネットワーク接続機器</a:t>
            </a:r>
          </a:p>
          <a:p>
            <a:r>
              <a:rPr lang="ja-JP" altLang="en-US" sz="1050">
                <a:ea typeface="游ゴシック"/>
              </a:rPr>
              <a:t>　　　　　✓IPアドレス</a:t>
            </a:r>
          </a:p>
          <a:p>
            <a:r>
              <a:rPr lang="ja-JP" altLang="en-US" sz="1050">
                <a:ea typeface="游ゴシック"/>
              </a:rPr>
              <a:t>　　　　　✓IPアドレスのクラス</a:t>
            </a:r>
          </a:p>
          <a:p>
            <a:r>
              <a:rPr lang="ja-JP" altLang="en-US" sz="1050">
                <a:ea typeface="游ゴシック"/>
              </a:rPr>
              <a:t>　　　　　✓ネットワーク管理</a:t>
            </a:r>
          </a:p>
          <a:p>
            <a:endParaRPr lang="ja-JP" altLang="en-US" sz="1050">
              <a:ea typeface="游ゴシック"/>
            </a:endParaRPr>
          </a:p>
        </p:txBody>
      </p:sp>
      <p:sp>
        <p:nvSpPr>
          <p:cNvPr id="4" name="テキスト ボックス 3">
            <a:extLst>
              <a:ext uri="{FF2B5EF4-FFF2-40B4-BE49-F238E27FC236}">
                <a16:creationId xmlns:a16="http://schemas.microsoft.com/office/drawing/2014/main" id="{C3C9D757-B14E-4025-9CC6-FB66EF30C33D}"/>
              </a:ext>
            </a:extLst>
          </p:cNvPr>
          <p:cNvSpPr txBox="1"/>
          <p:nvPr/>
        </p:nvSpPr>
        <p:spPr>
          <a:xfrm>
            <a:off x="7049038" y="604023"/>
            <a:ext cx="3685624" cy="5863144"/>
          </a:xfrm>
          <a:prstGeom prst="rect">
            <a:avLst/>
          </a:prstGeom>
          <a:noFill/>
        </p:spPr>
        <p:txBody>
          <a:bodyPr wrap="none" lIns="91440" tIns="45720" rIns="91440" bIns="45720" rtlCol="0" anchor="t">
            <a:spAutoFit/>
          </a:bodyPr>
          <a:lstStyle/>
          <a:p>
            <a:endParaRPr lang="ja-JP" altLang="en-US">
              <a:ea typeface="游ゴシック"/>
            </a:endParaRPr>
          </a:p>
          <a:p>
            <a:endParaRPr lang="ja-JP" altLang="en-US" sz="1050">
              <a:ea typeface="游ゴシック"/>
            </a:endParaRPr>
          </a:p>
          <a:p>
            <a:r>
              <a:rPr lang="ja-JP" altLang="en-US" sz="1050">
                <a:ea typeface="游ゴシック"/>
              </a:rPr>
              <a:t>　　　・情報セキュリティ</a:t>
            </a:r>
            <a:endParaRPr lang="en-US" altLang="ja-JP" sz="1050">
              <a:ea typeface="游ゴシック"/>
            </a:endParaRPr>
          </a:p>
          <a:p>
            <a:r>
              <a:rPr lang="ja-JP" altLang="en-US" sz="1050">
                <a:ea typeface="游ゴシック"/>
              </a:rPr>
              <a:t>　　　　　✓情報セキュリティと情報セキュリティ管理</a:t>
            </a:r>
          </a:p>
          <a:p>
            <a:r>
              <a:rPr lang="ja-JP" altLang="en-US" sz="1050">
                <a:ea typeface="游ゴシック"/>
              </a:rPr>
              <a:t>　　　　　✓脅威とマルウェア</a:t>
            </a:r>
          </a:p>
          <a:p>
            <a:r>
              <a:rPr lang="ja-JP" altLang="en-US" sz="1050">
                <a:ea typeface="游ゴシック"/>
              </a:rPr>
              <a:t>　　　　　✓サイバー攻撃</a:t>
            </a:r>
          </a:p>
          <a:p>
            <a:r>
              <a:rPr lang="ja-JP" altLang="en-US" sz="1050">
                <a:ea typeface="游ゴシック"/>
              </a:rPr>
              <a:t>　　　　　✓暗号技術</a:t>
            </a:r>
          </a:p>
          <a:p>
            <a:r>
              <a:rPr lang="ja-JP" altLang="en-US" sz="1050">
                <a:ea typeface="游ゴシック"/>
              </a:rPr>
              <a:t>　　　　　✓ネットワークセキュリティ</a:t>
            </a:r>
          </a:p>
          <a:p>
            <a:r>
              <a:rPr lang="ja-JP" altLang="en-US" sz="1050">
                <a:ea typeface="游ゴシック"/>
              </a:rPr>
              <a:t>　　　</a:t>
            </a:r>
            <a:endParaRPr lang="en-US" altLang="ja-JP" sz="1050">
              <a:ea typeface="游ゴシック"/>
            </a:endParaRPr>
          </a:p>
          <a:p>
            <a:r>
              <a:rPr lang="ja-JP" altLang="en-US" sz="1050">
                <a:ea typeface="游ゴシック"/>
              </a:rPr>
              <a:t>　　　・システム開発技術</a:t>
            </a:r>
            <a:endParaRPr lang="en-US" altLang="ja-JP" sz="1050">
              <a:ea typeface="游ゴシック"/>
            </a:endParaRPr>
          </a:p>
          <a:p>
            <a:r>
              <a:rPr lang="ja-JP" altLang="en-US" sz="1050">
                <a:ea typeface="游ゴシック"/>
              </a:rPr>
              <a:t>　　　　　✓情報システム戦略とシステム企画</a:t>
            </a:r>
          </a:p>
          <a:p>
            <a:r>
              <a:rPr lang="ja-JP" altLang="en-US" sz="1050">
                <a:ea typeface="游ゴシック"/>
              </a:rPr>
              <a:t>　　　　　✓ソフトウェア開発</a:t>
            </a:r>
          </a:p>
          <a:p>
            <a:r>
              <a:rPr lang="ja-JP" altLang="en-US" sz="1050">
                <a:ea typeface="游ゴシック"/>
              </a:rPr>
              <a:t>　　　　　✓業務モデリング</a:t>
            </a:r>
          </a:p>
          <a:p>
            <a:r>
              <a:rPr lang="ja-JP" altLang="en-US" sz="1050">
                <a:ea typeface="游ゴシック"/>
              </a:rPr>
              <a:t>　　　　　✓ヒューマンインターフェース</a:t>
            </a:r>
          </a:p>
          <a:p>
            <a:r>
              <a:rPr lang="ja-JP" altLang="en-US" sz="1050">
                <a:ea typeface="游ゴシック"/>
              </a:rPr>
              <a:t>　　　　　✓モジュール分割</a:t>
            </a:r>
          </a:p>
          <a:p>
            <a:r>
              <a:rPr lang="ja-JP" altLang="en-US" sz="1050">
                <a:ea typeface="游ゴシック"/>
              </a:rPr>
              <a:t>　　　　　✓オブジェクト指向</a:t>
            </a:r>
          </a:p>
          <a:p>
            <a:r>
              <a:rPr lang="ja-JP" altLang="en-US" sz="1050">
                <a:ea typeface="游ゴシック"/>
              </a:rPr>
              <a:t>　　　　　✓テスト手法</a:t>
            </a:r>
          </a:p>
          <a:p>
            <a:endParaRPr lang="ja-JP" altLang="en-US" sz="1050">
              <a:ea typeface="游ゴシック"/>
            </a:endParaRPr>
          </a:p>
          <a:p>
            <a:r>
              <a:rPr lang="ja-JP" altLang="en-US" sz="1050">
                <a:ea typeface="游ゴシック"/>
              </a:rPr>
              <a:t>　　　・マネジメント系</a:t>
            </a:r>
            <a:endParaRPr lang="en-US" altLang="ja-JP" sz="1050">
              <a:ea typeface="游ゴシック"/>
            </a:endParaRPr>
          </a:p>
          <a:p>
            <a:r>
              <a:rPr lang="ja-JP" altLang="en-US" sz="1050">
                <a:ea typeface="游ゴシック"/>
              </a:rPr>
              <a:t>　　　　　✓プロジェクトマネジメント</a:t>
            </a:r>
          </a:p>
          <a:p>
            <a:r>
              <a:rPr lang="ja-JP" altLang="en-US" sz="1050">
                <a:ea typeface="游ゴシック"/>
              </a:rPr>
              <a:t>　　　　　✓工程管理</a:t>
            </a:r>
          </a:p>
          <a:p>
            <a:r>
              <a:rPr lang="ja-JP" altLang="en-US" sz="1050">
                <a:ea typeface="游ゴシック"/>
              </a:rPr>
              <a:t>　　　　　✓ITサービスマネジメント</a:t>
            </a:r>
          </a:p>
          <a:p>
            <a:r>
              <a:rPr lang="ja-JP" altLang="en-US" sz="1050">
                <a:ea typeface="游ゴシック"/>
              </a:rPr>
              <a:t>　　　　　✓システム監査</a:t>
            </a:r>
          </a:p>
          <a:p>
            <a:endParaRPr lang="ja-JP" altLang="en-US" sz="1050">
              <a:ea typeface="游ゴシック"/>
            </a:endParaRPr>
          </a:p>
          <a:p>
            <a:r>
              <a:rPr lang="ja-JP" altLang="en-US" sz="1050">
                <a:ea typeface="游ゴシック"/>
              </a:rPr>
              <a:t>　　　・ストラテジ系</a:t>
            </a:r>
            <a:endParaRPr lang="ja-JP">
              <a:ea typeface="游ゴシック"/>
            </a:endParaRPr>
          </a:p>
          <a:p>
            <a:r>
              <a:rPr lang="ja-JP" altLang="en-US" sz="1050">
                <a:ea typeface="游ゴシック"/>
              </a:rPr>
              <a:t>　　　　　✓ソリューションビジネスとシステム活用促進</a:t>
            </a:r>
          </a:p>
          <a:p>
            <a:r>
              <a:rPr lang="ja-JP" altLang="en-US" sz="1050">
                <a:ea typeface="游ゴシック"/>
              </a:rPr>
              <a:t>　　　　　✓経営組織と経営・マーケティング戦略</a:t>
            </a:r>
          </a:p>
          <a:p>
            <a:r>
              <a:rPr lang="ja-JP" altLang="en-US" sz="1050">
                <a:ea typeface="游ゴシック"/>
              </a:rPr>
              <a:t>　　　　　✓業績評価と経営管理システム</a:t>
            </a:r>
          </a:p>
          <a:p>
            <a:r>
              <a:rPr lang="ja-JP" altLang="en-US" sz="1050">
                <a:ea typeface="游ゴシック"/>
              </a:rPr>
              <a:t>　　　　　✓技術開発戦略</a:t>
            </a:r>
          </a:p>
          <a:p>
            <a:r>
              <a:rPr lang="ja-JP" altLang="en-US" sz="1050">
                <a:ea typeface="游ゴシック"/>
              </a:rPr>
              <a:t>　　　　　✓ビジネスインダストリ</a:t>
            </a:r>
          </a:p>
          <a:p>
            <a:r>
              <a:rPr lang="ja-JP" altLang="en-US" sz="1050">
                <a:ea typeface="游ゴシック"/>
              </a:rPr>
              <a:t>　　　　　✓品質管理手法</a:t>
            </a:r>
          </a:p>
          <a:p>
            <a:r>
              <a:rPr lang="ja-JP" altLang="en-US" sz="1050">
                <a:ea typeface="游ゴシック"/>
              </a:rPr>
              <a:t>　　　　　✓会計・財務</a:t>
            </a:r>
          </a:p>
          <a:p>
            <a:r>
              <a:rPr lang="ja-JP" altLang="en-US" sz="1050">
                <a:ea typeface="游ゴシック"/>
              </a:rPr>
              <a:t>　　　　　✓知的財産権とセキュリティ関連法規</a:t>
            </a:r>
          </a:p>
          <a:p>
            <a:r>
              <a:rPr lang="ja-JP" altLang="en-US" sz="1050">
                <a:ea typeface="游ゴシック"/>
              </a:rPr>
              <a:t>　　　　　✓労働・取引関連法規と標準化</a:t>
            </a:r>
          </a:p>
          <a:p>
            <a:r>
              <a:rPr lang="ja-JP" altLang="en-US" sz="1050">
                <a:ea typeface="游ゴシック"/>
              </a:rPr>
              <a:t>　　　　　✓オペレーションリサーチ</a:t>
            </a:r>
          </a:p>
        </p:txBody>
      </p:sp>
    </p:spTree>
    <p:extLst>
      <p:ext uri="{BB962C8B-B14F-4D97-AF65-F5344CB8AC3E}">
        <p14:creationId xmlns:p14="http://schemas.microsoft.com/office/powerpoint/2010/main" val="3044959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AA58B78-BFAF-499B-A067-643C81560304}"/>
              </a:ext>
            </a:extLst>
          </p:cNvPr>
          <p:cNvSpPr txBox="1"/>
          <p:nvPr/>
        </p:nvSpPr>
        <p:spPr>
          <a:xfrm>
            <a:off x="538" y="774"/>
            <a:ext cx="12189837" cy="615553"/>
          </a:xfrm>
          <a:prstGeom prst="rect">
            <a:avLst/>
          </a:prstGeom>
          <a:noFill/>
          <a:ln>
            <a:solidFill>
              <a:schemeClr val="tx1"/>
            </a:solidFill>
          </a:ln>
        </p:spPr>
        <p:txBody>
          <a:bodyPr wrap="square" lIns="91440" tIns="45720" rIns="91440" bIns="45720" rtlCol="0" anchor="t">
            <a:spAutoFit/>
          </a:bodyPr>
          <a:lstStyle/>
          <a:p>
            <a:r>
              <a:rPr lang="ja-JP" altLang="en-US">
                <a:ea typeface="游ゴシック"/>
              </a:rPr>
              <a:t>Ⅳ．IT基礎事項</a:t>
            </a:r>
            <a:endParaRPr lang="en-US" altLang="ja-JP">
              <a:ea typeface="游ゴシック"/>
            </a:endParaRPr>
          </a:p>
          <a:p>
            <a:r>
              <a:rPr lang="ja-JP" altLang="en-US" sz="1600">
                <a:ea typeface="游ゴシック"/>
              </a:rPr>
              <a:t>　</a:t>
            </a:r>
            <a:r>
              <a:rPr lang="ja-JP" altLang="en-US" sz="1600">
                <a:ea typeface="+mn-lt"/>
                <a:cs typeface="+mn-lt"/>
              </a:rPr>
              <a:t>　</a:t>
            </a:r>
            <a:r>
              <a:rPr lang="ja-JP" sz="1600">
                <a:ea typeface="+mn-lt"/>
                <a:cs typeface="+mn-lt"/>
              </a:rPr>
              <a:t>・コンピュータの</a:t>
            </a:r>
            <a:r>
              <a:rPr lang="ja-JP" altLang="en-US" sz="1600">
                <a:ea typeface="+mn-lt"/>
                <a:cs typeface="+mn-lt"/>
              </a:rPr>
              <a:t>構成要</a:t>
            </a:r>
            <a:r>
              <a:rPr lang="ja-JP" sz="1600">
                <a:ea typeface="+mn-lt"/>
                <a:cs typeface="+mn-lt"/>
              </a:rPr>
              <a:t>素</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F641D581-33DD-4AB7-9AB0-0BDE64D1B3E1}"/>
                  </a:ext>
                </a:extLst>
              </p:cNvPr>
              <p:cNvSpPr txBox="1"/>
              <p:nvPr/>
            </p:nvSpPr>
            <p:spPr>
              <a:xfrm>
                <a:off x="2163" y="724007"/>
                <a:ext cx="12189837" cy="2946961"/>
              </a:xfrm>
              <a:prstGeom prst="rect">
                <a:avLst/>
              </a:prstGeom>
              <a:noFill/>
            </p:spPr>
            <p:txBody>
              <a:bodyPr wrap="square" lIns="91440" tIns="45720" rIns="91440" bIns="45720" rtlCol="0" anchor="t">
                <a:spAutoFit/>
              </a:bodyPr>
              <a:lstStyle/>
              <a:p>
                <a:r>
                  <a:rPr lang="ja-JP" sz="1400">
                    <a:ea typeface="+mn-lt"/>
                    <a:cs typeface="+mn-lt"/>
                  </a:rPr>
                  <a:t>✓</a:t>
                </a:r>
                <a:r>
                  <a:rPr lang="ja-JP" altLang="en-US" sz="1400">
                    <a:ea typeface="+mn-lt"/>
                    <a:cs typeface="+mn-lt"/>
                  </a:rPr>
                  <a:t>情報の表現</a:t>
                </a:r>
                <a:endParaRPr lang="en-US" altLang="ja-JP" sz="1400">
                  <a:ea typeface="+mn-lt"/>
                  <a:cs typeface="+mn-lt"/>
                </a:endParaRPr>
              </a:p>
              <a:p>
                <a:endParaRPr lang="en-US" altLang="ja-JP" sz="1400" b="1">
                  <a:ea typeface="+mn-lt"/>
                  <a:cs typeface="+mn-lt"/>
                </a:endParaRPr>
              </a:p>
              <a:p>
                <a:r>
                  <a:rPr lang="ja-JP" altLang="en-US" sz="1050" b="1">
                    <a:ea typeface="+mn-lt"/>
                    <a:cs typeface="+mn-lt"/>
                  </a:rPr>
                  <a:t>　</a:t>
                </a:r>
                <a:r>
                  <a:rPr lang="ja-JP" altLang="en-US" sz="1050">
                    <a:ea typeface="+mn-lt"/>
                    <a:cs typeface="+mn-lt"/>
                  </a:rPr>
                  <a:t>〇情報量の単位</a:t>
                </a:r>
                <a:endParaRPr lang="en-US" altLang="ja-JP" sz="1050">
                  <a:ea typeface="+mn-lt"/>
                  <a:cs typeface="+mn-lt"/>
                </a:endParaRPr>
              </a:p>
              <a:p>
                <a:r>
                  <a:rPr lang="ja-JP" altLang="en-US" sz="1050" b="1">
                    <a:ea typeface="+mn-lt"/>
                    <a:cs typeface="+mn-lt"/>
                  </a:rPr>
                  <a:t>　ビット（</a:t>
                </a:r>
                <a:r>
                  <a:rPr lang="en-US" altLang="ja-JP" sz="1050" b="1">
                    <a:ea typeface="+mn-lt"/>
                    <a:cs typeface="+mn-lt"/>
                  </a:rPr>
                  <a:t>bit</a:t>
                </a:r>
                <a:r>
                  <a:rPr lang="ja-JP" altLang="en-US" sz="1050" b="1">
                    <a:ea typeface="+mn-lt"/>
                    <a:cs typeface="+mn-lt"/>
                  </a:rPr>
                  <a:t>）</a:t>
                </a:r>
                <a:r>
                  <a:rPr lang="ja-JP" altLang="en-US" sz="1050">
                    <a:ea typeface="+mn-lt"/>
                    <a:cs typeface="+mn-lt"/>
                  </a:rPr>
                  <a:t>；１や０のうようにコンピュータで扱う情報量の最小単位</a:t>
                </a:r>
                <a:endParaRPr lang="en-US" altLang="ja-JP" sz="1050">
                  <a:ea typeface="游ゴシック"/>
                  <a:cs typeface="+mn-lt"/>
                </a:endParaRPr>
              </a:p>
              <a:p>
                <a:r>
                  <a:rPr lang="ja-JP" altLang="en-US" sz="1050" b="1">
                    <a:ea typeface="+mn-lt"/>
                    <a:cs typeface="+mn-lt"/>
                  </a:rPr>
                  <a:t>　バイト（</a:t>
                </a:r>
                <a:r>
                  <a:rPr lang="en-US" altLang="ja-JP" sz="1050" b="1">
                    <a:ea typeface="+mn-lt"/>
                    <a:cs typeface="+mn-lt"/>
                  </a:rPr>
                  <a:t>byte</a:t>
                </a:r>
                <a:r>
                  <a:rPr lang="ja-JP" altLang="en-US" sz="1050" b="1">
                    <a:ea typeface="+mn-lt"/>
                    <a:cs typeface="+mn-lt"/>
                  </a:rPr>
                  <a:t>）</a:t>
                </a:r>
                <a:r>
                  <a:rPr lang="ja-JP" altLang="en-US" sz="1050">
                    <a:ea typeface="+mn-lt"/>
                    <a:cs typeface="+mn-lt"/>
                  </a:rPr>
                  <a:t>；８個のビットをひとまとめにしたもの</a:t>
                </a:r>
                <a:endParaRPr lang="en-US" altLang="ja-JP" sz="1050">
                  <a:ea typeface="+mn-lt"/>
                  <a:cs typeface="+mn-lt"/>
                </a:endParaRPr>
              </a:p>
              <a:p>
                <a:endParaRPr lang="en-US" altLang="ja-JP" sz="1050">
                  <a:ea typeface="+mn-lt"/>
                  <a:cs typeface="+mn-lt"/>
                </a:endParaRPr>
              </a:p>
              <a:p>
                <a:r>
                  <a:rPr lang="ja-JP" altLang="en-US" sz="1050">
                    <a:ea typeface="+mn-lt"/>
                    <a:cs typeface="+mn-lt"/>
                  </a:rPr>
                  <a:t>　〇表現可能な情報量</a:t>
                </a:r>
                <a:endParaRPr lang="en-US" altLang="ja-JP" sz="1050">
                  <a:ea typeface="+mn-lt"/>
                  <a:cs typeface="+mn-lt"/>
                </a:endParaRPr>
              </a:p>
              <a:p>
                <a:r>
                  <a:rPr lang="ja-JP" altLang="en-US" sz="1050">
                    <a:ea typeface="+mn-lt"/>
                    <a:cs typeface="+mn-lt"/>
                  </a:rPr>
                  <a:t>　</a:t>
                </a:r>
                <a:r>
                  <a:rPr lang="en-US" altLang="ja-JP" sz="1050">
                    <a:ea typeface="+mn-lt"/>
                    <a:cs typeface="+mn-lt"/>
                  </a:rPr>
                  <a:t>n</a:t>
                </a:r>
                <a:r>
                  <a:rPr lang="ja-JP" altLang="en-US" sz="1050">
                    <a:ea typeface="+mn-lt"/>
                    <a:cs typeface="+mn-lt"/>
                  </a:rPr>
                  <a:t>ビットで表現できる情報量　→　</a:t>
                </a:r>
                <a14:m>
                  <m:oMath xmlns:m="http://schemas.openxmlformats.org/officeDocument/2006/math">
                    <m:sSup>
                      <m:sSupPr>
                        <m:ctrlPr>
                          <a:rPr lang="en-US" altLang="ja-JP" sz="1050" i="1" dirty="0">
                            <a:latin typeface="Cambria Math" panose="02040503050406030204" pitchFamily="18" charset="0"/>
                            <a:ea typeface="+mn-lt"/>
                            <a:cs typeface="+mn-lt"/>
                          </a:rPr>
                        </m:ctrlPr>
                      </m:sSupPr>
                      <m:e>
                        <m:r>
                          <a:rPr lang="en-US" altLang="ja-JP" sz="1050" dirty="0">
                            <a:latin typeface="Cambria Math" panose="02040503050406030204" pitchFamily="18" charset="0"/>
                            <a:ea typeface="+mn-lt"/>
                            <a:cs typeface="+mn-lt"/>
                          </a:rPr>
                          <m:t>2</m:t>
                        </m:r>
                      </m:e>
                      <m:sup>
                        <m:r>
                          <a:rPr lang="en-US" altLang="ja-JP" sz="1050" i="1" dirty="0">
                            <a:latin typeface="Cambria Math" panose="02040503050406030204" pitchFamily="18" charset="0"/>
                            <a:ea typeface="+mn-lt"/>
                            <a:cs typeface="+mn-lt"/>
                          </a:rPr>
                          <m:t>𝑛</m:t>
                        </m:r>
                      </m:sup>
                    </m:sSup>
                  </m:oMath>
                </a14:m>
                <a:r>
                  <a:rPr lang="ja-JP" altLang="en-US" sz="1050">
                    <a:ea typeface="+mn-lt"/>
                    <a:cs typeface="+mn-lt"/>
                  </a:rPr>
                  <a:t>通り</a:t>
                </a:r>
                <a:endParaRPr lang="en-US" altLang="ja-JP" sz="1050">
                  <a:ea typeface="+mn-lt"/>
                  <a:cs typeface="+mn-lt"/>
                </a:endParaRPr>
              </a:p>
              <a:p>
                <a:endParaRPr lang="en-US" altLang="ja-JP" sz="1050">
                  <a:ea typeface="+mn-lt"/>
                  <a:cs typeface="+mn-lt"/>
                </a:endParaRPr>
              </a:p>
              <a:p>
                <a:endParaRPr lang="en-US" altLang="ja-JP" sz="1050">
                  <a:ea typeface="+mn-lt"/>
                  <a:cs typeface="+mn-lt"/>
                </a:endParaRPr>
              </a:p>
              <a:p>
                <a:endParaRPr lang="en-US" altLang="ja-JP" sz="1050">
                  <a:ea typeface="+mn-lt"/>
                  <a:cs typeface="+mn-lt"/>
                </a:endParaRPr>
              </a:p>
              <a:p>
                <a:r>
                  <a:rPr lang="ja-JP" altLang="en-US" sz="1050">
                    <a:ea typeface="+mn-lt"/>
                    <a:cs typeface="+mn-lt"/>
                  </a:rPr>
                  <a:t>　〇文字の表現</a:t>
                </a:r>
                <a:endParaRPr lang="en-US" altLang="ja-JP" sz="1050">
                  <a:ea typeface="+mn-lt"/>
                  <a:cs typeface="+mn-lt"/>
                </a:endParaRPr>
              </a:p>
              <a:p>
                <a:r>
                  <a:rPr lang="ja-JP" altLang="en-US" sz="1050">
                    <a:ea typeface="+mn-lt"/>
                    <a:cs typeface="+mn-lt"/>
                  </a:rPr>
                  <a:t>　</a:t>
                </a:r>
                <a:r>
                  <a:rPr lang="en-US" altLang="ja-JP" sz="1050" b="1">
                    <a:ea typeface="+mn-lt"/>
                    <a:cs typeface="+mn-lt"/>
                  </a:rPr>
                  <a:t>ASCII</a:t>
                </a:r>
                <a:r>
                  <a:rPr lang="ja-JP" altLang="en-US" sz="1050" b="1">
                    <a:ea typeface="+mn-lt"/>
                    <a:cs typeface="+mn-lt"/>
                  </a:rPr>
                  <a:t>コード</a:t>
                </a:r>
                <a:r>
                  <a:rPr lang="ja-JP" altLang="en-US" sz="1050">
                    <a:ea typeface="+mn-lt"/>
                    <a:cs typeface="+mn-lt"/>
                  </a:rPr>
                  <a:t>；英数字・記号・制御文字のみ。米国標準符号で最も基本となる文字コード。</a:t>
                </a:r>
                <a:r>
                  <a:rPr lang="ja-JP" altLang="en-US" sz="1050" u="sng">
                    <a:ea typeface="+mn-lt"/>
                    <a:cs typeface="+mn-lt"/>
                  </a:rPr>
                  <a:t>漢字・仮名の日本語はない。</a:t>
                </a:r>
                <a:endParaRPr lang="en-US" altLang="ja-JP" sz="1050" u="sng">
                  <a:ea typeface="+mn-lt"/>
                  <a:cs typeface="+mn-lt"/>
                </a:endParaRPr>
              </a:p>
              <a:p>
                <a:r>
                  <a:rPr lang="ja-JP" altLang="en-US" sz="1050">
                    <a:ea typeface="+mn-lt"/>
                    <a:cs typeface="+mn-lt"/>
                  </a:rPr>
                  <a:t>　</a:t>
                </a:r>
                <a:r>
                  <a:rPr lang="ja-JP" altLang="en-US" sz="1050" b="1">
                    <a:ea typeface="+mn-lt"/>
                    <a:cs typeface="+mn-lt"/>
                  </a:rPr>
                  <a:t>シフト</a:t>
                </a:r>
                <a:r>
                  <a:rPr lang="en-US" altLang="ja-JP" sz="1050" b="1">
                    <a:ea typeface="+mn-lt"/>
                    <a:cs typeface="+mn-lt"/>
                  </a:rPr>
                  <a:t>JIS</a:t>
                </a:r>
                <a:r>
                  <a:rPr lang="ja-JP" altLang="en-US" sz="1050" b="1">
                    <a:ea typeface="+mn-lt"/>
                    <a:cs typeface="+mn-lt"/>
                  </a:rPr>
                  <a:t>コード</a:t>
                </a:r>
                <a:r>
                  <a:rPr lang="ja-JP" altLang="en-US" sz="1050">
                    <a:ea typeface="+mn-lt"/>
                    <a:cs typeface="+mn-lt"/>
                  </a:rPr>
                  <a:t>；</a:t>
                </a:r>
                <a:r>
                  <a:rPr lang="en-US" altLang="ja-JP" sz="1050">
                    <a:ea typeface="+mn-lt"/>
                    <a:cs typeface="+mn-lt"/>
                  </a:rPr>
                  <a:t>ASCII</a:t>
                </a:r>
                <a:r>
                  <a:rPr lang="ja-JP" altLang="en-US" sz="1050">
                    <a:ea typeface="+mn-lt"/>
                    <a:cs typeface="+mn-lt"/>
                  </a:rPr>
                  <a:t>コードに、漢字・仮名の日本語を加えたもの。</a:t>
                </a:r>
                <a:endParaRPr lang="en-US" altLang="ja-JP" sz="1050">
                  <a:ea typeface="+mn-lt"/>
                  <a:cs typeface="+mn-lt"/>
                </a:endParaRPr>
              </a:p>
              <a:p>
                <a:r>
                  <a:rPr lang="ja-JP" altLang="en-US" sz="1050">
                    <a:ea typeface="+mn-lt"/>
                    <a:cs typeface="+mn-lt"/>
                  </a:rPr>
                  <a:t>　</a:t>
                </a:r>
                <a:r>
                  <a:rPr lang="en-US" altLang="ja-JP" sz="1050" b="1">
                    <a:ea typeface="+mn-lt"/>
                    <a:cs typeface="+mn-lt"/>
                  </a:rPr>
                  <a:t>EUC</a:t>
                </a:r>
                <a:r>
                  <a:rPr lang="ja-JP" altLang="en-US" sz="1050">
                    <a:ea typeface="+mn-lt"/>
                    <a:cs typeface="+mn-lt"/>
                  </a:rPr>
                  <a:t>；</a:t>
                </a:r>
                <a:r>
                  <a:rPr lang="en-US" altLang="ja-JP" sz="1050">
                    <a:ea typeface="+mn-lt"/>
                    <a:cs typeface="+mn-lt"/>
                  </a:rPr>
                  <a:t>UNIX</a:t>
                </a:r>
                <a:r>
                  <a:rPr lang="ja-JP" altLang="en-US" sz="1050">
                    <a:ea typeface="+mn-lt"/>
                    <a:cs typeface="+mn-lt"/>
                  </a:rPr>
                  <a:t>や</a:t>
                </a:r>
                <a:r>
                  <a:rPr lang="en-US" altLang="ja-JP" sz="1050">
                    <a:ea typeface="+mn-lt"/>
                    <a:cs typeface="+mn-lt"/>
                  </a:rPr>
                  <a:t>Linux</a:t>
                </a:r>
                <a:r>
                  <a:rPr lang="ja-JP" altLang="en-US" sz="1050">
                    <a:ea typeface="+mn-lt"/>
                    <a:cs typeface="+mn-lt"/>
                  </a:rPr>
                  <a:t>などで使用される。漢字・仮名も使用できる。</a:t>
                </a:r>
                <a:endParaRPr lang="en-US" altLang="ja-JP" sz="1050">
                  <a:ea typeface="+mn-lt"/>
                  <a:cs typeface="+mn-lt"/>
                </a:endParaRPr>
              </a:p>
              <a:p>
                <a:r>
                  <a:rPr lang="ja-JP" altLang="en-US" sz="1050">
                    <a:ea typeface="+mn-lt"/>
                    <a:cs typeface="+mn-lt"/>
                  </a:rPr>
                  <a:t>　</a:t>
                </a:r>
                <a:r>
                  <a:rPr lang="en-US" altLang="ja-JP" sz="1050" b="1">
                    <a:ea typeface="+mn-lt"/>
                    <a:cs typeface="+mn-lt"/>
                  </a:rPr>
                  <a:t>Unicode</a:t>
                </a:r>
                <a:r>
                  <a:rPr lang="ja-JP" altLang="en-US" sz="1050">
                    <a:ea typeface="+mn-lt"/>
                    <a:cs typeface="+mn-lt"/>
                  </a:rPr>
                  <a:t>；世界の文字の多くを一つの体系にしたもの。それを符号化する方式の一つに</a:t>
                </a:r>
                <a:r>
                  <a:rPr lang="en-US" altLang="ja-JP" sz="1050">
                    <a:ea typeface="+mn-lt"/>
                    <a:cs typeface="+mn-lt"/>
                  </a:rPr>
                  <a:t>UTF-8</a:t>
                </a:r>
                <a:r>
                  <a:rPr lang="ja-JP" altLang="en-US" sz="1050">
                    <a:ea typeface="+mn-lt"/>
                    <a:cs typeface="+mn-lt"/>
                  </a:rPr>
                  <a:t>がある。</a:t>
                </a:r>
                <a:endParaRPr lang="en-US" altLang="ja-JP" sz="1050">
                  <a:ea typeface="+mn-lt"/>
                  <a:cs typeface="+mn-lt"/>
                </a:endParaRPr>
              </a:p>
              <a:p>
                <a:r>
                  <a:rPr lang="ja-JP" altLang="en-US" sz="1050">
                    <a:ea typeface="+mn-lt"/>
                    <a:cs typeface="+mn-lt"/>
                  </a:rPr>
                  <a:t>　</a:t>
                </a:r>
                <a:r>
                  <a:rPr lang="en-US" altLang="ja-JP" sz="1050">
                    <a:ea typeface="+mn-lt"/>
                    <a:cs typeface="+mn-lt"/>
                  </a:rPr>
                  <a:t>※UTF-8 = Unicode Transformation Format 8</a:t>
                </a:r>
                <a:r>
                  <a:rPr lang="ja-JP" altLang="en-US" sz="1050">
                    <a:ea typeface="+mn-lt"/>
                    <a:cs typeface="+mn-lt"/>
                  </a:rPr>
                  <a:t>ビット</a:t>
                </a:r>
                <a:endParaRPr lang="en-US" altLang="ja-JP" sz="1050">
                  <a:ea typeface="+mn-lt"/>
                  <a:cs typeface="+mn-lt"/>
                </a:endParaRPr>
              </a:p>
            </p:txBody>
          </p:sp>
        </mc:Choice>
        <mc:Fallback>
          <p:sp>
            <p:nvSpPr>
              <p:cNvPr id="3" name="テキスト ボックス 2">
                <a:extLst>
                  <a:ext uri="{FF2B5EF4-FFF2-40B4-BE49-F238E27FC236}">
                    <a16:creationId xmlns:a16="http://schemas.microsoft.com/office/drawing/2014/main" id="{F641D581-33DD-4AB7-9AB0-0BDE64D1B3E1}"/>
                  </a:ext>
                </a:extLst>
              </p:cNvPr>
              <p:cNvSpPr txBox="1">
                <a:spLocks noRot="1" noChangeAspect="1" noMove="1" noResize="1" noEditPoints="1" noAdjustHandles="1" noChangeArrowheads="1" noChangeShapeType="1" noTextEdit="1"/>
              </p:cNvSpPr>
              <p:nvPr/>
            </p:nvSpPr>
            <p:spPr>
              <a:xfrm>
                <a:off x="2163" y="724007"/>
                <a:ext cx="12189837" cy="2946961"/>
              </a:xfrm>
              <a:prstGeom prst="rect">
                <a:avLst/>
              </a:prstGeom>
              <a:blipFill>
                <a:blip r:embed="rId2"/>
                <a:stretch>
                  <a:fillRect l="-150" t="-414" b="-414"/>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2" name="インク 1">
                <a:extLst>
                  <a:ext uri="{FF2B5EF4-FFF2-40B4-BE49-F238E27FC236}">
                    <a16:creationId xmlns:a16="http://schemas.microsoft.com/office/drawing/2014/main" id="{DA153AEC-0B78-4DAF-BA19-FE5EAF3630E5}"/>
                  </a:ext>
                </a:extLst>
              </p14:cNvPr>
              <p14:cNvContentPartPr/>
              <p14:nvPr/>
            </p14:nvContentPartPr>
            <p14:xfrm>
              <a:off x="2878335" y="1802324"/>
              <a:ext cx="972716" cy="722449"/>
            </p14:xfrm>
          </p:contentPart>
        </mc:Choice>
        <mc:Fallback>
          <p:pic>
            <p:nvPicPr>
              <p:cNvPr id="2" name="インク 1">
                <a:extLst>
                  <a:ext uri="{FF2B5EF4-FFF2-40B4-BE49-F238E27FC236}">
                    <a16:creationId xmlns:a16="http://schemas.microsoft.com/office/drawing/2014/main" id="{DA153AEC-0B78-4DAF-BA19-FE5EAF3630E5}"/>
                  </a:ext>
                </a:extLst>
              </p:cNvPr>
              <p:cNvPicPr/>
              <p:nvPr/>
            </p:nvPicPr>
            <p:blipFill>
              <a:blip r:embed="rId4"/>
              <a:stretch>
                <a:fillRect/>
              </a:stretch>
            </p:blipFill>
            <p:spPr>
              <a:xfrm>
                <a:off x="2868979" y="1792965"/>
                <a:ext cx="991429" cy="741167"/>
              </a:xfrm>
              <a:prstGeom prst="rect">
                <a:avLst/>
              </a:prstGeom>
            </p:spPr>
          </p:pic>
        </mc:Fallback>
      </mc:AlternateContent>
      <p:sp>
        <p:nvSpPr>
          <p:cNvPr id="7" name="テキスト ボックス 6">
            <a:extLst>
              <a:ext uri="{FF2B5EF4-FFF2-40B4-BE49-F238E27FC236}">
                <a16:creationId xmlns:a16="http://schemas.microsoft.com/office/drawing/2014/main" id="{12A6BB04-F668-4651-B890-B9170D6B899C}"/>
              </a:ext>
            </a:extLst>
          </p:cNvPr>
          <p:cNvSpPr txBox="1"/>
          <p:nvPr/>
        </p:nvSpPr>
        <p:spPr>
          <a:xfrm>
            <a:off x="2163" y="2622919"/>
            <a:ext cx="12189837" cy="253916"/>
          </a:xfrm>
          <a:prstGeom prst="rect">
            <a:avLst/>
          </a:prstGeom>
          <a:noFill/>
        </p:spPr>
        <p:txBody>
          <a:bodyPr wrap="square" lIns="91440" tIns="45720" rIns="91440" bIns="45720" rtlCol="0" anchor="t">
            <a:spAutoFit/>
          </a:bodyPr>
          <a:lstStyle/>
          <a:p>
            <a:r>
              <a:rPr lang="ja-JP" altLang="en-US" sz="1050">
                <a:ea typeface="+mn-lt"/>
                <a:cs typeface="+mn-lt"/>
              </a:rPr>
              <a:t>　</a:t>
            </a:r>
            <a:endParaRPr lang="en-US" altLang="ja-JP" sz="1050">
              <a:ea typeface="+mn-lt"/>
              <a:cs typeface="+mn-lt"/>
            </a:endParaRPr>
          </a:p>
        </p:txBody>
      </p:sp>
      <p:sp>
        <p:nvSpPr>
          <p:cNvPr id="9" name="テキスト ボックス 8">
            <a:extLst>
              <a:ext uri="{FF2B5EF4-FFF2-40B4-BE49-F238E27FC236}">
                <a16:creationId xmlns:a16="http://schemas.microsoft.com/office/drawing/2014/main" id="{4202FA4A-A4FF-47ED-9608-1ED97230FFAE}"/>
              </a:ext>
            </a:extLst>
          </p:cNvPr>
          <p:cNvSpPr txBox="1"/>
          <p:nvPr/>
        </p:nvSpPr>
        <p:spPr>
          <a:xfrm>
            <a:off x="2163" y="3778648"/>
            <a:ext cx="12189837" cy="1923604"/>
          </a:xfrm>
          <a:prstGeom prst="rect">
            <a:avLst/>
          </a:prstGeom>
          <a:noFill/>
        </p:spPr>
        <p:txBody>
          <a:bodyPr wrap="square" lIns="91440" tIns="45720" rIns="91440" bIns="45720" rtlCol="0" anchor="t">
            <a:spAutoFit/>
          </a:bodyPr>
          <a:lstStyle/>
          <a:p>
            <a:r>
              <a:rPr lang="ja-JP" sz="1400">
                <a:ea typeface="+mn-lt"/>
                <a:cs typeface="+mn-lt"/>
              </a:rPr>
              <a:t>✓</a:t>
            </a:r>
            <a:r>
              <a:rPr lang="ja-JP" altLang="en-US" sz="1400">
                <a:ea typeface="+mn-lt"/>
                <a:cs typeface="+mn-lt"/>
              </a:rPr>
              <a:t>コンピュータの構成</a:t>
            </a:r>
            <a:endParaRPr lang="en-US" altLang="ja-JP" sz="1400">
              <a:ea typeface="+mn-lt"/>
              <a:cs typeface="+mn-lt"/>
            </a:endParaRPr>
          </a:p>
          <a:p>
            <a:endParaRPr lang="en-US" altLang="ja-JP" sz="1050" b="1">
              <a:ea typeface="+mn-lt"/>
              <a:cs typeface="+mn-lt"/>
            </a:endParaRPr>
          </a:p>
          <a:p>
            <a:r>
              <a:rPr lang="ja-JP" altLang="en-US" sz="1050" b="1">
                <a:ea typeface="+mn-lt"/>
                <a:cs typeface="+mn-lt"/>
              </a:rPr>
              <a:t>　</a:t>
            </a:r>
            <a:r>
              <a:rPr lang="ja-JP" altLang="en-US" sz="1050">
                <a:ea typeface="+mn-lt"/>
                <a:cs typeface="+mn-lt"/>
              </a:rPr>
              <a:t>〇コンピュータの構成</a:t>
            </a:r>
            <a:endParaRPr lang="en-US" altLang="ja-JP" sz="1050">
              <a:ea typeface="+mn-lt"/>
              <a:cs typeface="+mn-lt"/>
            </a:endParaRPr>
          </a:p>
          <a:p>
            <a:r>
              <a:rPr lang="ja-JP" altLang="en-US" sz="1050">
                <a:ea typeface="+mn-lt"/>
                <a:cs typeface="+mn-lt"/>
              </a:rPr>
              <a:t>　</a:t>
            </a:r>
            <a:r>
              <a:rPr lang="en-US" altLang="ja-JP" sz="1050" b="1">
                <a:ea typeface="+mn-lt"/>
                <a:cs typeface="+mn-lt"/>
              </a:rPr>
              <a:t>CPU</a:t>
            </a:r>
            <a:r>
              <a:rPr lang="ja-JP" altLang="en-US" sz="1050" b="1">
                <a:ea typeface="+mn-lt"/>
                <a:cs typeface="+mn-lt"/>
              </a:rPr>
              <a:t>（</a:t>
            </a:r>
            <a:r>
              <a:rPr lang="en-US" altLang="ja-JP" sz="1050" b="1">
                <a:ea typeface="+mn-lt"/>
                <a:cs typeface="+mn-lt"/>
              </a:rPr>
              <a:t>Central Processing Unit</a:t>
            </a:r>
            <a:r>
              <a:rPr lang="ja-JP" altLang="en-US" sz="1050" b="1">
                <a:ea typeface="+mn-lt"/>
                <a:cs typeface="+mn-lt"/>
              </a:rPr>
              <a:t>）</a:t>
            </a:r>
            <a:r>
              <a:rPr lang="ja-JP" altLang="en-US" sz="1050">
                <a:ea typeface="+mn-lt"/>
                <a:cs typeface="+mn-lt"/>
              </a:rPr>
              <a:t>；制御装置＋演算装置</a:t>
            </a:r>
            <a:endParaRPr lang="en-US" altLang="ja-JP" sz="1050">
              <a:ea typeface="+mn-lt"/>
              <a:cs typeface="+mn-lt"/>
            </a:endParaRPr>
          </a:p>
          <a:p>
            <a:r>
              <a:rPr lang="ja-JP" altLang="en-US" sz="1050">
                <a:ea typeface="+mn-lt"/>
                <a:cs typeface="+mn-lt"/>
              </a:rPr>
              <a:t>　</a:t>
            </a:r>
            <a:r>
              <a:rPr lang="ja-JP" altLang="en-US" sz="1050" b="1">
                <a:ea typeface="+mn-lt"/>
                <a:cs typeface="+mn-lt"/>
              </a:rPr>
              <a:t>制御装置</a:t>
            </a:r>
            <a:r>
              <a:rPr lang="ja-JP" altLang="en-US" sz="1050">
                <a:ea typeface="+mn-lt"/>
                <a:cs typeface="+mn-lt"/>
              </a:rPr>
              <a:t>；記憶装置からプログラムの命令を取り出して解読し、各装置に指示を与える装置</a:t>
            </a:r>
            <a:endParaRPr lang="en-US" altLang="ja-JP" sz="1050">
              <a:ea typeface="+mn-lt"/>
              <a:cs typeface="+mn-lt"/>
            </a:endParaRPr>
          </a:p>
          <a:p>
            <a:r>
              <a:rPr lang="ja-JP" altLang="en-US" sz="1050">
                <a:ea typeface="+mn-lt"/>
                <a:cs typeface="+mn-lt"/>
              </a:rPr>
              <a:t>　</a:t>
            </a:r>
            <a:r>
              <a:rPr lang="ja-JP" altLang="en-US" sz="1050" b="1">
                <a:ea typeface="+mn-lt"/>
                <a:cs typeface="+mn-lt"/>
              </a:rPr>
              <a:t>演算装置</a:t>
            </a:r>
            <a:r>
              <a:rPr lang="ja-JP" altLang="en-US" sz="1050">
                <a:ea typeface="+mn-lt"/>
                <a:cs typeface="+mn-lt"/>
              </a:rPr>
              <a:t>；四則演算（加減乗除）や論理演算などを行う装置</a:t>
            </a:r>
            <a:endParaRPr lang="en-US" altLang="ja-JP" sz="1050">
              <a:ea typeface="+mn-lt"/>
              <a:cs typeface="+mn-lt"/>
            </a:endParaRPr>
          </a:p>
          <a:p>
            <a:r>
              <a:rPr lang="ja-JP" altLang="en-US" sz="1050">
                <a:ea typeface="+mn-lt"/>
                <a:cs typeface="+mn-lt"/>
              </a:rPr>
              <a:t>　</a:t>
            </a:r>
            <a:r>
              <a:rPr lang="ja-JP" altLang="en-US" sz="1050" b="1">
                <a:ea typeface="+mn-lt"/>
                <a:cs typeface="+mn-lt"/>
              </a:rPr>
              <a:t>記憶装置</a:t>
            </a:r>
            <a:r>
              <a:rPr lang="ja-JP" altLang="en-US" sz="1050">
                <a:ea typeface="+mn-lt"/>
                <a:cs typeface="+mn-lt"/>
              </a:rPr>
              <a:t>；データやプログラムを記憶する装置</a:t>
            </a:r>
            <a:endParaRPr lang="en-US" altLang="ja-JP" sz="1050">
              <a:ea typeface="+mn-lt"/>
              <a:cs typeface="+mn-lt"/>
            </a:endParaRPr>
          </a:p>
          <a:p>
            <a:r>
              <a:rPr lang="ja-JP" altLang="en-US" sz="1050">
                <a:ea typeface="+mn-lt"/>
                <a:cs typeface="+mn-lt"/>
              </a:rPr>
              <a:t>　</a:t>
            </a:r>
            <a:r>
              <a:rPr lang="ja-JP" altLang="en-US" sz="1050" b="1">
                <a:ea typeface="+mn-lt"/>
                <a:cs typeface="+mn-lt"/>
              </a:rPr>
              <a:t>入力装置</a:t>
            </a:r>
            <a:r>
              <a:rPr lang="ja-JP" altLang="en-US" sz="1050">
                <a:ea typeface="+mn-lt"/>
                <a:cs typeface="+mn-lt"/>
              </a:rPr>
              <a:t>；コンピュータの外部からプログラムやデータを読み込む装置</a:t>
            </a:r>
            <a:endParaRPr lang="en-US" altLang="ja-JP" sz="1050">
              <a:ea typeface="+mn-lt"/>
              <a:cs typeface="+mn-lt"/>
            </a:endParaRPr>
          </a:p>
          <a:p>
            <a:r>
              <a:rPr lang="ja-JP" altLang="en-US" sz="1050">
                <a:ea typeface="+mn-lt"/>
                <a:cs typeface="+mn-lt"/>
              </a:rPr>
              <a:t>　</a:t>
            </a:r>
            <a:endParaRPr lang="en-US" altLang="ja-JP" sz="1050">
              <a:ea typeface="+mn-lt"/>
              <a:cs typeface="+mn-lt"/>
            </a:endParaRPr>
          </a:p>
          <a:p>
            <a:r>
              <a:rPr lang="ja-JP" altLang="en-US" sz="1050">
                <a:ea typeface="+mn-lt"/>
                <a:cs typeface="+mn-lt"/>
              </a:rPr>
              <a:t>　〇プログラム記憶方式（プログラム格納方式）</a:t>
            </a:r>
            <a:endParaRPr lang="en-US" altLang="ja-JP" sz="1050">
              <a:ea typeface="+mn-lt"/>
              <a:cs typeface="+mn-lt"/>
            </a:endParaRPr>
          </a:p>
          <a:p>
            <a:r>
              <a:rPr lang="ja-JP" altLang="en-US" sz="1050">
                <a:ea typeface="+mn-lt"/>
                <a:cs typeface="+mn-lt"/>
              </a:rPr>
              <a:t>　</a:t>
            </a:r>
            <a:r>
              <a:rPr lang="ja-JP" altLang="en-US" sz="1050" b="1">
                <a:ea typeface="+mn-lt"/>
                <a:cs typeface="+mn-lt"/>
              </a:rPr>
              <a:t>プログラム記憶方式（プログラム格納方式）</a:t>
            </a:r>
            <a:r>
              <a:rPr lang="ja-JP" altLang="en-US" sz="1050">
                <a:ea typeface="+mn-lt"/>
                <a:cs typeface="+mn-lt"/>
              </a:rPr>
              <a:t>；主記憶装置（主記憶）に記憶されたプログラムを、</a:t>
            </a:r>
            <a:r>
              <a:rPr lang="en-US" altLang="ja-JP" sz="1050">
                <a:ea typeface="+mn-lt"/>
                <a:cs typeface="+mn-lt"/>
              </a:rPr>
              <a:t>CPU</a:t>
            </a:r>
            <a:r>
              <a:rPr lang="ja-JP" altLang="en-US" sz="1050">
                <a:ea typeface="+mn-lt"/>
                <a:cs typeface="+mn-lt"/>
              </a:rPr>
              <a:t>が順に取り出し、解読・実行する方式。</a:t>
            </a:r>
            <a:endParaRPr lang="en-US" altLang="ja-JP" sz="1050">
              <a:ea typeface="+mn-lt"/>
              <a:cs typeface="+mn-lt"/>
            </a:endParaRPr>
          </a:p>
        </p:txBody>
      </p:sp>
    </p:spTree>
    <p:extLst>
      <p:ext uri="{BB962C8B-B14F-4D97-AF65-F5344CB8AC3E}">
        <p14:creationId xmlns:p14="http://schemas.microsoft.com/office/powerpoint/2010/main" val="35393018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AA58B78-BFAF-499B-A067-643C81560304}"/>
              </a:ext>
            </a:extLst>
          </p:cNvPr>
          <p:cNvSpPr txBox="1"/>
          <p:nvPr/>
        </p:nvSpPr>
        <p:spPr>
          <a:xfrm>
            <a:off x="538" y="774"/>
            <a:ext cx="12189837" cy="615553"/>
          </a:xfrm>
          <a:prstGeom prst="rect">
            <a:avLst/>
          </a:prstGeom>
          <a:noFill/>
          <a:ln>
            <a:solidFill>
              <a:schemeClr val="tx1"/>
            </a:solidFill>
          </a:ln>
        </p:spPr>
        <p:txBody>
          <a:bodyPr wrap="square" lIns="91440" tIns="45720" rIns="91440" bIns="45720" rtlCol="0" anchor="t">
            <a:spAutoFit/>
          </a:bodyPr>
          <a:lstStyle/>
          <a:p>
            <a:r>
              <a:rPr lang="ja-JP" altLang="en-US">
                <a:ea typeface="游ゴシック"/>
              </a:rPr>
              <a:t>Ⅳ．IT基礎事項</a:t>
            </a:r>
            <a:endParaRPr lang="en-US" altLang="ja-JP">
              <a:ea typeface="游ゴシック"/>
            </a:endParaRPr>
          </a:p>
          <a:p>
            <a:r>
              <a:rPr lang="ja-JP" altLang="en-US" sz="1600">
                <a:ea typeface="游ゴシック"/>
              </a:rPr>
              <a:t>　</a:t>
            </a:r>
            <a:r>
              <a:rPr lang="ja-JP" altLang="en-US" sz="1600">
                <a:ea typeface="+mn-lt"/>
                <a:cs typeface="+mn-lt"/>
              </a:rPr>
              <a:t>　</a:t>
            </a:r>
            <a:r>
              <a:rPr lang="ja-JP" sz="1600">
                <a:ea typeface="+mn-lt"/>
                <a:cs typeface="+mn-lt"/>
              </a:rPr>
              <a:t>・コンピュータの</a:t>
            </a:r>
            <a:r>
              <a:rPr lang="ja-JP" altLang="en-US" sz="1600">
                <a:ea typeface="+mn-lt"/>
                <a:cs typeface="+mn-lt"/>
              </a:rPr>
              <a:t>構成要</a:t>
            </a:r>
            <a:r>
              <a:rPr lang="ja-JP" sz="1600">
                <a:ea typeface="+mn-lt"/>
                <a:cs typeface="+mn-lt"/>
              </a:rPr>
              <a:t>素</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F641D581-33DD-4AB7-9AB0-0BDE64D1B3E1}"/>
                  </a:ext>
                </a:extLst>
              </p:cNvPr>
              <p:cNvSpPr txBox="1"/>
              <p:nvPr/>
            </p:nvSpPr>
            <p:spPr>
              <a:xfrm>
                <a:off x="2163" y="724007"/>
                <a:ext cx="12189837" cy="1815882"/>
              </a:xfrm>
              <a:prstGeom prst="rect">
                <a:avLst/>
              </a:prstGeom>
              <a:noFill/>
            </p:spPr>
            <p:txBody>
              <a:bodyPr wrap="square" lIns="91440" tIns="45720" rIns="91440" bIns="45720" rtlCol="0" anchor="t">
                <a:spAutoFit/>
              </a:bodyPr>
              <a:lstStyle/>
              <a:p>
                <a:r>
                  <a:rPr lang="ja-JP" sz="1400">
                    <a:ea typeface="+mn-lt"/>
                    <a:cs typeface="+mn-lt"/>
                  </a:rPr>
                  <a:t>✓</a:t>
                </a:r>
                <a:r>
                  <a:rPr lang="en-US" altLang="ja-JP" sz="1400">
                    <a:ea typeface="+mn-lt"/>
                    <a:cs typeface="+mn-lt"/>
                  </a:rPr>
                  <a:t>CPU</a:t>
                </a:r>
                <a:r>
                  <a:rPr lang="ja-JP" altLang="en-US" sz="1400">
                    <a:ea typeface="+mn-lt"/>
                    <a:cs typeface="+mn-lt"/>
                  </a:rPr>
                  <a:t>（</a:t>
                </a:r>
                <a:r>
                  <a:rPr lang="en-US" altLang="ja-JP" sz="1400">
                    <a:ea typeface="+mn-lt"/>
                    <a:cs typeface="+mn-lt"/>
                  </a:rPr>
                  <a:t>Central programing unit</a:t>
                </a:r>
                <a:r>
                  <a:rPr lang="ja-JP" altLang="en-US" sz="1400">
                    <a:ea typeface="+mn-lt"/>
                    <a:cs typeface="+mn-lt"/>
                  </a:rPr>
                  <a:t>）</a:t>
                </a:r>
                <a:r>
                  <a:rPr lang="en-US" altLang="ja-JP" sz="1400">
                    <a:ea typeface="+mn-lt"/>
                    <a:cs typeface="+mn-lt"/>
                  </a:rPr>
                  <a:t>※</a:t>
                </a:r>
                <a:r>
                  <a:rPr lang="ja-JP" altLang="en-US" sz="1400">
                    <a:ea typeface="+mn-lt"/>
                    <a:cs typeface="+mn-lt"/>
                  </a:rPr>
                  <a:t>プロセッサとも呼ばれる</a:t>
                </a:r>
                <a:endParaRPr lang="en-US" altLang="ja-JP" sz="1400">
                  <a:ea typeface="+mn-lt"/>
                  <a:cs typeface="+mn-lt"/>
                </a:endParaRPr>
              </a:p>
              <a:p>
                <a:endParaRPr lang="en-US" altLang="ja-JP" sz="1400" b="1">
                  <a:ea typeface="+mn-lt"/>
                  <a:cs typeface="+mn-lt"/>
                </a:endParaRPr>
              </a:p>
              <a:p>
                <a:r>
                  <a:rPr lang="ja-JP" altLang="en-US" sz="1050" b="1">
                    <a:ea typeface="+mn-lt"/>
                    <a:cs typeface="+mn-lt"/>
                  </a:rPr>
                  <a:t>　</a:t>
                </a:r>
                <a:r>
                  <a:rPr lang="ja-JP" altLang="en-US" sz="1050">
                    <a:ea typeface="+mn-lt"/>
                    <a:cs typeface="+mn-lt"/>
                  </a:rPr>
                  <a:t>〇クロック周波数</a:t>
                </a:r>
                <a:endParaRPr lang="en-US" altLang="ja-JP" sz="1050">
                  <a:ea typeface="+mn-lt"/>
                  <a:cs typeface="+mn-lt"/>
                </a:endParaRPr>
              </a:p>
              <a:p>
                <a:r>
                  <a:rPr lang="ja-JP" altLang="en-US" sz="1050" b="1">
                    <a:ea typeface="+mn-lt"/>
                    <a:cs typeface="+mn-lt"/>
                  </a:rPr>
                  <a:t>　クロック周波数</a:t>
                </a:r>
                <a:r>
                  <a:rPr lang="ja-JP" altLang="en-US" sz="1050">
                    <a:ea typeface="+mn-lt"/>
                    <a:cs typeface="+mn-lt"/>
                  </a:rPr>
                  <a:t>；クロック信号（クロックパルス）の高低のサイクルが</a:t>
                </a:r>
                <a:r>
                  <a:rPr lang="en-US" altLang="ja-JP" sz="1050">
                    <a:ea typeface="+mn-lt"/>
                    <a:cs typeface="+mn-lt"/>
                  </a:rPr>
                  <a:t>1</a:t>
                </a:r>
                <a:r>
                  <a:rPr lang="ja-JP" altLang="en-US" sz="1050">
                    <a:ea typeface="+mn-lt"/>
                    <a:cs typeface="+mn-lt"/>
                  </a:rPr>
                  <a:t>秒間に繰り返される回数をいう。単位は</a:t>
                </a:r>
                <a:r>
                  <a:rPr lang="en-US" altLang="ja-JP" sz="1050">
                    <a:ea typeface="+mn-lt"/>
                    <a:cs typeface="+mn-lt"/>
                  </a:rPr>
                  <a:t>H</a:t>
                </a:r>
                <a:r>
                  <a:rPr lang="ja-JP" altLang="en-US" sz="1050">
                    <a:ea typeface="+mn-lt"/>
                    <a:cs typeface="+mn-lt"/>
                  </a:rPr>
                  <a:t>ｚ。</a:t>
                </a:r>
                <a:endParaRPr lang="en-US" altLang="ja-JP" sz="1050">
                  <a:ea typeface="+mn-lt"/>
                  <a:cs typeface="+mn-lt"/>
                </a:endParaRPr>
              </a:p>
              <a:p>
                <a:r>
                  <a:rPr lang="ja-JP" altLang="en-US" sz="1050">
                    <a:ea typeface="+mn-lt"/>
                    <a:cs typeface="+mn-lt"/>
                  </a:rPr>
                  <a:t>　</a:t>
                </a:r>
                <a:r>
                  <a:rPr lang="ja-JP" altLang="en-US" sz="1050" b="1">
                    <a:ea typeface="+mn-lt"/>
                    <a:cs typeface="+mn-lt"/>
                  </a:rPr>
                  <a:t>クロック信号</a:t>
                </a:r>
                <a:r>
                  <a:rPr lang="ja-JP" altLang="en-US" sz="1050">
                    <a:ea typeface="+mn-lt"/>
                    <a:cs typeface="+mn-lt"/>
                  </a:rPr>
                  <a:t>；コンピュータ内部で規則的に繰り返されている、電圧の高低の信号　</a:t>
                </a:r>
                <a:r>
                  <a:rPr lang="en-US" altLang="ja-JP" sz="1050">
                    <a:ea typeface="+mn-lt"/>
                    <a:cs typeface="+mn-lt"/>
                  </a:rPr>
                  <a:t>ex) </a:t>
                </a:r>
                <a:r>
                  <a:rPr lang="ja-JP" altLang="en-US" sz="1050">
                    <a:ea typeface="+mn-lt"/>
                    <a:cs typeface="+mn-lt"/>
                  </a:rPr>
                  <a:t>クロック周波数</a:t>
                </a:r>
                <a:r>
                  <a:rPr lang="en-US" altLang="ja-JP" sz="1050">
                    <a:ea typeface="+mn-lt"/>
                    <a:cs typeface="+mn-lt"/>
                  </a:rPr>
                  <a:t>2GHz</a:t>
                </a:r>
                <a:r>
                  <a:rPr lang="ja-JP" altLang="en-US" sz="1050">
                    <a:ea typeface="+mn-lt"/>
                    <a:cs typeface="+mn-lt"/>
                  </a:rPr>
                  <a:t>の場合、</a:t>
                </a:r>
                <a:r>
                  <a:rPr lang="en-US" altLang="ja-JP" sz="1050">
                    <a:ea typeface="+mn-lt"/>
                    <a:cs typeface="+mn-lt"/>
                  </a:rPr>
                  <a:t>1</a:t>
                </a:r>
                <a:r>
                  <a:rPr lang="ja-JP" altLang="en-US" sz="1050">
                    <a:ea typeface="+mn-lt"/>
                    <a:cs typeface="+mn-lt"/>
                  </a:rPr>
                  <a:t>秒間に</a:t>
                </a:r>
                <a:r>
                  <a:rPr lang="en-US" altLang="ja-JP" sz="1050">
                    <a:ea typeface="+mn-lt"/>
                    <a:cs typeface="+mn-lt"/>
                  </a:rPr>
                  <a:t>2×</a:t>
                </a:r>
                <a14:m>
                  <m:oMath xmlns:m="http://schemas.openxmlformats.org/officeDocument/2006/math">
                    <m:sSup>
                      <m:sSupPr>
                        <m:ctrlPr>
                          <a:rPr lang="en-US" altLang="ja-JP" sz="1050" i="1" dirty="0" smtClean="0">
                            <a:latin typeface="Cambria Math" panose="02040503050406030204" pitchFamily="18" charset="0"/>
                            <a:cs typeface="+mn-lt"/>
                          </a:rPr>
                        </m:ctrlPr>
                      </m:sSupPr>
                      <m:e>
                        <m:r>
                          <a:rPr lang="en-US" altLang="ja-JP" sz="1050" dirty="0">
                            <a:latin typeface="Cambria Math" panose="02040503050406030204" pitchFamily="18" charset="0"/>
                            <a:cs typeface="+mn-lt"/>
                          </a:rPr>
                          <m:t>10</m:t>
                        </m:r>
                      </m:e>
                      <m:sup>
                        <m:r>
                          <a:rPr lang="en-US" altLang="ja-JP" sz="1050" i="0" dirty="0">
                            <a:latin typeface="Cambria Math" panose="02040503050406030204" pitchFamily="18" charset="0"/>
                            <a:cs typeface="+mn-lt"/>
                          </a:rPr>
                          <m:t>9</m:t>
                        </m:r>
                      </m:sup>
                    </m:sSup>
                  </m:oMath>
                </a14:m>
                <a:r>
                  <a:rPr lang="ja-JP" altLang="en-US" sz="1050">
                    <a:ea typeface="游ゴシック"/>
                    <a:cs typeface="+mn-lt"/>
                  </a:rPr>
                  <a:t>回の信号を生成していることになる。</a:t>
                </a:r>
                <a:endParaRPr lang="en-US" altLang="ja-JP" sz="1050">
                  <a:ea typeface="游ゴシック"/>
                  <a:cs typeface="+mn-lt"/>
                </a:endParaRPr>
              </a:p>
              <a:p>
                <a:r>
                  <a:rPr lang="ja-JP" altLang="en-US" sz="1050">
                    <a:ea typeface="游ゴシック"/>
                    <a:cs typeface="+mn-lt"/>
                  </a:rPr>
                  <a:t>　</a:t>
                </a:r>
                <a:r>
                  <a:rPr lang="ja-JP" altLang="en-US" sz="1050" b="1">
                    <a:ea typeface="游ゴシック"/>
                    <a:cs typeface="+mn-lt"/>
                  </a:rPr>
                  <a:t>内部クロック</a:t>
                </a:r>
                <a:r>
                  <a:rPr lang="ja-JP" altLang="en-US" sz="1050">
                    <a:ea typeface="游ゴシック"/>
                    <a:cs typeface="+mn-lt"/>
                  </a:rPr>
                  <a:t>；</a:t>
                </a:r>
                <a:r>
                  <a:rPr lang="en-US" altLang="ja-JP" sz="1050">
                    <a:ea typeface="游ゴシック"/>
                    <a:cs typeface="+mn-lt"/>
                  </a:rPr>
                  <a:t>CPU</a:t>
                </a:r>
                <a:r>
                  <a:rPr lang="ja-JP" altLang="en-US" sz="1050">
                    <a:ea typeface="游ゴシック"/>
                    <a:cs typeface="+mn-lt"/>
                  </a:rPr>
                  <a:t>内部のクロック周波数。</a:t>
                </a:r>
                <a:endParaRPr lang="en-US" altLang="ja-JP" sz="1050">
                  <a:ea typeface="游ゴシック"/>
                  <a:cs typeface="+mn-lt"/>
                </a:endParaRPr>
              </a:p>
              <a:p>
                <a:r>
                  <a:rPr lang="ja-JP" altLang="en-US" sz="1050">
                    <a:ea typeface="游ゴシック"/>
                    <a:cs typeface="+mn-lt"/>
                  </a:rPr>
                  <a:t>　</a:t>
                </a:r>
                <a:r>
                  <a:rPr lang="ja-JP" altLang="en-US" sz="1050" b="1">
                    <a:ea typeface="游ゴシック"/>
                    <a:cs typeface="+mn-lt"/>
                  </a:rPr>
                  <a:t>外部クロック</a:t>
                </a:r>
                <a:r>
                  <a:rPr lang="ja-JP" altLang="en-US" sz="1050">
                    <a:ea typeface="游ゴシック"/>
                    <a:cs typeface="+mn-lt"/>
                  </a:rPr>
                  <a:t>；</a:t>
                </a:r>
                <a:r>
                  <a:rPr lang="en-US" altLang="ja-JP" sz="1050">
                    <a:ea typeface="游ゴシック"/>
                    <a:cs typeface="+mn-lt"/>
                  </a:rPr>
                  <a:t>CPU</a:t>
                </a:r>
                <a:r>
                  <a:rPr lang="ja-JP" altLang="en-US" sz="1050">
                    <a:ea typeface="游ゴシック"/>
                    <a:cs typeface="+mn-lt"/>
                  </a:rPr>
                  <a:t>と主記憶などの周辺回路を結ぶ伝送路のクロック周波数。</a:t>
                </a:r>
                <a:endParaRPr lang="en-US" altLang="ja-JP" sz="1050">
                  <a:ea typeface="游ゴシック"/>
                  <a:cs typeface="+mn-lt"/>
                </a:endParaRPr>
              </a:p>
              <a:p>
                <a:endParaRPr lang="en-US" altLang="ja-JP" sz="1050">
                  <a:ea typeface="游ゴシック"/>
                  <a:cs typeface="+mn-lt"/>
                </a:endParaRPr>
              </a:p>
              <a:p>
                <a:r>
                  <a:rPr lang="ja-JP" altLang="en-US" sz="1050">
                    <a:ea typeface="游ゴシック"/>
                    <a:cs typeface="+mn-lt"/>
                  </a:rPr>
                  <a:t>　〇バス</a:t>
                </a:r>
                <a:endParaRPr lang="en-US" altLang="ja-JP" sz="1050">
                  <a:ea typeface="游ゴシック"/>
                  <a:cs typeface="+mn-lt"/>
                </a:endParaRPr>
              </a:p>
              <a:p>
                <a:r>
                  <a:rPr lang="ja-JP" altLang="en-US" sz="1050">
                    <a:ea typeface="游ゴシック"/>
                    <a:cs typeface="+mn-lt"/>
                  </a:rPr>
                  <a:t>　</a:t>
                </a:r>
                <a:r>
                  <a:rPr lang="ja-JP" altLang="en-US" sz="1050" b="1">
                    <a:ea typeface="游ゴシック"/>
                    <a:cs typeface="+mn-lt"/>
                  </a:rPr>
                  <a:t>バス</a:t>
                </a:r>
                <a:r>
                  <a:rPr lang="en-US" altLang="ja-JP" sz="1050" b="1">
                    <a:ea typeface="游ゴシック"/>
                    <a:cs typeface="+mn-lt"/>
                  </a:rPr>
                  <a:t>(bus)</a:t>
                </a:r>
                <a:r>
                  <a:rPr lang="ja-JP" altLang="en-US" sz="1050">
                    <a:ea typeface="游ゴシック"/>
                    <a:cs typeface="+mn-lt"/>
                  </a:rPr>
                  <a:t>；</a:t>
                </a:r>
                <a:r>
                  <a:rPr lang="en-US" altLang="ja-JP" sz="1050">
                    <a:ea typeface="游ゴシック"/>
                    <a:cs typeface="+mn-lt"/>
                  </a:rPr>
                  <a:t>CPU</a:t>
                </a:r>
                <a:r>
                  <a:rPr lang="ja-JP" altLang="en-US" sz="1050">
                    <a:ea typeface="游ゴシック"/>
                    <a:cs typeface="+mn-lt"/>
                  </a:rPr>
                  <a:t>や主記憶・キャッシュメモリ等で、お互いがデータの送受信をするための伝送路。</a:t>
                </a:r>
                <a:endParaRPr lang="en-US" altLang="ja-JP" sz="1050">
                  <a:ea typeface="游ゴシック"/>
                  <a:cs typeface="+mn-lt"/>
                </a:endParaRPr>
              </a:p>
            </p:txBody>
          </p:sp>
        </mc:Choice>
        <mc:Fallback>
          <p:sp>
            <p:nvSpPr>
              <p:cNvPr id="3" name="テキスト ボックス 2">
                <a:extLst>
                  <a:ext uri="{FF2B5EF4-FFF2-40B4-BE49-F238E27FC236}">
                    <a16:creationId xmlns:a16="http://schemas.microsoft.com/office/drawing/2014/main" id="{F641D581-33DD-4AB7-9AB0-0BDE64D1B3E1}"/>
                  </a:ext>
                </a:extLst>
              </p:cNvPr>
              <p:cNvSpPr txBox="1">
                <a:spLocks noRot="1" noChangeAspect="1" noMove="1" noResize="1" noEditPoints="1" noAdjustHandles="1" noChangeArrowheads="1" noChangeShapeType="1" noTextEdit="1"/>
              </p:cNvSpPr>
              <p:nvPr/>
            </p:nvSpPr>
            <p:spPr>
              <a:xfrm>
                <a:off x="2163" y="724007"/>
                <a:ext cx="12189837" cy="1815882"/>
              </a:xfrm>
              <a:prstGeom prst="rect">
                <a:avLst/>
              </a:prstGeom>
              <a:blipFill>
                <a:blip r:embed="rId3"/>
                <a:stretch>
                  <a:fillRect l="-150" t="-671" b="-1007"/>
                </a:stretch>
              </a:blipFill>
            </p:spPr>
            <p:txBody>
              <a:bodyPr/>
              <a:lstStyle/>
              <a:p>
                <a:r>
                  <a:rPr lang="en-US">
                    <a:noFill/>
                  </a:rPr>
                  <a:t> </a:t>
                </a:r>
              </a:p>
            </p:txBody>
          </p:sp>
        </mc:Fallback>
      </mc:AlternateContent>
      <p:sp>
        <p:nvSpPr>
          <p:cNvPr id="7" name="テキスト ボックス 6">
            <a:extLst>
              <a:ext uri="{FF2B5EF4-FFF2-40B4-BE49-F238E27FC236}">
                <a16:creationId xmlns:a16="http://schemas.microsoft.com/office/drawing/2014/main" id="{12A6BB04-F668-4651-B890-B9170D6B899C}"/>
              </a:ext>
            </a:extLst>
          </p:cNvPr>
          <p:cNvSpPr txBox="1"/>
          <p:nvPr/>
        </p:nvSpPr>
        <p:spPr>
          <a:xfrm>
            <a:off x="2163" y="2622919"/>
            <a:ext cx="12189837" cy="253916"/>
          </a:xfrm>
          <a:prstGeom prst="rect">
            <a:avLst/>
          </a:prstGeom>
          <a:noFill/>
        </p:spPr>
        <p:txBody>
          <a:bodyPr wrap="square" lIns="91440" tIns="45720" rIns="91440" bIns="45720" rtlCol="0" anchor="t">
            <a:spAutoFit/>
          </a:bodyPr>
          <a:lstStyle/>
          <a:p>
            <a:r>
              <a:rPr lang="ja-JP" altLang="en-US" sz="1050">
                <a:ea typeface="+mn-lt"/>
                <a:cs typeface="+mn-lt"/>
              </a:rPr>
              <a:t>　</a:t>
            </a:r>
            <a:endParaRPr lang="en-US" altLang="ja-JP" sz="1050">
              <a:ea typeface="+mn-lt"/>
              <a:cs typeface="+mn-lt"/>
            </a:endParaRPr>
          </a:p>
        </p:txBody>
      </p:sp>
      <p:sp>
        <p:nvSpPr>
          <p:cNvPr id="8" name="テキスト ボックス 7">
            <a:extLst>
              <a:ext uri="{FF2B5EF4-FFF2-40B4-BE49-F238E27FC236}">
                <a16:creationId xmlns:a16="http://schemas.microsoft.com/office/drawing/2014/main" id="{52BA3E51-2D8C-4893-B9B0-F5C1043C071E}"/>
              </a:ext>
            </a:extLst>
          </p:cNvPr>
          <p:cNvSpPr txBox="1"/>
          <p:nvPr/>
        </p:nvSpPr>
        <p:spPr>
          <a:xfrm>
            <a:off x="0" y="2709109"/>
            <a:ext cx="12189837" cy="4239622"/>
          </a:xfrm>
          <a:prstGeom prst="rect">
            <a:avLst/>
          </a:prstGeom>
          <a:noFill/>
        </p:spPr>
        <p:txBody>
          <a:bodyPr wrap="square" lIns="91440" tIns="45720" rIns="91440" bIns="45720" rtlCol="0" anchor="t">
            <a:spAutoFit/>
          </a:bodyPr>
          <a:lstStyle/>
          <a:p>
            <a:r>
              <a:rPr lang="ja-JP" sz="1400">
                <a:ea typeface="+mn-lt"/>
                <a:cs typeface="+mn-lt"/>
              </a:rPr>
              <a:t>✓</a:t>
            </a:r>
            <a:r>
              <a:rPr lang="en-US" altLang="ja-JP" sz="1400">
                <a:ea typeface="+mn-lt"/>
                <a:cs typeface="+mn-lt"/>
              </a:rPr>
              <a:t>CPU</a:t>
            </a:r>
            <a:r>
              <a:rPr lang="ja-JP" altLang="en-US" sz="1400">
                <a:ea typeface="+mn-lt"/>
                <a:cs typeface="+mn-lt"/>
              </a:rPr>
              <a:t>の動作原理</a:t>
            </a:r>
            <a:endParaRPr lang="en-US" altLang="ja-JP" sz="1400">
              <a:ea typeface="+mn-lt"/>
              <a:cs typeface="+mn-lt"/>
            </a:endParaRPr>
          </a:p>
          <a:p>
            <a:endParaRPr lang="en-US" altLang="ja-JP" sz="1400" b="1">
              <a:ea typeface="+mn-lt"/>
              <a:cs typeface="+mn-lt"/>
            </a:endParaRPr>
          </a:p>
          <a:p>
            <a:r>
              <a:rPr lang="ja-JP" altLang="en-US" sz="1050" b="1">
                <a:ea typeface="+mn-lt"/>
                <a:cs typeface="+mn-lt"/>
              </a:rPr>
              <a:t>　</a:t>
            </a:r>
            <a:r>
              <a:rPr lang="ja-JP" altLang="en-US" sz="1050">
                <a:ea typeface="+mn-lt"/>
                <a:cs typeface="+mn-lt"/>
              </a:rPr>
              <a:t>〇レジスタ</a:t>
            </a:r>
            <a:endParaRPr lang="en-US" altLang="ja-JP" sz="1050">
              <a:ea typeface="+mn-lt"/>
              <a:cs typeface="+mn-lt"/>
            </a:endParaRPr>
          </a:p>
          <a:p>
            <a:r>
              <a:rPr lang="ja-JP" altLang="en-US" sz="1050" b="1">
                <a:ea typeface="+mn-lt"/>
                <a:cs typeface="+mn-lt"/>
              </a:rPr>
              <a:t>　レジスタ</a:t>
            </a:r>
            <a:r>
              <a:rPr lang="ja-JP" altLang="en-US" sz="1050">
                <a:ea typeface="+mn-lt"/>
                <a:cs typeface="+mn-lt"/>
              </a:rPr>
              <a:t>；</a:t>
            </a:r>
            <a:r>
              <a:rPr lang="en-US" altLang="ja-JP" sz="1050">
                <a:ea typeface="+mn-lt"/>
                <a:cs typeface="+mn-lt"/>
              </a:rPr>
              <a:t>CPU</a:t>
            </a:r>
            <a:r>
              <a:rPr lang="ja-JP" altLang="en-US" sz="1050">
                <a:ea typeface="+mn-lt"/>
                <a:cs typeface="+mn-lt"/>
              </a:rPr>
              <a:t>に内蔵されている高速な記憶装置。</a:t>
            </a:r>
            <a:endParaRPr lang="en-US" altLang="ja-JP" sz="1050">
              <a:ea typeface="+mn-lt"/>
              <a:cs typeface="+mn-lt"/>
            </a:endParaRPr>
          </a:p>
          <a:p>
            <a:r>
              <a:rPr lang="ja-JP" altLang="en-US" sz="1050">
                <a:ea typeface="+mn-lt"/>
                <a:cs typeface="+mn-lt"/>
              </a:rPr>
              <a:t>　</a:t>
            </a:r>
            <a:r>
              <a:rPr lang="ja-JP" altLang="en-US" sz="1050" b="1">
                <a:ea typeface="+mn-lt"/>
                <a:cs typeface="+mn-lt"/>
              </a:rPr>
              <a:t>命令レジスタ</a:t>
            </a:r>
            <a:r>
              <a:rPr lang="ja-JP" altLang="en-US" sz="1050">
                <a:ea typeface="+mn-lt"/>
                <a:cs typeface="+mn-lt"/>
              </a:rPr>
              <a:t>；実行する命令を格納するレジスタ。</a:t>
            </a:r>
            <a:endParaRPr lang="en-US" altLang="ja-JP" sz="1050">
              <a:ea typeface="+mn-lt"/>
              <a:cs typeface="+mn-lt"/>
            </a:endParaRPr>
          </a:p>
          <a:p>
            <a:r>
              <a:rPr lang="ja-JP" altLang="en-US" sz="1050">
                <a:ea typeface="+mn-lt"/>
                <a:cs typeface="+mn-lt"/>
              </a:rPr>
              <a:t>　</a:t>
            </a:r>
            <a:r>
              <a:rPr lang="ja-JP" altLang="en-US" sz="1050" b="1">
                <a:ea typeface="+mn-lt"/>
                <a:cs typeface="+mn-lt"/>
              </a:rPr>
              <a:t>プログラムカウンタ</a:t>
            </a:r>
            <a:r>
              <a:rPr lang="ja-JP" altLang="en-US" sz="1050">
                <a:ea typeface="+mn-lt"/>
                <a:cs typeface="+mn-lt"/>
              </a:rPr>
              <a:t>；次に実行する命令のアドレスを格納するレジスタ。</a:t>
            </a:r>
            <a:endParaRPr lang="en-US" altLang="ja-JP" sz="1050">
              <a:ea typeface="+mn-lt"/>
              <a:cs typeface="+mn-lt"/>
            </a:endParaRPr>
          </a:p>
          <a:p>
            <a:r>
              <a:rPr lang="ja-JP" altLang="en-US" sz="1050">
                <a:ea typeface="+mn-lt"/>
                <a:cs typeface="+mn-lt"/>
              </a:rPr>
              <a:t>　</a:t>
            </a:r>
            <a:r>
              <a:rPr lang="ja-JP" altLang="en-US" sz="1050" b="1">
                <a:ea typeface="+mn-lt"/>
                <a:cs typeface="+mn-lt"/>
              </a:rPr>
              <a:t>インデックスレジスタ</a:t>
            </a:r>
            <a:r>
              <a:rPr lang="ja-JP" altLang="en-US" sz="1050">
                <a:ea typeface="+mn-lt"/>
                <a:cs typeface="+mn-lt"/>
              </a:rPr>
              <a:t>；基準となるアドレスを格納するレジスタ。指標アドレス指定方式で使用する。</a:t>
            </a:r>
            <a:endParaRPr lang="en-US" altLang="ja-JP" sz="1050">
              <a:ea typeface="+mn-lt"/>
              <a:cs typeface="+mn-lt"/>
            </a:endParaRPr>
          </a:p>
          <a:p>
            <a:r>
              <a:rPr lang="ja-JP" altLang="en-US" sz="1050">
                <a:ea typeface="+mn-lt"/>
                <a:cs typeface="+mn-lt"/>
              </a:rPr>
              <a:t>　</a:t>
            </a:r>
            <a:r>
              <a:rPr lang="ja-JP" altLang="en-US" sz="1050" b="1">
                <a:ea typeface="+mn-lt"/>
                <a:cs typeface="+mn-lt"/>
              </a:rPr>
              <a:t>ベースレジスタ</a:t>
            </a:r>
            <a:r>
              <a:rPr lang="ja-JP" altLang="en-US" sz="1050">
                <a:ea typeface="+mn-lt"/>
                <a:cs typeface="+mn-lt"/>
              </a:rPr>
              <a:t>；基準となるアドレスを格納するレジスタ。基底アドレス指定方式で使用する。</a:t>
            </a:r>
            <a:endParaRPr lang="en-US" altLang="ja-JP" sz="1050">
              <a:ea typeface="+mn-lt"/>
              <a:cs typeface="+mn-lt"/>
            </a:endParaRPr>
          </a:p>
          <a:p>
            <a:r>
              <a:rPr lang="ja-JP" altLang="en-US" sz="1050">
                <a:ea typeface="+mn-lt"/>
                <a:cs typeface="+mn-lt"/>
              </a:rPr>
              <a:t>　</a:t>
            </a:r>
            <a:r>
              <a:rPr lang="ja-JP" altLang="en-US" sz="1050" b="1">
                <a:ea typeface="+mn-lt"/>
                <a:cs typeface="+mn-lt"/>
              </a:rPr>
              <a:t>アキュムレータ</a:t>
            </a:r>
            <a:r>
              <a:rPr lang="ja-JP" altLang="en-US" sz="1050">
                <a:ea typeface="+mn-lt"/>
                <a:cs typeface="+mn-lt"/>
              </a:rPr>
              <a:t>；演算対象や演算結果を格納するレジスタ。</a:t>
            </a:r>
            <a:endParaRPr lang="en-US" altLang="ja-JP" sz="1050">
              <a:ea typeface="+mn-lt"/>
              <a:cs typeface="+mn-lt"/>
            </a:endParaRPr>
          </a:p>
          <a:p>
            <a:endParaRPr lang="en-US" altLang="ja-JP" sz="1050">
              <a:ea typeface="+mn-lt"/>
              <a:cs typeface="+mn-lt"/>
            </a:endParaRPr>
          </a:p>
          <a:p>
            <a:r>
              <a:rPr lang="ja-JP" altLang="en-US" sz="1050">
                <a:ea typeface="+mn-lt"/>
                <a:cs typeface="+mn-lt"/>
              </a:rPr>
              <a:t>　〇命令語（機械語）</a:t>
            </a:r>
            <a:endParaRPr lang="en-US" altLang="ja-JP" sz="1050">
              <a:ea typeface="+mn-lt"/>
              <a:cs typeface="+mn-lt"/>
            </a:endParaRPr>
          </a:p>
          <a:p>
            <a:r>
              <a:rPr lang="ja-JP" altLang="en-US" sz="1050">
                <a:ea typeface="+mn-lt"/>
                <a:cs typeface="+mn-lt"/>
              </a:rPr>
              <a:t>　</a:t>
            </a:r>
            <a:r>
              <a:rPr lang="ja-JP" altLang="en-US" sz="1050" b="1">
                <a:ea typeface="+mn-lt"/>
                <a:cs typeface="+mn-lt"/>
              </a:rPr>
              <a:t>命令語（機械語）</a:t>
            </a:r>
            <a:r>
              <a:rPr lang="ja-JP" altLang="en-US" sz="1050">
                <a:ea typeface="+mn-lt"/>
                <a:cs typeface="+mn-lt"/>
              </a:rPr>
              <a:t>；プログラミング言語が変換された言語で、コンピュータが理解できる１と０ので記述された言語。命令部とアドレス部（オペランド部）から構成される。</a:t>
            </a:r>
            <a:endParaRPr lang="en-US" altLang="ja-JP" sz="1050">
              <a:ea typeface="+mn-lt"/>
              <a:cs typeface="+mn-lt"/>
            </a:endParaRPr>
          </a:p>
          <a:p>
            <a:r>
              <a:rPr lang="ja-JP" altLang="en-US" sz="1050">
                <a:ea typeface="+mn-lt"/>
                <a:cs typeface="+mn-lt"/>
              </a:rPr>
              <a:t>　</a:t>
            </a:r>
            <a:r>
              <a:rPr lang="ja-JP" altLang="en-US" sz="1050" b="1">
                <a:ea typeface="+mn-lt"/>
                <a:cs typeface="+mn-lt"/>
              </a:rPr>
              <a:t>命令部</a:t>
            </a:r>
            <a:r>
              <a:rPr lang="ja-JP" altLang="en-US" sz="1050">
                <a:ea typeface="+mn-lt"/>
                <a:cs typeface="+mn-lt"/>
              </a:rPr>
              <a:t>；命令語の前半部に含まれている、命令や演算を指示する部分。</a:t>
            </a:r>
            <a:endParaRPr lang="en-US" altLang="ja-JP" sz="1050">
              <a:ea typeface="+mn-lt"/>
              <a:cs typeface="+mn-lt"/>
            </a:endParaRPr>
          </a:p>
          <a:p>
            <a:r>
              <a:rPr lang="ja-JP" altLang="en-US" sz="1050">
                <a:ea typeface="+mn-lt"/>
                <a:cs typeface="+mn-lt"/>
              </a:rPr>
              <a:t>　</a:t>
            </a:r>
            <a:r>
              <a:rPr lang="ja-JP" altLang="en-US" sz="1050" b="1">
                <a:ea typeface="+mn-lt"/>
                <a:cs typeface="+mn-lt"/>
              </a:rPr>
              <a:t>アドレス部（オペランド部）</a:t>
            </a:r>
            <a:r>
              <a:rPr lang="ja-JP" altLang="en-US" sz="1050">
                <a:ea typeface="+mn-lt"/>
                <a:cs typeface="+mn-lt"/>
              </a:rPr>
              <a:t>；命令語の後半に含まれている、処理対象となるデータの主記憶上のアドレスなどを指示する部分。</a:t>
            </a:r>
            <a:endParaRPr lang="en-US" altLang="ja-JP" sz="1050">
              <a:ea typeface="+mn-lt"/>
              <a:cs typeface="+mn-lt"/>
            </a:endParaRPr>
          </a:p>
          <a:p>
            <a:endParaRPr lang="en-US" altLang="ja-JP" sz="1050">
              <a:ea typeface="+mn-lt"/>
              <a:cs typeface="+mn-lt"/>
            </a:endParaRPr>
          </a:p>
          <a:p>
            <a:r>
              <a:rPr lang="ja-JP" altLang="en-US" sz="1050">
                <a:ea typeface="+mn-lt"/>
                <a:cs typeface="+mn-lt"/>
              </a:rPr>
              <a:t>　〇命令実行サイクル</a:t>
            </a:r>
            <a:endParaRPr lang="en-US" altLang="ja-JP" sz="1050">
              <a:ea typeface="+mn-lt"/>
              <a:cs typeface="+mn-lt"/>
            </a:endParaRPr>
          </a:p>
          <a:p>
            <a:r>
              <a:rPr lang="ja-JP" altLang="en-US" sz="1050">
                <a:ea typeface="+mn-lt"/>
                <a:cs typeface="+mn-lt"/>
              </a:rPr>
              <a:t>　　①命令の取り出し；命令フェッチを実行し、取り出した命令を命令レジスタに格納する。当時にプログラムカウンタに次の命令のアドレスを格納する。</a:t>
            </a:r>
            <a:endParaRPr lang="en-US" altLang="ja-JP" sz="1050">
              <a:ea typeface="+mn-lt"/>
              <a:cs typeface="+mn-lt"/>
            </a:endParaRPr>
          </a:p>
          <a:p>
            <a:r>
              <a:rPr lang="ja-JP" altLang="en-US" sz="1050">
                <a:ea typeface="+mn-lt"/>
                <a:cs typeface="+mn-lt"/>
              </a:rPr>
              <a:t>　</a:t>
            </a:r>
            <a:r>
              <a:rPr lang="ja-JP" altLang="en-US" sz="1050" b="1">
                <a:ea typeface="+mn-lt"/>
                <a:cs typeface="+mn-lt"/>
              </a:rPr>
              <a:t>命令フェッチ</a:t>
            </a:r>
            <a:r>
              <a:rPr lang="ja-JP" altLang="en-US" sz="1050">
                <a:ea typeface="+mn-lt"/>
                <a:cs typeface="+mn-lt"/>
              </a:rPr>
              <a:t>；プログラムカウンタを参照して、命令が格納されている主記憶上のアドレスを取得し、取得したアドレスから命令を取り出す事。</a:t>
            </a:r>
            <a:endParaRPr lang="en-US" altLang="ja-JP" sz="1050">
              <a:ea typeface="+mn-lt"/>
              <a:cs typeface="+mn-lt"/>
            </a:endParaRPr>
          </a:p>
          <a:p>
            <a:r>
              <a:rPr lang="ja-JP" altLang="en-US" sz="1050">
                <a:ea typeface="+mn-lt"/>
                <a:cs typeface="+mn-lt"/>
              </a:rPr>
              <a:t>　　②命令の解読；命令レジスタの命令部をデコーダで解読し、演算装置に指示を出す。</a:t>
            </a:r>
            <a:endParaRPr lang="en-US" altLang="ja-JP" sz="1050">
              <a:ea typeface="+mn-lt"/>
              <a:cs typeface="+mn-lt"/>
            </a:endParaRPr>
          </a:p>
          <a:p>
            <a:r>
              <a:rPr lang="ja-JP" altLang="en-US" sz="1050">
                <a:ea typeface="+mn-lt"/>
                <a:cs typeface="+mn-lt"/>
              </a:rPr>
              <a:t>　　➂実効アドレス計算；命令レジスタ部のアドレス部の値をアドレスレジスタに送付し、実効アドレスを計算する</a:t>
            </a:r>
            <a:endParaRPr lang="en-US" altLang="ja-JP" sz="1050">
              <a:ea typeface="+mn-lt"/>
              <a:cs typeface="+mn-lt"/>
            </a:endParaRPr>
          </a:p>
          <a:p>
            <a:r>
              <a:rPr lang="ja-JP" altLang="en-US" sz="1050">
                <a:ea typeface="+mn-lt"/>
                <a:cs typeface="+mn-lt"/>
              </a:rPr>
              <a:t>　</a:t>
            </a:r>
            <a:r>
              <a:rPr lang="ja-JP" altLang="en-US" sz="1050" b="1">
                <a:ea typeface="+mn-lt"/>
                <a:cs typeface="+mn-lt"/>
              </a:rPr>
              <a:t>実効アドレス</a:t>
            </a:r>
            <a:r>
              <a:rPr lang="ja-JP" altLang="en-US" sz="1050">
                <a:ea typeface="+mn-lt"/>
                <a:cs typeface="+mn-lt"/>
              </a:rPr>
              <a:t>；処理対象のデータが格納されている主記憶上のアドレス</a:t>
            </a:r>
            <a:endParaRPr lang="en-US" altLang="ja-JP" sz="1050">
              <a:ea typeface="+mn-lt"/>
              <a:cs typeface="+mn-lt"/>
            </a:endParaRPr>
          </a:p>
          <a:p>
            <a:r>
              <a:rPr lang="ja-JP" altLang="en-US" sz="1050">
                <a:ea typeface="+mn-lt"/>
                <a:cs typeface="+mn-lt"/>
              </a:rPr>
              <a:t>　　④オペランドの取り出し；処理対象のデータを取り出し、演算装置に送る</a:t>
            </a:r>
            <a:endParaRPr lang="en-US" altLang="ja-JP" sz="1050">
              <a:ea typeface="+mn-lt"/>
              <a:cs typeface="+mn-lt"/>
            </a:endParaRPr>
          </a:p>
          <a:p>
            <a:r>
              <a:rPr lang="ja-JP" altLang="en-US" sz="1050">
                <a:ea typeface="+mn-lt"/>
                <a:cs typeface="+mn-lt"/>
              </a:rPr>
              <a:t>　　⑤命令の実行；演算装置で処理を実行する。</a:t>
            </a:r>
            <a:endParaRPr lang="en-US" altLang="ja-JP" sz="1050">
              <a:ea typeface="+mn-lt"/>
              <a:cs typeface="+mn-lt"/>
            </a:endParaRPr>
          </a:p>
          <a:p>
            <a:r>
              <a:rPr lang="ja-JP" altLang="en-US" sz="1050">
                <a:ea typeface="+mn-lt"/>
                <a:cs typeface="+mn-lt"/>
              </a:rPr>
              <a:t>　　⑥演算結果の格納；演算結果を格納する。</a:t>
            </a:r>
            <a:endParaRPr lang="en-US" altLang="ja-JP" sz="1050">
              <a:ea typeface="+mn-lt"/>
              <a:cs typeface="+mn-lt"/>
            </a:endParaRPr>
          </a:p>
          <a:p>
            <a:r>
              <a:rPr lang="ja-JP" altLang="en-US" sz="1050">
                <a:ea typeface="+mn-lt"/>
                <a:cs typeface="+mn-lt"/>
              </a:rPr>
              <a:t>　</a:t>
            </a:r>
            <a:endParaRPr lang="en-US" altLang="ja-JP" sz="1050">
              <a:ea typeface="+mn-lt"/>
              <a:cs typeface="+mn-lt"/>
            </a:endParaRPr>
          </a:p>
        </p:txBody>
      </p:sp>
    </p:spTree>
    <p:extLst>
      <p:ext uri="{BB962C8B-B14F-4D97-AF65-F5344CB8AC3E}">
        <p14:creationId xmlns:p14="http://schemas.microsoft.com/office/powerpoint/2010/main" val="2502106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AA58B78-BFAF-499B-A067-643C81560304}"/>
              </a:ext>
            </a:extLst>
          </p:cNvPr>
          <p:cNvSpPr txBox="1"/>
          <p:nvPr/>
        </p:nvSpPr>
        <p:spPr>
          <a:xfrm>
            <a:off x="538" y="774"/>
            <a:ext cx="12189837" cy="615553"/>
          </a:xfrm>
          <a:prstGeom prst="rect">
            <a:avLst/>
          </a:prstGeom>
          <a:noFill/>
          <a:ln>
            <a:solidFill>
              <a:schemeClr val="tx1"/>
            </a:solidFill>
          </a:ln>
        </p:spPr>
        <p:txBody>
          <a:bodyPr wrap="square" lIns="91440" tIns="45720" rIns="91440" bIns="45720" rtlCol="0" anchor="t">
            <a:spAutoFit/>
          </a:bodyPr>
          <a:lstStyle/>
          <a:p>
            <a:r>
              <a:rPr lang="ja-JP" altLang="en-US">
                <a:ea typeface="游ゴシック"/>
              </a:rPr>
              <a:t>Ⅳ．IT基礎事項</a:t>
            </a:r>
            <a:endParaRPr lang="en-US" altLang="ja-JP">
              <a:ea typeface="游ゴシック"/>
            </a:endParaRPr>
          </a:p>
          <a:p>
            <a:r>
              <a:rPr lang="ja-JP" altLang="en-US" sz="1600">
                <a:ea typeface="游ゴシック"/>
              </a:rPr>
              <a:t>　</a:t>
            </a:r>
            <a:r>
              <a:rPr lang="ja-JP" altLang="en-US" sz="1600">
                <a:ea typeface="+mn-lt"/>
                <a:cs typeface="+mn-lt"/>
              </a:rPr>
              <a:t>　</a:t>
            </a:r>
            <a:r>
              <a:rPr lang="ja-JP" sz="1600">
                <a:ea typeface="+mn-lt"/>
                <a:cs typeface="+mn-lt"/>
              </a:rPr>
              <a:t>・コンピュータの</a:t>
            </a:r>
            <a:r>
              <a:rPr lang="ja-JP" altLang="en-US" sz="1600">
                <a:ea typeface="+mn-lt"/>
                <a:cs typeface="+mn-lt"/>
              </a:rPr>
              <a:t>構成要</a:t>
            </a:r>
            <a:r>
              <a:rPr lang="ja-JP" sz="1600">
                <a:ea typeface="+mn-lt"/>
                <a:cs typeface="+mn-lt"/>
              </a:rPr>
              <a:t>素</a:t>
            </a:r>
          </a:p>
        </p:txBody>
      </p:sp>
      <p:sp>
        <p:nvSpPr>
          <p:cNvPr id="7" name="テキスト ボックス 6">
            <a:extLst>
              <a:ext uri="{FF2B5EF4-FFF2-40B4-BE49-F238E27FC236}">
                <a16:creationId xmlns:a16="http://schemas.microsoft.com/office/drawing/2014/main" id="{12A6BB04-F668-4651-B890-B9170D6B899C}"/>
              </a:ext>
            </a:extLst>
          </p:cNvPr>
          <p:cNvSpPr txBox="1"/>
          <p:nvPr/>
        </p:nvSpPr>
        <p:spPr>
          <a:xfrm>
            <a:off x="2163" y="2622919"/>
            <a:ext cx="12189837" cy="253916"/>
          </a:xfrm>
          <a:prstGeom prst="rect">
            <a:avLst/>
          </a:prstGeom>
          <a:noFill/>
        </p:spPr>
        <p:txBody>
          <a:bodyPr wrap="square" lIns="91440" tIns="45720" rIns="91440" bIns="45720" rtlCol="0" anchor="t">
            <a:spAutoFit/>
          </a:bodyPr>
          <a:lstStyle/>
          <a:p>
            <a:r>
              <a:rPr lang="ja-JP" altLang="en-US" sz="1050">
                <a:ea typeface="+mn-lt"/>
                <a:cs typeface="+mn-lt"/>
              </a:rPr>
              <a:t>　</a:t>
            </a:r>
            <a:endParaRPr lang="en-US" altLang="ja-JP" sz="1050">
              <a:ea typeface="+mn-lt"/>
              <a:cs typeface="+mn-lt"/>
            </a:endParaRPr>
          </a:p>
        </p:txBody>
      </p:sp>
      <p:sp>
        <p:nvSpPr>
          <p:cNvPr id="8" name="テキスト ボックス 7">
            <a:extLst>
              <a:ext uri="{FF2B5EF4-FFF2-40B4-BE49-F238E27FC236}">
                <a16:creationId xmlns:a16="http://schemas.microsoft.com/office/drawing/2014/main" id="{52BA3E51-2D8C-4893-B9B0-F5C1043C071E}"/>
              </a:ext>
            </a:extLst>
          </p:cNvPr>
          <p:cNvSpPr txBox="1"/>
          <p:nvPr/>
        </p:nvSpPr>
        <p:spPr>
          <a:xfrm>
            <a:off x="0" y="837815"/>
            <a:ext cx="12189837" cy="5909310"/>
          </a:xfrm>
          <a:prstGeom prst="rect">
            <a:avLst/>
          </a:prstGeom>
          <a:noFill/>
        </p:spPr>
        <p:txBody>
          <a:bodyPr wrap="square" lIns="91440" tIns="45720" rIns="91440" bIns="45720" rtlCol="0" anchor="t">
            <a:spAutoFit/>
          </a:bodyPr>
          <a:lstStyle/>
          <a:p>
            <a:r>
              <a:rPr lang="ja-JP" sz="1400">
                <a:ea typeface="+mn-lt"/>
                <a:cs typeface="+mn-lt"/>
              </a:rPr>
              <a:t>✓</a:t>
            </a:r>
            <a:r>
              <a:rPr lang="en-US" altLang="ja-JP" sz="1400">
                <a:ea typeface="+mn-lt"/>
                <a:cs typeface="+mn-lt"/>
              </a:rPr>
              <a:t>CPU</a:t>
            </a:r>
            <a:r>
              <a:rPr lang="ja-JP" altLang="en-US" sz="1400">
                <a:ea typeface="+mn-lt"/>
                <a:cs typeface="+mn-lt"/>
              </a:rPr>
              <a:t>の動作原理</a:t>
            </a:r>
            <a:endParaRPr lang="en-US" altLang="ja-JP" sz="1400">
              <a:ea typeface="+mn-lt"/>
              <a:cs typeface="+mn-lt"/>
            </a:endParaRPr>
          </a:p>
          <a:p>
            <a:endParaRPr lang="en-US" altLang="ja-JP" sz="1400" b="1">
              <a:ea typeface="+mn-lt"/>
              <a:cs typeface="+mn-lt"/>
            </a:endParaRPr>
          </a:p>
          <a:p>
            <a:r>
              <a:rPr lang="ja-JP" altLang="en-US" sz="1050" b="1">
                <a:ea typeface="+mn-lt"/>
                <a:cs typeface="+mn-lt"/>
              </a:rPr>
              <a:t>　</a:t>
            </a:r>
            <a:r>
              <a:rPr lang="ja-JP" altLang="en-US" sz="1050">
                <a:ea typeface="+mn-lt"/>
                <a:cs typeface="+mn-lt"/>
              </a:rPr>
              <a:t>〇アドレス指定方式</a:t>
            </a:r>
            <a:endParaRPr lang="en-US" altLang="ja-JP" sz="1050">
              <a:ea typeface="+mn-lt"/>
              <a:cs typeface="+mn-lt"/>
            </a:endParaRPr>
          </a:p>
          <a:p>
            <a:r>
              <a:rPr lang="ja-JP" altLang="en-US" sz="1050">
                <a:ea typeface="+mn-lt"/>
                <a:cs typeface="+mn-lt"/>
              </a:rPr>
              <a:t>　　→命令のアドレス部の値から処理対象のデータが格納されている</a:t>
            </a:r>
            <a:r>
              <a:rPr lang="ja-JP" altLang="en-US" sz="1050" u="sng">
                <a:ea typeface="+mn-lt"/>
                <a:cs typeface="+mn-lt"/>
              </a:rPr>
              <a:t>実効アドレスを求める方式</a:t>
            </a:r>
            <a:r>
              <a:rPr lang="ja-JP" altLang="en-US" sz="1050">
                <a:ea typeface="+mn-lt"/>
                <a:cs typeface="+mn-lt"/>
              </a:rPr>
              <a:t>の種類。</a:t>
            </a:r>
            <a:endParaRPr lang="en-US" altLang="ja-JP" sz="1050">
              <a:ea typeface="+mn-lt"/>
              <a:cs typeface="+mn-lt"/>
            </a:endParaRPr>
          </a:p>
          <a:p>
            <a:r>
              <a:rPr lang="ja-JP" altLang="en-US" sz="1050">
                <a:ea typeface="+mn-lt"/>
                <a:cs typeface="+mn-lt"/>
              </a:rPr>
              <a:t>　</a:t>
            </a:r>
            <a:r>
              <a:rPr lang="ja-JP" altLang="en-US" sz="1050" b="1">
                <a:ea typeface="+mn-lt"/>
                <a:cs typeface="+mn-lt"/>
              </a:rPr>
              <a:t>即値アドレス指定方式</a:t>
            </a:r>
            <a:r>
              <a:rPr lang="ja-JP" altLang="en-US" sz="1050">
                <a:ea typeface="+mn-lt"/>
                <a:cs typeface="+mn-lt"/>
              </a:rPr>
              <a:t>；アドレス部にデータそのものを格納する方式。</a:t>
            </a:r>
            <a:endParaRPr lang="en-US" altLang="ja-JP" sz="1050">
              <a:ea typeface="+mn-lt"/>
              <a:cs typeface="+mn-lt"/>
            </a:endParaRPr>
          </a:p>
          <a:p>
            <a:r>
              <a:rPr lang="ja-JP" altLang="en-US" sz="1050">
                <a:ea typeface="+mn-lt"/>
                <a:cs typeface="+mn-lt"/>
              </a:rPr>
              <a:t>　</a:t>
            </a:r>
            <a:r>
              <a:rPr lang="ja-JP" altLang="en-US" sz="1050" b="1">
                <a:ea typeface="+mn-lt"/>
                <a:cs typeface="+mn-lt"/>
              </a:rPr>
              <a:t>直接アドレス指定方式</a:t>
            </a:r>
            <a:r>
              <a:rPr lang="ja-JP" altLang="en-US" sz="1050">
                <a:ea typeface="+mn-lt"/>
                <a:cs typeface="+mn-lt"/>
              </a:rPr>
              <a:t>；アドレス部の値を実効アドレスとする方式。</a:t>
            </a:r>
            <a:endParaRPr lang="en-US" altLang="ja-JP" sz="1050">
              <a:ea typeface="+mn-lt"/>
              <a:cs typeface="+mn-lt"/>
            </a:endParaRPr>
          </a:p>
          <a:p>
            <a:r>
              <a:rPr lang="ja-JP" altLang="en-US" sz="1050">
                <a:ea typeface="+mn-lt"/>
                <a:cs typeface="+mn-lt"/>
              </a:rPr>
              <a:t>　</a:t>
            </a:r>
            <a:r>
              <a:rPr lang="ja-JP" altLang="en-US" sz="1050" b="1">
                <a:ea typeface="+mn-lt"/>
                <a:cs typeface="+mn-lt"/>
              </a:rPr>
              <a:t>間接アドレス指定方式</a:t>
            </a:r>
            <a:r>
              <a:rPr lang="ja-JP" altLang="en-US" sz="1050">
                <a:ea typeface="+mn-lt"/>
                <a:cs typeface="+mn-lt"/>
              </a:rPr>
              <a:t>；アドレス部の値が示すアドレスに格納されている値を実効アドレスとする方式。</a:t>
            </a:r>
            <a:endParaRPr lang="en-US" altLang="ja-JP" sz="1050">
              <a:ea typeface="+mn-lt"/>
              <a:cs typeface="+mn-lt"/>
            </a:endParaRPr>
          </a:p>
          <a:p>
            <a:r>
              <a:rPr lang="ja-JP" altLang="en-US" sz="1050">
                <a:ea typeface="+mn-lt"/>
                <a:cs typeface="+mn-lt"/>
              </a:rPr>
              <a:t>　</a:t>
            </a:r>
            <a:r>
              <a:rPr lang="ja-JP" altLang="en-US" sz="1050" b="1">
                <a:ea typeface="+mn-lt"/>
                <a:cs typeface="+mn-lt"/>
              </a:rPr>
              <a:t>相対アドレス指定方式</a:t>
            </a:r>
            <a:r>
              <a:rPr lang="ja-JP" altLang="en-US" sz="1050">
                <a:ea typeface="+mn-lt"/>
                <a:cs typeface="+mn-lt"/>
              </a:rPr>
              <a:t>；アドレス部の値とプログラムカウンタの値の和を実効アドレスとする方式。</a:t>
            </a:r>
            <a:endParaRPr lang="en-US" altLang="ja-JP" sz="1050">
              <a:ea typeface="+mn-lt"/>
              <a:cs typeface="+mn-lt"/>
            </a:endParaRPr>
          </a:p>
          <a:p>
            <a:r>
              <a:rPr lang="ja-JP" altLang="en-US" sz="1050">
                <a:ea typeface="+mn-lt"/>
                <a:cs typeface="+mn-lt"/>
              </a:rPr>
              <a:t>　</a:t>
            </a:r>
            <a:r>
              <a:rPr lang="ja-JP" altLang="en-US" sz="1050" b="1">
                <a:ea typeface="+mn-lt"/>
                <a:cs typeface="+mn-lt"/>
              </a:rPr>
              <a:t>指標アドレス指定方式</a:t>
            </a:r>
            <a:r>
              <a:rPr lang="ja-JP" altLang="en-US" sz="1050">
                <a:ea typeface="+mn-lt"/>
                <a:cs typeface="+mn-lt"/>
              </a:rPr>
              <a:t>；アドレス部の値と指標レジスタの値の和を実効アドレスとする方式。インデックスアドレス指定方式ともいう。</a:t>
            </a:r>
            <a:endParaRPr lang="en-US" altLang="ja-JP" sz="1050">
              <a:ea typeface="+mn-lt"/>
              <a:cs typeface="+mn-lt"/>
            </a:endParaRPr>
          </a:p>
          <a:p>
            <a:r>
              <a:rPr lang="ja-JP" altLang="en-US" sz="1050">
                <a:ea typeface="+mn-lt"/>
                <a:cs typeface="+mn-lt"/>
              </a:rPr>
              <a:t>　</a:t>
            </a:r>
            <a:r>
              <a:rPr lang="ja-JP" altLang="en-US" sz="1050" b="1">
                <a:ea typeface="+mn-lt"/>
                <a:cs typeface="+mn-lt"/>
              </a:rPr>
              <a:t>基底アドレス指定方式</a:t>
            </a:r>
            <a:r>
              <a:rPr lang="ja-JP" altLang="en-US" sz="1050">
                <a:ea typeface="+mn-lt"/>
                <a:cs typeface="+mn-lt"/>
              </a:rPr>
              <a:t>；アドレス部の値と規定レジスタの値の和を実効アドレスとする方式。ベースアドレス指定方式ともいう。</a:t>
            </a:r>
            <a:endParaRPr lang="en-US" altLang="ja-JP" sz="1050">
              <a:ea typeface="+mn-lt"/>
              <a:cs typeface="+mn-lt"/>
            </a:endParaRPr>
          </a:p>
          <a:p>
            <a:endParaRPr lang="en-US" altLang="ja-JP" sz="1050">
              <a:ea typeface="+mn-lt"/>
              <a:cs typeface="+mn-lt"/>
            </a:endParaRPr>
          </a:p>
          <a:p>
            <a:r>
              <a:rPr lang="ja-JP" altLang="ja-JP" sz="1400">
                <a:ea typeface="+mn-lt"/>
                <a:cs typeface="+mn-lt"/>
              </a:rPr>
              <a:t>✓</a:t>
            </a:r>
            <a:r>
              <a:rPr lang="en-US" altLang="ja-JP" sz="1400">
                <a:ea typeface="+mn-lt"/>
                <a:cs typeface="+mn-lt"/>
              </a:rPr>
              <a:t>CPU</a:t>
            </a:r>
            <a:r>
              <a:rPr lang="ja-JP" altLang="en-US" sz="1400">
                <a:ea typeface="+mn-lt"/>
                <a:cs typeface="+mn-lt"/>
              </a:rPr>
              <a:t>の高速化技術</a:t>
            </a:r>
            <a:endParaRPr lang="en-US" altLang="ja-JP" sz="1400">
              <a:ea typeface="+mn-lt"/>
              <a:cs typeface="+mn-lt"/>
            </a:endParaRPr>
          </a:p>
          <a:p>
            <a:endParaRPr lang="en-US" altLang="ja-JP" sz="1400" b="1">
              <a:ea typeface="+mn-lt"/>
              <a:cs typeface="+mn-lt"/>
            </a:endParaRPr>
          </a:p>
          <a:p>
            <a:r>
              <a:rPr lang="ja-JP" altLang="en-US" sz="1050" b="1">
                <a:ea typeface="+mn-lt"/>
                <a:cs typeface="+mn-lt"/>
              </a:rPr>
              <a:t>　</a:t>
            </a:r>
            <a:r>
              <a:rPr lang="ja-JP" altLang="en-US" sz="1050">
                <a:ea typeface="+mn-lt"/>
                <a:cs typeface="+mn-lt"/>
              </a:rPr>
              <a:t>〇</a:t>
            </a:r>
            <a:r>
              <a:rPr lang="en-US" altLang="ja-JP" sz="1050">
                <a:ea typeface="+mn-lt"/>
                <a:cs typeface="+mn-lt"/>
              </a:rPr>
              <a:t>CPU</a:t>
            </a:r>
            <a:r>
              <a:rPr lang="ja-JP" altLang="en-US" sz="1050">
                <a:ea typeface="+mn-lt"/>
                <a:cs typeface="+mn-lt"/>
              </a:rPr>
              <a:t>の高速化</a:t>
            </a:r>
            <a:endParaRPr lang="en-US" altLang="ja-JP" sz="1050">
              <a:ea typeface="+mn-lt"/>
              <a:cs typeface="+mn-lt"/>
            </a:endParaRPr>
          </a:p>
          <a:p>
            <a:r>
              <a:rPr lang="ja-JP" altLang="en-US" sz="1050">
                <a:ea typeface="+mn-lt"/>
                <a:cs typeface="+mn-lt"/>
              </a:rPr>
              <a:t>　</a:t>
            </a:r>
            <a:r>
              <a:rPr lang="ja-JP" altLang="en-US" sz="1050" b="1">
                <a:ea typeface="+mn-lt"/>
                <a:cs typeface="+mn-lt"/>
              </a:rPr>
              <a:t>逐次制御方式</a:t>
            </a:r>
            <a:r>
              <a:rPr lang="ja-JP" altLang="en-US" sz="1050">
                <a:ea typeface="+mn-lt"/>
                <a:cs typeface="+mn-lt"/>
              </a:rPr>
              <a:t>；一命令ずつ順番に繰り返し実行する方式。</a:t>
            </a:r>
            <a:endParaRPr lang="en-US" altLang="ja-JP" sz="1050">
              <a:ea typeface="+mn-lt"/>
              <a:cs typeface="+mn-lt"/>
            </a:endParaRPr>
          </a:p>
          <a:p>
            <a:r>
              <a:rPr lang="ja-JP" altLang="en-US" sz="1050">
                <a:ea typeface="+mn-lt"/>
                <a:cs typeface="+mn-lt"/>
              </a:rPr>
              <a:t>　</a:t>
            </a:r>
            <a:r>
              <a:rPr lang="ja-JP" altLang="en-US" sz="1050" b="1">
                <a:ea typeface="+mn-lt"/>
                <a:cs typeface="+mn-lt"/>
              </a:rPr>
              <a:t>パイプライン方式</a:t>
            </a:r>
            <a:r>
              <a:rPr lang="ja-JP" altLang="en-US" sz="1050">
                <a:ea typeface="+mn-lt"/>
                <a:cs typeface="+mn-lt"/>
              </a:rPr>
              <a:t>；複数の命令を</a:t>
            </a:r>
            <a:r>
              <a:rPr lang="en-US" altLang="ja-JP" sz="1050">
                <a:ea typeface="+mn-lt"/>
                <a:cs typeface="+mn-lt"/>
              </a:rPr>
              <a:t>1</a:t>
            </a:r>
            <a:r>
              <a:rPr lang="ja-JP" altLang="en-US" sz="1050">
                <a:ea typeface="+mn-lt"/>
                <a:cs typeface="+mn-lt"/>
              </a:rPr>
              <a:t>ステージずつずらしながら並行処理する方式。</a:t>
            </a:r>
            <a:endParaRPr lang="en-US" altLang="ja-JP" sz="1050">
              <a:ea typeface="+mn-lt"/>
              <a:cs typeface="+mn-lt"/>
            </a:endParaRPr>
          </a:p>
          <a:p>
            <a:r>
              <a:rPr lang="ja-JP" altLang="en-US" sz="1050">
                <a:ea typeface="+mn-lt"/>
                <a:cs typeface="+mn-lt"/>
              </a:rPr>
              <a:t>　</a:t>
            </a:r>
            <a:r>
              <a:rPr lang="ja-JP" altLang="en-US" sz="1050" b="1">
                <a:ea typeface="+mn-lt"/>
                <a:cs typeface="+mn-lt"/>
              </a:rPr>
              <a:t>スーパーパイプライン方式</a:t>
            </a:r>
            <a:r>
              <a:rPr lang="ja-JP" altLang="en-US" sz="1050">
                <a:ea typeface="+mn-lt"/>
                <a:cs typeface="+mn-lt"/>
              </a:rPr>
              <a:t>；パイプライン方式をさらに細分化する方式。</a:t>
            </a:r>
            <a:endParaRPr lang="en-US" altLang="ja-JP" sz="1050">
              <a:ea typeface="+mn-lt"/>
              <a:cs typeface="+mn-lt"/>
            </a:endParaRPr>
          </a:p>
          <a:p>
            <a:r>
              <a:rPr lang="ja-JP" altLang="en-US" sz="1050">
                <a:ea typeface="+mn-lt"/>
                <a:cs typeface="+mn-lt"/>
              </a:rPr>
              <a:t>　</a:t>
            </a:r>
            <a:r>
              <a:rPr lang="ja-JP" altLang="en-US" sz="1050" b="1">
                <a:ea typeface="+mn-lt"/>
                <a:cs typeface="+mn-lt"/>
              </a:rPr>
              <a:t>スーパースカラ方式</a:t>
            </a:r>
            <a:r>
              <a:rPr lang="ja-JP" altLang="en-US" sz="1050">
                <a:ea typeface="+mn-lt"/>
                <a:cs typeface="+mn-lt"/>
              </a:rPr>
              <a:t>；複数のパイプラインを使用して同時に複数の命令を実行する方式。</a:t>
            </a:r>
            <a:endParaRPr lang="en-US" altLang="ja-JP" sz="1050">
              <a:ea typeface="+mn-lt"/>
              <a:cs typeface="+mn-lt"/>
            </a:endParaRPr>
          </a:p>
          <a:p>
            <a:r>
              <a:rPr lang="ja-JP" altLang="en-US" sz="1050">
                <a:ea typeface="+mn-lt"/>
                <a:cs typeface="+mn-lt"/>
              </a:rPr>
              <a:t>　</a:t>
            </a:r>
            <a:r>
              <a:rPr lang="ja-JP" altLang="en-US" sz="1050" b="1">
                <a:ea typeface="+mn-lt"/>
                <a:cs typeface="+mn-lt"/>
              </a:rPr>
              <a:t>投機実行</a:t>
            </a:r>
            <a:r>
              <a:rPr lang="ja-JP" altLang="en-US" sz="1050">
                <a:ea typeface="+mn-lt"/>
                <a:cs typeface="+mn-lt"/>
              </a:rPr>
              <a:t>；パイプライン処理で分岐命令に対処するため、予測した分岐先の命令を実行して置き、分岐先が確定したらその結果を利用するもの。</a:t>
            </a:r>
            <a:endParaRPr lang="en-US" altLang="ja-JP" sz="1050">
              <a:ea typeface="+mn-lt"/>
              <a:cs typeface="+mn-lt"/>
            </a:endParaRPr>
          </a:p>
          <a:p>
            <a:endParaRPr lang="en-US" altLang="ja-JP" sz="1050">
              <a:ea typeface="+mn-lt"/>
              <a:cs typeface="+mn-lt"/>
            </a:endParaRPr>
          </a:p>
          <a:p>
            <a:r>
              <a:rPr lang="ja-JP" altLang="en-US" sz="1050">
                <a:ea typeface="+mn-lt"/>
                <a:cs typeface="+mn-lt"/>
              </a:rPr>
              <a:t>　〇マルチコアプロセッサ</a:t>
            </a:r>
            <a:endParaRPr lang="en-US" altLang="ja-JP" sz="1050">
              <a:ea typeface="+mn-lt"/>
              <a:cs typeface="+mn-lt"/>
            </a:endParaRPr>
          </a:p>
          <a:p>
            <a:r>
              <a:rPr lang="ja-JP" altLang="en-US" sz="1050">
                <a:ea typeface="+mn-lt"/>
                <a:cs typeface="+mn-lt"/>
              </a:rPr>
              <a:t>　</a:t>
            </a:r>
            <a:r>
              <a:rPr lang="ja-JP" altLang="en-US" sz="1050" b="1">
                <a:ea typeface="+mn-lt"/>
                <a:cs typeface="+mn-lt"/>
              </a:rPr>
              <a:t>コア</a:t>
            </a:r>
            <a:r>
              <a:rPr lang="ja-JP" altLang="en-US" sz="1050">
                <a:ea typeface="+mn-lt"/>
                <a:cs typeface="+mn-lt"/>
              </a:rPr>
              <a:t>；演算回路の中核部分。</a:t>
            </a:r>
            <a:endParaRPr lang="en-US" altLang="ja-JP" sz="1050">
              <a:ea typeface="+mn-lt"/>
              <a:cs typeface="+mn-lt"/>
            </a:endParaRPr>
          </a:p>
          <a:p>
            <a:r>
              <a:rPr lang="ja-JP" altLang="en-US" sz="1050">
                <a:ea typeface="+mn-lt"/>
                <a:cs typeface="+mn-lt"/>
              </a:rPr>
              <a:t>　</a:t>
            </a:r>
            <a:r>
              <a:rPr lang="ja-JP" altLang="en-US" sz="1050" b="1">
                <a:ea typeface="+mn-lt"/>
                <a:cs typeface="+mn-lt"/>
              </a:rPr>
              <a:t>プロセッサ</a:t>
            </a:r>
            <a:r>
              <a:rPr lang="en-US" altLang="ja-JP" sz="1050" b="1">
                <a:ea typeface="+mn-lt"/>
                <a:cs typeface="+mn-lt"/>
              </a:rPr>
              <a:t>(processor)</a:t>
            </a:r>
            <a:r>
              <a:rPr lang="ja-JP" altLang="en-US" sz="1050">
                <a:ea typeface="+mn-lt"/>
                <a:cs typeface="+mn-lt"/>
              </a:rPr>
              <a:t>；ソフトウェアプログラムに記述された命令を実行するためのハードウェア。</a:t>
            </a:r>
            <a:endParaRPr lang="en-US" altLang="ja-JP" sz="1050">
              <a:ea typeface="+mn-lt"/>
              <a:cs typeface="+mn-lt"/>
            </a:endParaRPr>
          </a:p>
          <a:p>
            <a:r>
              <a:rPr lang="ja-JP" altLang="en-US" sz="1050">
                <a:ea typeface="+mn-lt"/>
                <a:cs typeface="+mn-lt"/>
              </a:rPr>
              <a:t>　</a:t>
            </a:r>
            <a:r>
              <a:rPr lang="ja-JP" altLang="en-US" sz="1050" b="1">
                <a:ea typeface="+mn-lt"/>
                <a:cs typeface="+mn-lt"/>
              </a:rPr>
              <a:t>マルチコアプロセッサ</a:t>
            </a:r>
            <a:r>
              <a:rPr lang="en-US" altLang="ja-JP" sz="1050" b="1">
                <a:ea typeface="+mn-lt"/>
                <a:cs typeface="+mn-lt"/>
              </a:rPr>
              <a:t>(multi core processor)</a:t>
            </a:r>
            <a:r>
              <a:rPr lang="ja-JP" altLang="en-US" sz="1050">
                <a:ea typeface="+mn-lt"/>
                <a:cs typeface="+mn-lt"/>
              </a:rPr>
              <a:t>；一つの</a:t>
            </a:r>
            <a:r>
              <a:rPr lang="en-US" altLang="ja-JP" sz="1050">
                <a:ea typeface="+mn-lt"/>
                <a:cs typeface="+mn-lt"/>
              </a:rPr>
              <a:t>CPU</a:t>
            </a:r>
            <a:r>
              <a:rPr lang="ja-JP" altLang="en-US" sz="1050">
                <a:ea typeface="+mn-lt"/>
                <a:cs typeface="+mn-lt"/>
              </a:rPr>
              <a:t>内に複数のコアを備えたプロセッサ。　</a:t>
            </a:r>
            <a:r>
              <a:rPr lang="en-US" altLang="ja-JP" sz="1050">
                <a:ea typeface="+mn-lt"/>
                <a:cs typeface="+mn-lt"/>
              </a:rPr>
              <a:t>※iphone11 </a:t>
            </a:r>
            <a:r>
              <a:rPr lang="ja-JP" altLang="en-US" sz="1050">
                <a:ea typeface="+mn-lt"/>
                <a:cs typeface="+mn-lt"/>
              </a:rPr>
              <a:t>はヘキサコア</a:t>
            </a:r>
            <a:endParaRPr lang="en-US" altLang="ja-JP" sz="1050">
              <a:ea typeface="+mn-lt"/>
              <a:cs typeface="+mn-lt"/>
            </a:endParaRPr>
          </a:p>
          <a:p>
            <a:endParaRPr lang="en-US" altLang="ja-JP" sz="1050">
              <a:ea typeface="+mn-lt"/>
              <a:cs typeface="+mn-lt"/>
            </a:endParaRPr>
          </a:p>
          <a:p>
            <a:r>
              <a:rPr lang="ja-JP" altLang="en-US" sz="1050">
                <a:ea typeface="+mn-lt"/>
                <a:cs typeface="+mn-lt"/>
              </a:rPr>
              <a:t>　〇</a:t>
            </a:r>
            <a:r>
              <a:rPr lang="en-US" altLang="ja-JP" sz="1050">
                <a:ea typeface="+mn-lt"/>
                <a:cs typeface="+mn-lt"/>
              </a:rPr>
              <a:t>GPU(Graphics Processing Unit)</a:t>
            </a:r>
          </a:p>
          <a:p>
            <a:r>
              <a:rPr lang="ja-JP" altLang="en-US" sz="1050">
                <a:ea typeface="+mn-lt"/>
                <a:cs typeface="+mn-lt"/>
              </a:rPr>
              <a:t>　３</a:t>
            </a:r>
            <a:r>
              <a:rPr lang="en-US" altLang="ja-JP" sz="1050">
                <a:ea typeface="+mn-lt"/>
                <a:cs typeface="+mn-lt"/>
              </a:rPr>
              <a:t>D</a:t>
            </a:r>
            <a:r>
              <a:rPr lang="ja-JP" altLang="en-US" sz="1050">
                <a:ea typeface="+mn-lt"/>
                <a:cs typeface="+mn-lt"/>
              </a:rPr>
              <a:t>の画像処理を高速に実行する画像処理装置。数千個のコアでデータを並列処理。</a:t>
            </a:r>
            <a:endParaRPr lang="en-US" altLang="ja-JP" sz="1050">
              <a:ea typeface="+mn-lt"/>
              <a:cs typeface="+mn-lt"/>
            </a:endParaRPr>
          </a:p>
          <a:p>
            <a:endParaRPr lang="en-US" altLang="ja-JP" sz="1050">
              <a:ea typeface="+mn-lt"/>
              <a:cs typeface="+mn-lt"/>
            </a:endParaRPr>
          </a:p>
          <a:p>
            <a:pPr lvl="0"/>
            <a:r>
              <a:rPr lang="ja-JP" altLang="ja-JP" sz="1400">
                <a:solidFill>
                  <a:prstClr val="black"/>
                </a:solidFill>
                <a:ea typeface="游ゴシック" panose="020F0502020204030204"/>
                <a:cs typeface="+mn-lt"/>
              </a:rPr>
              <a:t>✓</a:t>
            </a:r>
            <a:r>
              <a:rPr lang="ja-JP" altLang="en-US" sz="1400">
                <a:solidFill>
                  <a:prstClr val="black"/>
                </a:solidFill>
                <a:ea typeface="游ゴシック" panose="020F0502020204030204"/>
                <a:cs typeface="+mn-lt"/>
              </a:rPr>
              <a:t>半導体メモリ</a:t>
            </a:r>
            <a:endParaRPr lang="en-US" altLang="ja-JP" sz="1400">
              <a:solidFill>
                <a:prstClr val="black"/>
              </a:solidFill>
              <a:ea typeface="游ゴシック" panose="020F0502020204030204"/>
              <a:cs typeface="+mn-lt"/>
            </a:endParaRPr>
          </a:p>
          <a:p>
            <a:pPr lvl="0"/>
            <a:endParaRPr lang="en-US" altLang="ja-JP" sz="1400" b="1">
              <a:solidFill>
                <a:prstClr val="black"/>
              </a:solidFill>
              <a:ea typeface="游ゴシック" panose="020F0502020204030204"/>
              <a:cs typeface="+mn-lt"/>
            </a:endParaRPr>
          </a:p>
          <a:p>
            <a:pPr lvl="0"/>
            <a:r>
              <a:rPr lang="ja-JP" altLang="en-US" sz="1050" b="1">
                <a:solidFill>
                  <a:prstClr val="black"/>
                </a:solidFill>
                <a:ea typeface="游ゴシック" panose="020F0502020204030204"/>
                <a:cs typeface="+mn-lt"/>
              </a:rPr>
              <a:t>　</a:t>
            </a:r>
            <a:r>
              <a:rPr lang="ja-JP" altLang="en-US" sz="1050">
                <a:solidFill>
                  <a:prstClr val="black"/>
                </a:solidFill>
                <a:ea typeface="游ゴシック" panose="020F0502020204030204"/>
                <a:cs typeface="+mn-lt"/>
              </a:rPr>
              <a:t>〇半導体メモリ</a:t>
            </a:r>
            <a:endParaRPr lang="en-US" altLang="ja-JP" sz="1050">
              <a:solidFill>
                <a:prstClr val="black"/>
              </a:solidFill>
              <a:ea typeface="游ゴシック" panose="020F0502020204030204"/>
              <a:cs typeface="+mn-lt"/>
            </a:endParaRPr>
          </a:p>
          <a:p>
            <a:pPr lvl="0"/>
            <a:r>
              <a:rPr lang="ja-JP" altLang="en-US" sz="1050">
                <a:solidFill>
                  <a:prstClr val="black"/>
                </a:solidFill>
                <a:ea typeface="游ゴシック" panose="020F0502020204030204"/>
                <a:cs typeface="+mn-lt"/>
              </a:rPr>
              <a:t>　</a:t>
            </a:r>
            <a:r>
              <a:rPr lang="en-US" altLang="ja-JP" sz="1050" b="1">
                <a:solidFill>
                  <a:prstClr val="black"/>
                </a:solidFill>
                <a:ea typeface="游ゴシック" panose="020F0502020204030204"/>
                <a:cs typeface="+mn-lt"/>
              </a:rPr>
              <a:t>RAM(Random Access Memory)</a:t>
            </a:r>
            <a:r>
              <a:rPr lang="ja-JP" altLang="en-US" sz="1050">
                <a:solidFill>
                  <a:prstClr val="black"/>
                </a:solidFill>
                <a:ea typeface="游ゴシック" panose="020F0502020204030204"/>
                <a:cs typeface="+mn-lt"/>
              </a:rPr>
              <a:t>；読み書きできるメモリ、揮発性。</a:t>
            </a:r>
            <a:endParaRPr lang="en-US" altLang="ja-JP" sz="1050">
              <a:solidFill>
                <a:prstClr val="black"/>
              </a:solidFill>
              <a:ea typeface="游ゴシック" panose="020F0502020204030204"/>
              <a:cs typeface="+mn-lt"/>
            </a:endParaRPr>
          </a:p>
          <a:p>
            <a:pPr lvl="0"/>
            <a:r>
              <a:rPr lang="ja-JP" altLang="en-US" sz="1050">
                <a:solidFill>
                  <a:prstClr val="black"/>
                </a:solidFill>
                <a:ea typeface="游ゴシック" panose="020F0502020204030204"/>
                <a:cs typeface="+mn-lt"/>
              </a:rPr>
              <a:t>　</a:t>
            </a:r>
            <a:r>
              <a:rPr lang="en-US" altLang="ja-JP" sz="1050" b="1">
                <a:solidFill>
                  <a:prstClr val="black"/>
                </a:solidFill>
                <a:ea typeface="游ゴシック" panose="020F0502020204030204"/>
                <a:cs typeface="+mn-lt"/>
              </a:rPr>
              <a:t>ROM(Read Only Memory)</a:t>
            </a:r>
            <a:r>
              <a:rPr lang="ja-JP" altLang="en-US" sz="1050">
                <a:solidFill>
                  <a:prstClr val="black"/>
                </a:solidFill>
                <a:ea typeface="游ゴシック" panose="020F0502020204030204"/>
                <a:cs typeface="+mn-lt"/>
              </a:rPr>
              <a:t>；読み出し専用のメモリ、不揮発性。</a:t>
            </a:r>
            <a:endParaRPr lang="en-US" altLang="ja-JP" sz="1050">
              <a:solidFill>
                <a:prstClr val="black"/>
              </a:solidFill>
              <a:ea typeface="游ゴシック" panose="020F0502020204030204"/>
              <a:cs typeface="+mn-lt"/>
            </a:endParaRPr>
          </a:p>
          <a:p>
            <a:r>
              <a:rPr lang="ja-JP" altLang="en-US" sz="1050">
                <a:ea typeface="+mn-lt"/>
                <a:cs typeface="+mn-lt"/>
              </a:rPr>
              <a:t>　</a:t>
            </a:r>
            <a:endParaRPr lang="en-US" altLang="ja-JP" sz="1050">
              <a:ea typeface="+mn-lt"/>
              <a:cs typeface="+mn-lt"/>
            </a:endParaRPr>
          </a:p>
        </p:txBody>
      </p:sp>
    </p:spTree>
    <p:extLst>
      <p:ext uri="{BB962C8B-B14F-4D97-AF65-F5344CB8AC3E}">
        <p14:creationId xmlns:p14="http://schemas.microsoft.com/office/powerpoint/2010/main" val="3598766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AA58B78-BFAF-499B-A067-643C81560304}"/>
              </a:ext>
            </a:extLst>
          </p:cNvPr>
          <p:cNvSpPr txBox="1"/>
          <p:nvPr/>
        </p:nvSpPr>
        <p:spPr>
          <a:xfrm>
            <a:off x="310101" y="445273"/>
            <a:ext cx="4339650" cy="5355312"/>
          </a:xfrm>
          <a:prstGeom prst="rect">
            <a:avLst/>
          </a:prstGeom>
          <a:noFill/>
        </p:spPr>
        <p:txBody>
          <a:bodyPr wrap="none" lIns="91440" tIns="45720" rIns="91440" bIns="45720" rtlCol="0" anchor="t">
            <a:spAutoFit/>
          </a:bodyPr>
          <a:lstStyle/>
          <a:p>
            <a:r>
              <a:rPr lang="en-US" altLang="ja-JP">
                <a:ea typeface="游ゴシック"/>
              </a:rPr>
              <a:t>Ⅰ</a:t>
            </a:r>
            <a:r>
              <a:rPr lang="ja-JP" altLang="en-US">
                <a:ea typeface="游ゴシック"/>
              </a:rPr>
              <a:t>．データ分析の理論理解に必要な数学</a:t>
            </a:r>
            <a:endParaRPr lang="en-US" altLang="ja-JP">
              <a:ea typeface="游ゴシック"/>
            </a:endParaRPr>
          </a:p>
          <a:p>
            <a:endParaRPr kumimoji="1" lang="en-US" altLang="ja-JP"/>
          </a:p>
          <a:p>
            <a:r>
              <a:rPr kumimoji="1" lang="ja-JP" altLang="en-US">
                <a:ea typeface="游ゴシック"/>
              </a:rPr>
              <a:t>　１．</a:t>
            </a:r>
            <a:r>
              <a:rPr kumimoji="1" lang="en-US" altLang="ja-JP">
                <a:ea typeface="游ゴシック"/>
              </a:rPr>
              <a:t>1</a:t>
            </a:r>
            <a:r>
              <a:rPr kumimoji="1" lang="ja-JP" altLang="en-US">
                <a:ea typeface="游ゴシック"/>
              </a:rPr>
              <a:t>変数関数の微積分</a:t>
            </a:r>
            <a:r>
              <a:rPr lang="ja-JP" altLang="en-US">
                <a:ea typeface="游ゴシック"/>
              </a:rPr>
              <a:t>等</a:t>
            </a:r>
            <a:endParaRPr kumimoji="1" lang="en-US" altLang="ja-JP">
              <a:ea typeface="游ゴシック"/>
            </a:endParaRPr>
          </a:p>
          <a:p>
            <a:r>
              <a:rPr lang="ja-JP" altLang="en-US" sz="1050">
                <a:ea typeface="游ゴシック"/>
              </a:rPr>
              <a:t>　　　</a:t>
            </a:r>
            <a:endParaRPr lang="en-US" altLang="ja-JP" sz="1050">
              <a:ea typeface="游ゴシック"/>
            </a:endParaRPr>
          </a:p>
          <a:p>
            <a:r>
              <a:rPr lang="ja-JP" altLang="en-US" sz="1050">
                <a:ea typeface="游ゴシック"/>
              </a:rPr>
              <a:t>　　　・基礎事項</a:t>
            </a:r>
            <a:endParaRPr lang="en-US" altLang="ja-JP" sz="1050">
              <a:ea typeface="游ゴシック"/>
            </a:endParaRPr>
          </a:p>
          <a:p>
            <a:r>
              <a:rPr kumimoji="1" lang="ja-JP" altLang="en-US" sz="1050"/>
              <a:t>　　　・極限</a:t>
            </a:r>
            <a:endParaRPr kumimoji="1" lang="en-US" altLang="ja-JP" sz="1050"/>
          </a:p>
          <a:p>
            <a:r>
              <a:rPr lang="ja-JP" altLang="en-US" sz="1050"/>
              <a:t>　　　・微分</a:t>
            </a:r>
            <a:endParaRPr lang="en-US" altLang="ja-JP" sz="1050"/>
          </a:p>
          <a:p>
            <a:r>
              <a:rPr kumimoji="1" lang="ja-JP" altLang="en-US" sz="1050"/>
              <a:t>　　　・関数の極値</a:t>
            </a:r>
            <a:endParaRPr kumimoji="1" lang="en-US" altLang="ja-JP" sz="1050"/>
          </a:p>
          <a:p>
            <a:r>
              <a:rPr lang="ja-JP" altLang="en-US" sz="1050"/>
              <a:t>　　　・関数の展開</a:t>
            </a:r>
            <a:endParaRPr lang="en-US" altLang="ja-JP" sz="1050"/>
          </a:p>
          <a:p>
            <a:r>
              <a:rPr lang="ja-JP" altLang="en-US" sz="1050"/>
              <a:t>　　　・不定積分</a:t>
            </a:r>
            <a:endParaRPr lang="en-US" altLang="ja-JP" sz="1050"/>
          </a:p>
          <a:p>
            <a:r>
              <a:rPr kumimoji="1" lang="ja-JP" altLang="en-US" sz="1050"/>
              <a:t>　　　・定積分</a:t>
            </a:r>
            <a:endParaRPr kumimoji="1" lang="en-US" altLang="ja-JP" sz="1050"/>
          </a:p>
          <a:p>
            <a:r>
              <a:rPr lang="ja-JP" altLang="en-US" sz="1050"/>
              <a:t>　　　・定積分の計算</a:t>
            </a:r>
            <a:endParaRPr lang="en-US" altLang="ja-JP" sz="1050"/>
          </a:p>
          <a:p>
            <a:r>
              <a:rPr kumimoji="1" lang="ja-JP" altLang="en-US" sz="1050">
                <a:ea typeface="游ゴシック"/>
              </a:rPr>
              <a:t>　　　・</a:t>
            </a:r>
            <a:r>
              <a:rPr kumimoji="1" lang="en-US" altLang="ja-JP" sz="1050">
                <a:ea typeface="游ゴシック"/>
              </a:rPr>
              <a:t>γ</a:t>
            </a:r>
            <a:r>
              <a:rPr kumimoji="1" lang="ja-JP" altLang="en-US" sz="1050">
                <a:ea typeface="游ゴシック"/>
              </a:rPr>
              <a:t>関数と</a:t>
            </a:r>
            <a:r>
              <a:rPr kumimoji="1" lang="en-US" altLang="ja-JP" sz="1050">
                <a:ea typeface="游ゴシック"/>
              </a:rPr>
              <a:t>β</a:t>
            </a:r>
            <a:r>
              <a:rPr kumimoji="1" lang="ja-JP" altLang="en-US" sz="1050">
                <a:ea typeface="游ゴシック"/>
              </a:rPr>
              <a:t>関数</a:t>
            </a:r>
            <a:endParaRPr kumimoji="1" lang="en-US" altLang="ja-JP" sz="1050">
              <a:ea typeface="游ゴシック"/>
            </a:endParaRPr>
          </a:p>
          <a:p>
            <a:r>
              <a:rPr lang="ja-JP" altLang="en-US" sz="1050"/>
              <a:t>　　　・数値積分</a:t>
            </a:r>
            <a:endParaRPr lang="en-US" altLang="ja-JP" sz="1050"/>
          </a:p>
          <a:p>
            <a:r>
              <a:rPr kumimoji="1" lang="ja-JP" altLang="en-US" sz="1050"/>
              <a:t>　　　・広義積分</a:t>
            </a:r>
            <a:endParaRPr kumimoji="1" lang="en-US" altLang="ja-JP" sz="1050"/>
          </a:p>
          <a:p>
            <a:r>
              <a:rPr kumimoji="1" lang="ja-JP" altLang="en-US">
                <a:ea typeface="游ゴシック"/>
              </a:rPr>
              <a:t>　</a:t>
            </a:r>
            <a:endParaRPr lang="en-US" altLang="ja-JP">
              <a:ea typeface="游ゴシック"/>
            </a:endParaRPr>
          </a:p>
          <a:p>
            <a:r>
              <a:rPr lang="ja-JP" altLang="en-US">
                <a:ea typeface="游ゴシック"/>
              </a:rPr>
              <a:t>　</a:t>
            </a:r>
            <a:r>
              <a:rPr kumimoji="1" lang="ja-JP" altLang="en-US">
                <a:ea typeface="游ゴシック"/>
              </a:rPr>
              <a:t>２．線形代数</a:t>
            </a:r>
            <a:endParaRPr lang="en-US" altLang="ja-JP">
              <a:ea typeface="游ゴシック"/>
            </a:endParaRPr>
          </a:p>
          <a:p>
            <a:endParaRPr lang="ja-JP" altLang="en-US" sz="1050">
              <a:ea typeface="游ゴシック"/>
            </a:endParaRPr>
          </a:p>
          <a:p>
            <a:pPr lvl="0"/>
            <a:r>
              <a:rPr lang="ja-JP" altLang="en-US" sz="1050">
                <a:ea typeface="游ゴシック"/>
              </a:rPr>
              <a:t>　　　・ベクトルと行列の加減</a:t>
            </a:r>
            <a:endParaRPr lang="ja-JP"/>
          </a:p>
          <a:p>
            <a:pPr lvl="0"/>
            <a:r>
              <a:rPr lang="ja-JP" altLang="en-US" sz="1050">
                <a:solidFill>
                  <a:prstClr val="black"/>
                </a:solidFill>
              </a:rPr>
              <a:t>　　　・ベクトルと行列の積</a:t>
            </a:r>
          </a:p>
          <a:p>
            <a:pPr lvl="0"/>
            <a:r>
              <a:rPr lang="ja-JP" altLang="en-US" sz="1050">
                <a:solidFill>
                  <a:prstClr val="black"/>
                </a:solidFill>
              </a:rPr>
              <a:t>　　　・いろいろな行列</a:t>
            </a:r>
          </a:p>
          <a:p>
            <a:pPr lvl="0"/>
            <a:r>
              <a:rPr lang="ja-JP" altLang="en-US" sz="1050">
                <a:solidFill>
                  <a:prstClr val="black"/>
                </a:solidFill>
              </a:rPr>
              <a:t>　　　・行列の基本変形</a:t>
            </a:r>
          </a:p>
          <a:p>
            <a:pPr lvl="0"/>
            <a:r>
              <a:rPr lang="ja-JP" altLang="en-US" sz="1050">
                <a:solidFill>
                  <a:prstClr val="black"/>
                </a:solidFill>
              </a:rPr>
              <a:t>　　　・部分ベクトル空間</a:t>
            </a:r>
          </a:p>
          <a:p>
            <a:pPr lvl="0"/>
            <a:r>
              <a:rPr lang="ja-JP" altLang="en-US" sz="1050">
                <a:solidFill>
                  <a:prstClr val="black"/>
                </a:solidFill>
              </a:rPr>
              <a:t>　　　・行列のランク</a:t>
            </a:r>
          </a:p>
          <a:p>
            <a:pPr lvl="0"/>
            <a:r>
              <a:rPr lang="ja-JP" altLang="en-US" sz="1050">
                <a:solidFill>
                  <a:prstClr val="black"/>
                </a:solidFill>
              </a:rPr>
              <a:t>　　　・行列式</a:t>
            </a:r>
          </a:p>
          <a:p>
            <a:pPr lvl="0"/>
            <a:r>
              <a:rPr lang="ja-JP" altLang="en-US" sz="1050">
                <a:solidFill>
                  <a:prstClr val="black"/>
                </a:solidFill>
              </a:rPr>
              <a:t>　　　・射影と射影行列</a:t>
            </a:r>
          </a:p>
          <a:p>
            <a:pPr lvl="0"/>
            <a:r>
              <a:rPr lang="ja-JP" altLang="en-US" sz="1050">
                <a:solidFill>
                  <a:prstClr val="black"/>
                </a:solidFill>
              </a:rPr>
              <a:t>　　　・固有値と固有ベクトル</a:t>
            </a:r>
          </a:p>
          <a:p>
            <a:pPr lvl="0"/>
            <a:r>
              <a:rPr lang="ja-JP" altLang="en-US" sz="1050">
                <a:solidFill>
                  <a:prstClr val="black"/>
                </a:solidFill>
              </a:rPr>
              <a:t>　　　・対称行列の固有値と固有ベクトル</a:t>
            </a:r>
          </a:p>
          <a:p>
            <a:pPr lvl="0"/>
            <a:r>
              <a:rPr lang="ja-JP" altLang="en-US" sz="1050">
                <a:solidFill>
                  <a:prstClr val="black"/>
                </a:solidFill>
              </a:rPr>
              <a:t>　　　・分割行列による計算</a:t>
            </a:r>
            <a:endParaRPr kumimoji="1" lang="en-US" altLang="ja-JP"/>
          </a:p>
        </p:txBody>
      </p:sp>
      <p:sp>
        <p:nvSpPr>
          <p:cNvPr id="7" name="テキスト ボックス 6">
            <a:extLst>
              <a:ext uri="{FF2B5EF4-FFF2-40B4-BE49-F238E27FC236}">
                <a16:creationId xmlns:a16="http://schemas.microsoft.com/office/drawing/2014/main" id="{22DD28A1-BFF6-4C23-A3E3-C7710D0BAF21}"/>
              </a:ext>
            </a:extLst>
          </p:cNvPr>
          <p:cNvSpPr txBox="1"/>
          <p:nvPr/>
        </p:nvSpPr>
        <p:spPr>
          <a:xfrm>
            <a:off x="4129198" y="1003301"/>
            <a:ext cx="2743059" cy="2862322"/>
          </a:xfrm>
          <a:prstGeom prst="rect">
            <a:avLst/>
          </a:prstGeom>
          <a:noFill/>
        </p:spPr>
        <p:txBody>
          <a:bodyPr wrap="none" lIns="91440" tIns="45720" rIns="91440" bIns="45720" rtlCol="0" anchor="t">
            <a:spAutoFit/>
          </a:bodyPr>
          <a:lstStyle/>
          <a:p>
            <a:r>
              <a:rPr lang="ja-JP">
                <a:ea typeface="游ゴシック"/>
              </a:rPr>
              <a:t>３．多変数関数の微積分</a:t>
            </a:r>
            <a:endParaRPr lang="en-US" altLang="ja-JP">
              <a:ea typeface="+mn-lt"/>
              <a:cs typeface="+mn-lt"/>
            </a:endParaRPr>
          </a:p>
          <a:p>
            <a:endParaRPr lang="ja-JP" altLang="en-US" sz="1050">
              <a:ea typeface="+mn-lt"/>
              <a:cs typeface="+mn-lt"/>
            </a:endParaRPr>
          </a:p>
          <a:p>
            <a:r>
              <a:rPr lang="ja-JP" sz="1050">
                <a:ea typeface="+mn-lt"/>
                <a:cs typeface="+mn-lt"/>
              </a:rPr>
              <a:t>　　　・偏微分と微分</a:t>
            </a:r>
            <a:endParaRPr lang="en-US" altLang="ja-JP" sz="1050">
              <a:ea typeface="+mn-lt"/>
              <a:cs typeface="+mn-lt"/>
            </a:endParaRPr>
          </a:p>
          <a:p>
            <a:r>
              <a:rPr lang="ja-JP" sz="1050">
                <a:ea typeface="+mn-lt"/>
                <a:cs typeface="+mn-lt"/>
              </a:rPr>
              <a:t>　　　・テイラーの公式と極値問題</a:t>
            </a:r>
            <a:endParaRPr lang="en-US" altLang="ja-JP" sz="1050">
              <a:ea typeface="+mn-lt"/>
              <a:cs typeface="+mn-lt"/>
            </a:endParaRPr>
          </a:p>
          <a:p>
            <a:r>
              <a:rPr lang="ja-JP" sz="1050">
                <a:ea typeface="+mn-lt"/>
                <a:cs typeface="+mn-lt"/>
              </a:rPr>
              <a:t>　　　・ベクトル微分と条件付き極値問題</a:t>
            </a:r>
            <a:endParaRPr lang="en-US" altLang="ja-JP" sz="1050">
              <a:ea typeface="+mn-lt"/>
              <a:cs typeface="+mn-lt"/>
            </a:endParaRPr>
          </a:p>
          <a:p>
            <a:r>
              <a:rPr lang="ja-JP" sz="1050">
                <a:ea typeface="+mn-lt"/>
                <a:cs typeface="+mn-lt"/>
              </a:rPr>
              <a:t>　　　・重積分</a:t>
            </a:r>
            <a:endParaRPr lang="en-US" altLang="ja-JP" sz="1050">
              <a:ea typeface="+mn-lt"/>
              <a:cs typeface="+mn-lt"/>
            </a:endParaRPr>
          </a:p>
          <a:p>
            <a:r>
              <a:rPr lang="ja-JP" sz="1050">
                <a:ea typeface="+mn-lt"/>
                <a:cs typeface="+mn-lt"/>
              </a:rPr>
              <a:t>　　　・重積分での変数変換</a:t>
            </a:r>
            <a:endParaRPr lang="en-US" altLang="ja-JP" sz="1050">
              <a:ea typeface="+mn-lt"/>
              <a:cs typeface="+mn-lt"/>
            </a:endParaRPr>
          </a:p>
          <a:p>
            <a:r>
              <a:rPr lang="ja-JP" sz="1050">
                <a:ea typeface="+mn-lt"/>
                <a:cs typeface="+mn-lt"/>
              </a:rPr>
              <a:t>　　　・平均ベクトルと分散共分散行列</a:t>
            </a:r>
            <a:endParaRPr lang="en-US" altLang="ja-JP" sz="1050">
              <a:ea typeface="+mn-lt"/>
              <a:cs typeface="+mn-lt"/>
            </a:endParaRPr>
          </a:p>
          <a:p>
            <a:r>
              <a:rPr lang="ja-JP">
                <a:ea typeface="游ゴシック"/>
              </a:rPr>
              <a:t>　</a:t>
            </a:r>
            <a:endParaRPr lang="en-US" altLang="ja-JP">
              <a:ea typeface="+mn-lt"/>
              <a:cs typeface="+mn-lt"/>
            </a:endParaRPr>
          </a:p>
          <a:p>
            <a:r>
              <a:rPr lang="ja-JP" altLang="en-US">
                <a:ea typeface="游ゴシック"/>
              </a:rPr>
              <a:t>４．最適化</a:t>
            </a:r>
            <a:endParaRPr lang="en-US" altLang="ja-JP">
              <a:ea typeface="游ゴシック"/>
            </a:endParaRPr>
          </a:p>
          <a:p>
            <a:endParaRPr lang="ja-JP" altLang="en-US" sz="1050">
              <a:ea typeface="游ゴシック"/>
            </a:endParaRPr>
          </a:p>
          <a:p>
            <a:r>
              <a:rPr lang="ja-JP" altLang="en-US" sz="1050">
                <a:ea typeface="游ゴシック"/>
              </a:rPr>
              <a:t>　　　・基礎事項</a:t>
            </a:r>
            <a:endParaRPr lang="en-US" altLang="ja-JP" sz="1050">
              <a:ea typeface="游ゴシック"/>
            </a:endParaRPr>
          </a:p>
          <a:p>
            <a:r>
              <a:rPr lang="ja-JP" altLang="en-US" sz="1050">
                <a:solidFill>
                  <a:prstClr val="black"/>
                </a:solidFill>
              </a:rPr>
              <a:t>　　　・線形計画</a:t>
            </a:r>
            <a:endParaRPr lang="en-US" altLang="ja-JP" sz="1050">
              <a:solidFill>
                <a:prstClr val="black"/>
              </a:solidFill>
            </a:endParaRPr>
          </a:p>
          <a:p>
            <a:r>
              <a:rPr lang="ja-JP" altLang="en-US" sz="1050">
                <a:solidFill>
                  <a:prstClr val="black"/>
                </a:solidFill>
              </a:rPr>
              <a:t>　　　・非線形計画</a:t>
            </a:r>
            <a:endParaRPr lang="en-US" altLang="ja-JP" sz="1050">
              <a:solidFill>
                <a:prstClr val="black"/>
              </a:solidFill>
            </a:endParaRPr>
          </a:p>
          <a:p>
            <a:r>
              <a:rPr lang="ja-JP" altLang="en-US" sz="1050">
                <a:ea typeface="游ゴシック"/>
              </a:rPr>
              <a:t>　　　・整数計画と組み合わせ最適化</a:t>
            </a:r>
            <a:endParaRPr lang="en-US" altLang="ja-JP">
              <a:ea typeface="游ゴシック"/>
            </a:endParaRPr>
          </a:p>
        </p:txBody>
      </p:sp>
      <p:sp>
        <p:nvSpPr>
          <p:cNvPr id="4" name="テキスト ボックス 3">
            <a:extLst>
              <a:ext uri="{FF2B5EF4-FFF2-40B4-BE49-F238E27FC236}">
                <a16:creationId xmlns:a16="http://schemas.microsoft.com/office/drawing/2014/main" id="{4D216C93-4C59-4CEF-87D2-E653C6F1175E}"/>
              </a:ext>
            </a:extLst>
          </p:cNvPr>
          <p:cNvSpPr txBox="1"/>
          <p:nvPr/>
        </p:nvSpPr>
        <p:spPr>
          <a:xfrm>
            <a:off x="8041664" y="1003301"/>
            <a:ext cx="2339102" cy="2908489"/>
          </a:xfrm>
          <a:prstGeom prst="rect">
            <a:avLst/>
          </a:prstGeom>
          <a:noFill/>
        </p:spPr>
        <p:txBody>
          <a:bodyPr wrap="none" lIns="91440" tIns="45720" rIns="91440" bIns="45720" rtlCol="0" anchor="t">
            <a:spAutoFit/>
          </a:bodyPr>
          <a:lstStyle/>
          <a:p>
            <a:r>
              <a:rPr lang="ja-JP" altLang="en-US">
                <a:ea typeface="游ゴシック"/>
              </a:rPr>
              <a:t>５</a:t>
            </a:r>
            <a:r>
              <a:rPr kumimoji="1" lang="ja-JP" altLang="en-US">
                <a:ea typeface="游ゴシック"/>
              </a:rPr>
              <a:t>．統計学</a:t>
            </a:r>
            <a:endParaRPr lang="en-US" altLang="ja-JP">
              <a:ea typeface="游ゴシック"/>
            </a:endParaRPr>
          </a:p>
          <a:p>
            <a:endParaRPr lang="ja-JP" altLang="en-US" sz="1050">
              <a:ea typeface="游ゴシック"/>
            </a:endParaRPr>
          </a:p>
          <a:p>
            <a:pPr lvl="0"/>
            <a:r>
              <a:rPr lang="ja-JP" altLang="en-US" sz="1050">
                <a:ea typeface="游ゴシック"/>
              </a:rPr>
              <a:t>　　　・基礎事項</a:t>
            </a:r>
            <a:endParaRPr lang="en-US" altLang="ja-JP" sz="1050">
              <a:ea typeface="游ゴシック"/>
            </a:endParaRPr>
          </a:p>
          <a:p>
            <a:pPr lvl="0"/>
            <a:r>
              <a:rPr lang="ja-JP" altLang="en-US" sz="1050">
                <a:ea typeface="游ゴシック"/>
              </a:rPr>
              <a:t>　　　・</a:t>
            </a:r>
            <a:r>
              <a:rPr lang="en-US" altLang="ja-JP" sz="1050">
                <a:ea typeface="游ゴシック"/>
              </a:rPr>
              <a:t>1</a:t>
            </a:r>
            <a:r>
              <a:rPr lang="ja-JP" altLang="en-US" sz="1050">
                <a:ea typeface="游ゴシック"/>
              </a:rPr>
              <a:t>次元のデータ</a:t>
            </a:r>
            <a:endParaRPr lang="en-US" altLang="ja-JP" sz="1050">
              <a:ea typeface="游ゴシック"/>
            </a:endParaRPr>
          </a:p>
          <a:p>
            <a:pPr lvl="0"/>
            <a:r>
              <a:rPr lang="ja-JP" altLang="en-US" sz="1050">
                <a:ea typeface="游ゴシック"/>
              </a:rPr>
              <a:t>　　　・</a:t>
            </a:r>
            <a:r>
              <a:rPr lang="en-US" altLang="ja-JP" sz="1050">
                <a:ea typeface="游ゴシック"/>
              </a:rPr>
              <a:t>2</a:t>
            </a:r>
            <a:r>
              <a:rPr lang="ja-JP" altLang="en-US" sz="1050">
                <a:ea typeface="游ゴシック"/>
              </a:rPr>
              <a:t>次元のデータ</a:t>
            </a:r>
            <a:endParaRPr lang="en-US" altLang="ja-JP" sz="1050">
              <a:ea typeface="游ゴシック"/>
            </a:endParaRPr>
          </a:p>
          <a:p>
            <a:pPr lvl="0"/>
            <a:r>
              <a:rPr lang="ja-JP" altLang="en-US" sz="1050">
                <a:solidFill>
                  <a:prstClr val="black"/>
                </a:solidFill>
              </a:rPr>
              <a:t>　　　・確率</a:t>
            </a:r>
            <a:endParaRPr lang="en-US" altLang="ja-JP" sz="1050">
              <a:solidFill>
                <a:prstClr val="black"/>
              </a:solidFill>
            </a:endParaRPr>
          </a:p>
          <a:p>
            <a:pPr lvl="0"/>
            <a:r>
              <a:rPr lang="ja-JP" altLang="en-US" sz="1050">
                <a:solidFill>
                  <a:prstClr val="black"/>
                </a:solidFill>
              </a:rPr>
              <a:t>　　　・確率変数</a:t>
            </a:r>
            <a:endParaRPr lang="en-US" altLang="ja-JP" sz="1050">
              <a:solidFill>
                <a:prstClr val="black"/>
              </a:solidFill>
            </a:endParaRPr>
          </a:p>
          <a:p>
            <a:pPr lvl="0"/>
            <a:r>
              <a:rPr lang="ja-JP" altLang="en-US" sz="1050">
                <a:solidFill>
                  <a:prstClr val="black"/>
                </a:solidFill>
              </a:rPr>
              <a:t>　　　・確率分布</a:t>
            </a:r>
            <a:endParaRPr lang="en-US" altLang="ja-JP" sz="1050">
              <a:solidFill>
                <a:prstClr val="black"/>
              </a:solidFill>
            </a:endParaRPr>
          </a:p>
          <a:p>
            <a:pPr lvl="0"/>
            <a:r>
              <a:rPr lang="ja-JP" altLang="en-US" sz="1050">
                <a:solidFill>
                  <a:prstClr val="black"/>
                </a:solidFill>
              </a:rPr>
              <a:t>　　　・多次元の確率分布</a:t>
            </a:r>
            <a:endParaRPr lang="en-US" altLang="ja-JP" sz="1050">
              <a:solidFill>
                <a:prstClr val="black"/>
              </a:solidFill>
            </a:endParaRPr>
          </a:p>
          <a:p>
            <a:pPr lvl="0"/>
            <a:r>
              <a:rPr lang="ja-JP" altLang="en-US" sz="1050">
                <a:solidFill>
                  <a:prstClr val="black"/>
                </a:solidFill>
              </a:rPr>
              <a:t>　　　・大数の法則と中心極限定理</a:t>
            </a:r>
            <a:endParaRPr lang="en-US" altLang="ja-JP" sz="1050">
              <a:solidFill>
                <a:prstClr val="black"/>
              </a:solidFill>
            </a:endParaRPr>
          </a:p>
          <a:p>
            <a:pPr lvl="0"/>
            <a:r>
              <a:rPr lang="ja-JP" altLang="en-US" sz="1050">
                <a:solidFill>
                  <a:prstClr val="black"/>
                </a:solidFill>
              </a:rPr>
              <a:t>　　　・標本分布</a:t>
            </a:r>
            <a:endParaRPr lang="en-US" altLang="ja-JP" sz="1050">
              <a:solidFill>
                <a:prstClr val="black"/>
              </a:solidFill>
            </a:endParaRPr>
          </a:p>
          <a:p>
            <a:pPr lvl="0"/>
            <a:r>
              <a:rPr lang="ja-JP" altLang="en-US" sz="1050">
                <a:solidFill>
                  <a:prstClr val="black"/>
                </a:solidFill>
              </a:rPr>
              <a:t>　　　・正規分布からの標本</a:t>
            </a:r>
            <a:endParaRPr lang="en-US" altLang="ja-JP" sz="1050">
              <a:solidFill>
                <a:prstClr val="black"/>
              </a:solidFill>
            </a:endParaRPr>
          </a:p>
          <a:p>
            <a:pPr lvl="0"/>
            <a:r>
              <a:rPr lang="ja-JP" altLang="en-US" sz="1050">
                <a:solidFill>
                  <a:prstClr val="black"/>
                </a:solidFill>
              </a:rPr>
              <a:t>　　　・推定</a:t>
            </a:r>
            <a:endParaRPr lang="en-US" altLang="ja-JP" sz="1050">
              <a:solidFill>
                <a:prstClr val="black"/>
              </a:solidFill>
            </a:endParaRPr>
          </a:p>
          <a:p>
            <a:pPr lvl="0"/>
            <a:r>
              <a:rPr lang="ja-JP" altLang="en-US" sz="1050">
                <a:solidFill>
                  <a:prstClr val="black"/>
                </a:solidFill>
              </a:rPr>
              <a:t>　　　・仮説検定</a:t>
            </a:r>
            <a:endParaRPr lang="en-US" altLang="ja-JP" sz="1050">
              <a:solidFill>
                <a:prstClr val="black"/>
              </a:solidFill>
            </a:endParaRPr>
          </a:p>
          <a:p>
            <a:pPr lvl="0"/>
            <a:r>
              <a:rPr lang="ja-JP" altLang="en-US" sz="1050">
                <a:solidFill>
                  <a:prstClr val="black"/>
                </a:solidFill>
              </a:rPr>
              <a:t>　　　・回帰分析</a:t>
            </a:r>
            <a:endParaRPr lang="en-US" altLang="ja-JP"/>
          </a:p>
          <a:p>
            <a:endParaRPr lang="en-US" altLang="ja-JP"/>
          </a:p>
        </p:txBody>
      </p:sp>
    </p:spTree>
    <p:extLst>
      <p:ext uri="{BB962C8B-B14F-4D97-AF65-F5344CB8AC3E}">
        <p14:creationId xmlns:p14="http://schemas.microsoft.com/office/powerpoint/2010/main" val="2094646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AA58B78-BFAF-499B-A067-643C81560304}"/>
              </a:ext>
            </a:extLst>
          </p:cNvPr>
          <p:cNvSpPr txBox="1"/>
          <p:nvPr/>
        </p:nvSpPr>
        <p:spPr>
          <a:xfrm>
            <a:off x="538" y="774"/>
            <a:ext cx="12189837" cy="615553"/>
          </a:xfrm>
          <a:prstGeom prst="rect">
            <a:avLst/>
          </a:prstGeom>
          <a:noFill/>
          <a:ln>
            <a:solidFill>
              <a:schemeClr val="tx1"/>
            </a:solidFill>
          </a:ln>
        </p:spPr>
        <p:txBody>
          <a:bodyPr wrap="square" lIns="91440" tIns="45720" rIns="91440" bIns="45720" rtlCol="0" anchor="t">
            <a:spAutoFit/>
          </a:bodyPr>
          <a:lstStyle/>
          <a:p>
            <a:r>
              <a:rPr lang="ja-JP" altLang="en-US">
                <a:ea typeface="游ゴシック"/>
              </a:rPr>
              <a:t>Ⅳ．IT基礎事項</a:t>
            </a:r>
            <a:endParaRPr lang="en-US" altLang="ja-JP">
              <a:ea typeface="游ゴシック"/>
            </a:endParaRPr>
          </a:p>
          <a:p>
            <a:r>
              <a:rPr lang="ja-JP" altLang="en-US" sz="1600">
                <a:ea typeface="游ゴシック"/>
              </a:rPr>
              <a:t>　</a:t>
            </a:r>
            <a:r>
              <a:rPr lang="ja-JP" altLang="en-US" sz="1600">
                <a:ea typeface="+mn-lt"/>
                <a:cs typeface="+mn-lt"/>
              </a:rPr>
              <a:t>　</a:t>
            </a:r>
            <a:r>
              <a:rPr lang="ja-JP" sz="1600">
                <a:ea typeface="+mn-lt"/>
                <a:cs typeface="+mn-lt"/>
              </a:rPr>
              <a:t>・コンピュータの</a:t>
            </a:r>
            <a:r>
              <a:rPr lang="ja-JP" altLang="en-US" sz="1600">
                <a:ea typeface="+mn-lt"/>
                <a:cs typeface="+mn-lt"/>
              </a:rPr>
              <a:t>構成要</a:t>
            </a:r>
            <a:r>
              <a:rPr lang="ja-JP" sz="1600">
                <a:ea typeface="+mn-lt"/>
                <a:cs typeface="+mn-lt"/>
              </a:rPr>
              <a:t>素</a:t>
            </a:r>
          </a:p>
        </p:txBody>
      </p:sp>
      <p:sp>
        <p:nvSpPr>
          <p:cNvPr id="7" name="テキスト ボックス 6">
            <a:extLst>
              <a:ext uri="{FF2B5EF4-FFF2-40B4-BE49-F238E27FC236}">
                <a16:creationId xmlns:a16="http://schemas.microsoft.com/office/drawing/2014/main" id="{12A6BB04-F668-4651-B890-B9170D6B899C}"/>
              </a:ext>
            </a:extLst>
          </p:cNvPr>
          <p:cNvSpPr txBox="1"/>
          <p:nvPr/>
        </p:nvSpPr>
        <p:spPr>
          <a:xfrm>
            <a:off x="2163" y="2622919"/>
            <a:ext cx="12189837" cy="253916"/>
          </a:xfrm>
          <a:prstGeom prst="rect">
            <a:avLst/>
          </a:prstGeom>
          <a:noFill/>
        </p:spPr>
        <p:txBody>
          <a:bodyPr wrap="square" lIns="91440" tIns="45720" rIns="91440" bIns="45720" rtlCol="0" anchor="t">
            <a:spAutoFit/>
          </a:bodyPr>
          <a:lstStyle/>
          <a:p>
            <a:r>
              <a:rPr lang="ja-JP" altLang="en-US" sz="1050">
                <a:ea typeface="+mn-lt"/>
                <a:cs typeface="+mn-lt"/>
              </a:rPr>
              <a:t>　</a:t>
            </a:r>
            <a:endParaRPr lang="en-US" altLang="ja-JP" sz="1050">
              <a:ea typeface="+mn-lt"/>
              <a:cs typeface="+mn-lt"/>
            </a:endParaRPr>
          </a:p>
        </p:txBody>
      </p:sp>
      <p:sp>
        <p:nvSpPr>
          <p:cNvPr id="8" name="テキスト ボックス 7">
            <a:extLst>
              <a:ext uri="{FF2B5EF4-FFF2-40B4-BE49-F238E27FC236}">
                <a16:creationId xmlns:a16="http://schemas.microsoft.com/office/drawing/2014/main" id="{52BA3E51-2D8C-4893-B9B0-F5C1043C071E}"/>
              </a:ext>
            </a:extLst>
          </p:cNvPr>
          <p:cNvSpPr txBox="1"/>
          <p:nvPr/>
        </p:nvSpPr>
        <p:spPr>
          <a:xfrm>
            <a:off x="0" y="837815"/>
            <a:ext cx="12189837" cy="3539430"/>
          </a:xfrm>
          <a:prstGeom prst="rect">
            <a:avLst/>
          </a:prstGeom>
          <a:noFill/>
        </p:spPr>
        <p:txBody>
          <a:bodyPr wrap="square" lIns="91440" tIns="45720" rIns="91440" bIns="45720" rtlCol="0" anchor="t">
            <a:spAutoFit/>
          </a:bodyPr>
          <a:lstStyle/>
          <a:p>
            <a:pPr lvl="0"/>
            <a:r>
              <a:rPr lang="ja-JP" altLang="ja-JP" sz="1400">
                <a:solidFill>
                  <a:prstClr val="black"/>
                </a:solidFill>
                <a:ea typeface="游ゴシック" panose="020F0502020204030204"/>
                <a:cs typeface="+mn-lt"/>
              </a:rPr>
              <a:t>✓</a:t>
            </a:r>
            <a:r>
              <a:rPr lang="ja-JP" altLang="en-US" sz="1400">
                <a:solidFill>
                  <a:prstClr val="black"/>
                </a:solidFill>
                <a:ea typeface="游ゴシック" panose="020F0502020204030204"/>
                <a:cs typeface="+mn-lt"/>
              </a:rPr>
              <a:t>半導体メモリ</a:t>
            </a:r>
            <a:endParaRPr lang="en-US" altLang="ja-JP" sz="1400">
              <a:solidFill>
                <a:prstClr val="black"/>
              </a:solidFill>
              <a:ea typeface="游ゴシック" panose="020F0502020204030204"/>
              <a:cs typeface="+mn-lt"/>
            </a:endParaRPr>
          </a:p>
          <a:p>
            <a:pPr lvl="0"/>
            <a:endParaRPr lang="en-US" altLang="ja-JP" sz="1400" b="1">
              <a:solidFill>
                <a:prstClr val="black"/>
              </a:solidFill>
              <a:ea typeface="游ゴシック" panose="020F0502020204030204"/>
              <a:cs typeface="+mn-lt"/>
            </a:endParaRPr>
          </a:p>
          <a:p>
            <a:pPr lvl="0"/>
            <a:r>
              <a:rPr lang="ja-JP" altLang="en-US" sz="1050" b="1">
                <a:solidFill>
                  <a:prstClr val="black"/>
                </a:solidFill>
                <a:ea typeface="游ゴシック" panose="020F0502020204030204"/>
                <a:cs typeface="+mn-lt"/>
              </a:rPr>
              <a:t>　</a:t>
            </a:r>
            <a:r>
              <a:rPr lang="ja-JP" altLang="en-US" sz="1050">
                <a:solidFill>
                  <a:prstClr val="black"/>
                </a:solidFill>
                <a:ea typeface="游ゴシック" panose="020F0502020204030204"/>
                <a:cs typeface="+mn-lt"/>
              </a:rPr>
              <a:t>〇</a:t>
            </a:r>
            <a:r>
              <a:rPr lang="en-US" altLang="ja-JP" sz="1050">
                <a:solidFill>
                  <a:prstClr val="black"/>
                </a:solidFill>
                <a:ea typeface="游ゴシック" panose="020F0502020204030204"/>
                <a:cs typeface="+mn-lt"/>
              </a:rPr>
              <a:t>RAM(Random Access Memory)</a:t>
            </a:r>
          </a:p>
          <a:p>
            <a:pPr lvl="0"/>
            <a:r>
              <a:rPr lang="ja-JP" altLang="en-US" sz="1050">
                <a:solidFill>
                  <a:prstClr val="black"/>
                </a:solidFill>
                <a:ea typeface="游ゴシック" panose="020F0502020204030204"/>
                <a:cs typeface="+mn-lt"/>
              </a:rPr>
              <a:t>　</a:t>
            </a:r>
            <a:r>
              <a:rPr lang="en-US" altLang="ja-JP" sz="1050" b="1">
                <a:solidFill>
                  <a:prstClr val="black"/>
                </a:solidFill>
                <a:ea typeface="游ゴシック" panose="020F0502020204030204"/>
                <a:cs typeface="+mn-lt"/>
              </a:rPr>
              <a:t>DRAM(Dynamic RAM)</a:t>
            </a:r>
            <a:r>
              <a:rPr lang="ja-JP" altLang="en-US" sz="1050">
                <a:solidFill>
                  <a:prstClr val="black"/>
                </a:solidFill>
                <a:ea typeface="游ゴシック" panose="020F0502020204030204"/>
                <a:cs typeface="+mn-lt"/>
              </a:rPr>
              <a:t>；コンデンサに電荷を蓄えた状態か否かによって１ビットを表現。大容量で安価。自然放電を防止するためにリフレッシュ動作が必要。主記憶に用いられる。</a:t>
            </a:r>
            <a:endParaRPr lang="en-US" altLang="ja-JP" sz="1050">
              <a:solidFill>
                <a:prstClr val="black"/>
              </a:solidFill>
              <a:ea typeface="游ゴシック" panose="020F0502020204030204"/>
              <a:cs typeface="+mn-lt"/>
            </a:endParaRPr>
          </a:p>
          <a:p>
            <a:pPr lvl="0"/>
            <a:r>
              <a:rPr lang="ja-JP" altLang="en-US" sz="1050">
                <a:solidFill>
                  <a:prstClr val="black"/>
                </a:solidFill>
                <a:ea typeface="游ゴシック" panose="020F0502020204030204"/>
                <a:cs typeface="+mn-lt"/>
              </a:rPr>
              <a:t>　</a:t>
            </a:r>
            <a:r>
              <a:rPr lang="en-US" altLang="ja-JP" sz="1050" b="1">
                <a:solidFill>
                  <a:prstClr val="black"/>
                </a:solidFill>
                <a:ea typeface="游ゴシック" panose="020F0502020204030204"/>
                <a:cs typeface="+mn-lt"/>
              </a:rPr>
              <a:t>SRAM(Static RAM)</a:t>
            </a:r>
            <a:r>
              <a:rPr lang="ja-JP" altLang="en-US" sz="1050">
                <a:solidFill>
                  <a:prstClr val="black"/>
                </a:solidFill>
                <a:ea typeface="游ゴシック" panose="020F0502020204030204"/>
                <a:cs typeface="+mn-lt"/>
              </a:rPr>
              <a:t>；フリップフロップカイロで構成され高速。</a:t>
            </a:r>
            <a:r>
              <a:rPr lang="en-US" altLang="ja-JP" sz="1050">
                <a:solidFill>
                  <a:prstClr val="black"/>
                </a:solidFill>
                <a:ea typeface="游ゴシック" panose="020F0502020204030204"/>
                <a:cs typeface="+mn-lt"/>
              </a:rPr>
              <a:t>1</a:t>
            </a:r>
            <a:r>
              <a:rPr lang="ja-JP" altLang="en-US" sz="1050">
                <a:solidFill>
                  <a:prstClr val="black"/>
                </a:solidFill>
                <a:ea typeface="游ゴシック" panose="020F0502020204030204"/>
                <a:cs typeface="+mn-lt"/>
              </a:rPr>
              <a:t>ビットを表現。小容量で高価。リフレッシュ動作不要。キャッシュメモリで用いられる。</a:t>
            </a:r>
            <a:endParaRPr lang="en-US" altLang="ja-JP" sz="1050">
              <a:solidFill>
                <a:prstClr val="black"/>
              </a:solidFill>
              <a:ea typeface="游ゴシック" panose="020F0502020204030204"/>
              <a:cs typeface="+mn-lt"/>
            </a:endParaRPr>
          </a:p>
          <a:p>
            <a:pPr lvl="0"/>
            <a:endParaRPr lang="en-US" altLang="ja-JP" sz="1050">
              <a:solidFill>
                <a:prstClr val="black"/>
              </a:solidFill>
              <a:ea typeface="游ゴシック" panose="020F0502020204030204"/>
              <a:cs typeface="+mn-lt"/>
            </a:endParaRPr>
          </a:p>
          <a:p>
            <a:pPr lvl="0"/>
            <a:r>
              <a:rPr lang="ja-JP" altLang="en-US" sz="1050">
                <a:solidFill>
                  <a:prstClr val="black"/>
                </a:solidFill>
                <a:ea typeface="游ゴシック" panose="020F0502020204030204"/>
                <a:cs typeface="+mn-lt"/>
              </a:rPr>
              <a:t>　〇キャッシュメモリ</a:t>
            </a:r>
            <a:endParaRPr lang="en-US" altLang="ja-JP" sz="1050">
              <a:solidFill>
                <a:prstClr val="black"/>
              </a:solidFill>
              <a:ea typeface="游ゴシック" panose="020F0502020204030204"/>
              <a:cs typeface="+mn-lt"/>
            </a:endParaRPr>
          </a:p>
          <a:p>
            <a:pPr lvl="0"/>
            <a:r>
              <a:rPr lang="ja-JP" altLang="en-US" sz="1050">
                <a:solidFill>
                  <a:prstClr val="black"/>
                </a:solidFill>
                <a:ea typeface="游ゴシック" panose="020F0502020204030204"/>
                <a:cs typeface="+mn-lt"/>
              </a:rPr>
              <a:t>　→主記憶よりも高速で、</a:t>
            </a:r>
            <a:r>
              <a:rPr lang="en-US" altLang="ja-JP" sz="1050">
                <a:solidFill>
                  <a:prstClr val="black"/>
                </a:solidFill>
                <a:ea typeface="游ゴシック" panose="020F0502020204030204"/>
                <a:cs typeface="+mn-lt"/>
              </a:rPr>
              <a:t>CPU</a:t>
            </a:r>
            <a:r>
              <a:rPr lang="ja-JP" altLang="en-US" sz="1050">
                <a:solidFill>
                  <a:prstClr val="black"/>
                </a:solidFill>
                <a:ea typeface="游ゴシック" panose="020F0502020204030204"/>
                <a:cs typeface="+mn-lt"/>
              </a:rPr>
              <a:t>と主記憶の間に配置するメモリ。</a:t>
            </a:r>
            <a:endParaRPr lang="en-US" altLang="ja-JP" sz="1050">
              <a:solidFill>
                <a:prstClr val="black"/>
              </a:solidFill>
              <a:ea typeface="游ゴシック" panose="020F0502020204030204"/>
              <a:cs typeface="+mn-lt"/>
            </a:endParaRPr>
          </a:p>
          <a:p>
            <a:pPr lvl="0"/>
            <a:r>
              <a:rPr lang="ja-JP" altLang="en-US" sz="1050">
                <a:solidFill>
                  <a:prstClr val="black"/>
                </a:solidFill>
                <a:ea typeface="游ゴシック" panose="020F0502020204030204"/>
                <a:cs typeface="+mn-lt"/>
              </a:rPr>
              <a:t>　</a:t>
            </a:r>
            <a:r>
              <a:rPr lang="ja-JP" altLang="en-US" sz="1050" b="1">
                <a:solidFill>
                  <a:prstClr val="black"/>
                </a:solidFill>
                <a:ea typeface="游ゴシック" panose="020F0502020204030204"/>
                <a:cs typeface="+mn-lt"/>
              </a:rPr>
              <a:t>ヒット率</a:t>
            </a:r>
            <a:r>
              <a:rPr lang="ja-JP" altLang="en-US" sz="1050">
                <a:solidFill>
                  <a:prstClr val="black"/>
                </a:solidFill>
                <a:ea typeface="游ゴシック" panose="020F0502020204030204"/>
                <a:cs typeface="+mn-lt"/>
              </a:rPr>
              <a:t>；アクセスするデータがキャッシュメモリに存在する確率</a:t>
            </a:r>
            <a:endParaRPr lang="en-US" altLang="ja-JP" sz="1050">
              <a:solidFill>
                <a:prstClr val="black"/>
              </a:solidFill>
              <a:ea typeface="游ゴシック" panose="020F0502020204030204"/>
              <a:cs typeface="+mn-lt"/>
            </a:endParaRPr>
          </a:p>
          <a:p>
            <a:pPr lvl="0"/>
            <a:r>
              <a:rPr lang="ja-JP" altLang="en-US" sz="1050">
                <a:solidFill>
                  <a:prstClr val="black"/>
                </a:solidFill>
                <a:ea typeface="游ゴシック" panose="020F0502020204030204"/>
                <a:cs typeface="+mn-lt"/>
              </a:rPr>
              <a:t>　</a:t>
            </a:r>
            <a:r>
              <a:rPr lang="en-US" altLang="ja-JP" sz="1050" b="1">
                <a:solidFill>
                  <a:prstClr val="black"/>
                </a:solidFill>
                <a:ea typeface="游ゴシック" panose="020F0502020204030204"/>
                <a:cs typeface="+mn-lt"/>
              </a:rPr>
              <a:t>NFP(Not Found Probability)</a:t>
            </a:r>
            <a:r>
              <a:rPr lang="ja-JP" altLang="en-US" sz="1050">
                <a:solidFill>
                  <a:prstClr val="black"/>
                </a:solidFill>
                <a:ea typeface="游ゴシック" panose="020F0502020204030204"/>
                <a:cs typeface="+mn-lt"/>
              </a:rPr>
              <a:t>；アクセスするデータが主記憶に存在する確率</a:t>
            </a:r>
            <a:endParaRPr lang="en-US" altLang="ja-JP" sz="1050">
              <a:solidFill>
                <a:prstClr val="black"/>
              </a:solidFill>
              <a:ea typeface="游ゴシック" panose="020F0502020204030204"/>
              <a:cs typeface="+mn-lt"/>
            </a:endParaRPr>
          </a:p>
          <a:p>
            <a:pPr lvl="0"/>
            <a:r>
              <a:rPr lang="ja-JP" altLang="en-US" sz="1050">
                <a:solidFill>
                  <a:prstClr val="black"/>
                </a:solidFill>
                <a:ea typeface="游ゴシック" panose="020F0502020204030204"/>
                <a:cs typeface="+mn-lt"/>
              </a:rPr>
              <a:t>　</a:t>
            </a:r>
            <a:r>
              <a:rPr lang="en-US" altLang="ja-JP" sz="1050">
                <a:solidFill>
                  <a:prstClr val="black"/>
                </a:solidFill>
                <a:ea typeface="游ゴシック" panose="020F0502020204030204"/>
                <a:cs typeface="+mn-lt"/>
              </a:rPr>
              <a:t>※</a:t>
            </a:r>
            <a:r>
              <a:rPr lang="ja-JP" altLang="en-US" sz="1050">
                <a:solidFill>
                  <a:prstClr val="black"/>
                </a:solidFill>
                <a:ea typeface="游ゴシック" panose="020F0502020204030204"/>
                <a:cs typeface="+mn-lt"/>
              </a:rPr>
              <a:t>実行アクセス時間 </a:t>
            </a:r>
            <a:r>
              <a:rPr lang="en-US" altLang="ja-JP" sz="1050">
                <a:solidFill>
                  <a:prstClr val="black"/>
                </a:solidFill>
                <a:ea typeface="游ゴシック" panose="020F0502020204030204"/>
                <a:cs typeface="+mn-lt"/>
              </a:rPr>
              <a:t>=</a:t>
            </a:r>
            <a:r>
              <a:rPr lang="ja-JP" altLang="en-US" sz="1050">
                <a:solidFill>
                  <a:prstClr val="black"/>
                </a:solidFill>
                <a:ea typeface="游ゴシック" panose="020F0502020204030204"/>
                <a:cs typeface="+mn-lt"/>
              </a:rPr>
              <a:t>ヒット率</a:t>
            </a:r>
            <a:r>
              <a:rPr lang="en-US" altLang="ja-JP" sz="1050">
                <a:solidFill>
                  <a:prstClr val="black"/>
                </a:solidFill>
                <a:ea typeface="游ゴシック" panose="020F0502020204030204"/>
                <a:cs typeface="+mn-lt"/>
              </a:rPr>
              <a:t>×</a:t>
            </a:r>
            <a:r>
              <a:rPr lang="ja-JP" altLang="en-US" sz="1050">
                <a:solidFill>
                  <a:prstClr val="black"/>
                </a:solidFill>
                <a:ea typeface="游ゴシック" panose="020F0502020204030204"/>
                <a:cs typeface="+mn-lt"/>
              </a:rPr>
              <a:t>キャッシュメモリのアクセス時間＋</a:t>
            </a:r>
            <a:r>
              <a:rPr lang="en-US" altLang="ja-JP" sz="1050">
                <a:solidFill>
                  <a:prstClr val="black"/>
                </a:solidFill>
                <a:ea typeface="游ゴシック" panose="020F0502020204030204"/>
                <a:cs typeface="+mn-lt"/>
              </a:rPr>
              <a:t>NFP×</a:t>
            </a:r>
            <a:r>
              <a:rPr lang="ja-JP" altLang="en-US" sz="1050">
                <a:solidFill>
                  <a:prstClr val="black"/>
                </a:solidFill>
                <a:ea typeface="游ゴシック" panose="020F0502020204030204"/>
                <a:cs typeface="+mn-lt"/>
              </a:rPr>
              <a:t>主記憶のアクセス時間</a:t>
            </a:r>
            <a:endParaRPr lang="en-US" altLang="ja-JP" sz="1050">
              <a:solidFill>
                <a:prstClr val="black"/>
              </a:solidFill>
              <a:ea typeface="游ゴシック" panose="020F0502020204030204"/>
              <a:cs typeface="+mn-lt"/>
            </a:endParaRPr>
          </a:p>
          <a:p>
            <a:pPr lvl="0"/>
            <a:r>
              <a:rPr lang="ja-JP" altLang="en-US" sz="1050">
                <a:solidFill>
                  <a:prstClr val="black"/>
                </a:solidFill>
                <a:ea typeface="游ゴシック" panose="020F0502020204030204"/>
                <a:cs typeface="+mn-lt"/>
              </a:rPr>
              <a:t>　</a:t>
            </a:r>
            <a:r>
              <a:rPr lang="ja-JP" altLang="en-US" sz="1050" b="1">
                <a:solidFill>
                  <a:prstClr val="black"/>
                </a:solidFill>
                <a:ea typeface="游ゴシック" panose="020F0502020204030204"/>
                <a:cs typeface="+mn-lt"/>
              </a:rPr>
              <a:t>ライトスルー方式</a:t>
            </a:r>
            <a:r>
              <a:rPr lang="ja-JP" altLang="en-US" sz="1050">
                <a:solidFill>
                  <a:prstClr val="black"/>
                </a:solidFill>
                <a:ea typeface="游ゴシック" panose="020F0502020204030204"/>
                <a:cs typeface="+mn-lt"/>
              </a:rPr>
              <a:t>；キャッシュメモリと主記憶の両方を書き込む方式。常にキャッシュメモリと主記憶の内容が一致する為、一貫性が保たれるが、主記憶へのアクセスが頻繁に発生する為低速。</a:t>
            </a:r>
            <a:endParaRPr lang="en-US" altLang="ja-JP" sz="1050">
              <a:solidFill>
                <a:prstClr val="black"/>
              </a:solidFill>
              <a:ea typeface="游ゴシック" panose="020F0502020204030204"/>
              <a:cs typeface="+mn-lt"/>
            </a:endParaRPr>
          </a:p>
          <a:p>
            <a:pPr lvl="0"/>
            <a:r>
              <a:rPr lang="ja-JP" altLang="en-US" sz="1050">
                <a:solidFill>
                  <a:prstClr val="black"/>
                </a:solidFill>
                <a:ea typeface="游ゴシック" panose="020F0502020204030204"/>
                <a:cs typeface="+mn-lt"/>
              </a:rPr>
              <a:t>　</a:t>
            </a:r>
            <a:r>
              <a:rPr lang="ja-JP" altLang="en-US" sz="1050" b="1">
                <a:solidFill>
                  <a:prstClr val="black"/>
                </a:solidFill>
                <a:ea typeface="游ゴシック" panose="020F0502020204030204"/>
                <a:cs typeface="+mn-lt"/>
              </a:rPr>
              <a:t>ライトバック方式</a:t>
            </a:r>
            <a:r>
              <a:rPr lang="ja-JP" altLang="en-US" sz="1050">
                <a:solidFill>
                  <a:prstClr val="black"/>
                </a:solidFill>
                <a:ea typeface="游ゴシック" panose="020F0502020204030204"/>
                <a:cs typeface="+mn-lt"/>
              </a:rPr>
              <a:t>；キャッシュメモリだけ書き込み、主記憶にはデータがキャッシュメモリを追い出されるときに書き込む方式。キャッシュメモリと主記憶の内容は一致しないが高速。</a:t>
            </a:r>
            <a:endParaRPr lang="en-US" altLang="ja-JP" sz="1050">
              <a:solidFill>
                <a:prstClr val="black"/>
              </a:solidFill>
              <a:ea typeface="游ゴシック" panose="020F0502020204030204"/>
              <a:cs typeface="+mn-lt"/>
            </a:endParaRPr>
          </a:p>
          <a:p>
            <a:pPr lvl="0"/>
            <a:r>
              <a:rPr lang="ja-JP" altLang="en-US" sz="1050">
                <a:solidFill>
                  <a:prstClr val="black"/>
                </a:solidFill>
                <a:ea typeface="游ゴシック" panose="020F0502020204030204"/>
                <a:cs typeface="+mn-lt"/>
              </a:rPr>
              <a:t>　</a:t>
            </a:r>
            <a:r>
              <a:rPr lang="ja-JP" altLang="en-US" sz="1050" b="1">
                <a:solidFill>
                  <a:prstClr val="black"/>
                </a:solidFill>
                <a:ea typeface="游ゴシック" panose="020F0502020204030204"/>
                <a:cs typeface="+mn-lt"/>
              </a:rPr>
              <a:t>メモリインタリーブ</a:t>
            </a:r>
            <a:r>
              <a:rPr lang="ja-JP" altLang="en-US" sz="1050">
                <a:solidFill>
                  <a:prstClr val="black"/>
                </a:solidFill>
                <a:ea typeface="游ゴシック" panose="020F0502020204030204"/>
                <a:cs typeface="+mn-lt"/>
              </a:rPr>
              <a:t>；主記憶装置を複数の区画に分け、連続するアドレスの内容を並列アクセスすることで、アクセスの高速化を図る方式。</a:t>
            </a:r>
            <a:endParaRPr lang="en-US" altLang="ja-JP" sz="1050">
              <a:solidFill>
                <a:prstClr val="black"/>
              </a:solidFill>
              <a:ea typeface="游ゴシック" panose="020F0502020204030204"/>
              <a:cs typeface="+mn-lt"/>
            </a:endParaRPr>
          </a:p>
          <a:p>
            <a:pPr lvl="0"/>
            <a:r>
              <a:rPr lang="ja-JP" altLang="en-US" sz="1050">
                <a:solidFill>
                  <a:prstClr val="black"/>
                </a:solidFill>
                <a:ea typeface="游ゴシック" panose="020F0502020204030204"/>
                <a:cs typeface="+mn-lt"/>
              </a:rPr>
              <a:t>　</a:t>
            </a:r>
            <a:r>
              <a:rPr lang="en-US" altLang="ja-JP" sz="1050">
                <a:solidFill>
                  <a:prstClr val="black"/>
                </a:solidFill>
                <a:ea typeface="游ゴシック" panose="020F0502020204030204"/>
                <a:cs typeface="+mn-lt"/>
              </a:rPr>
              <a:t>※</a:t>
            </a:r>
            <a:r>
              <a:rPr lang="ja-JP" altLang="en-US" sz="1050">
                <a:solidFill>
                  <a:prstClr val="black"/>
                </a:solidFill>
                <a:ea typeface="游ゴシック" panose="020F0502020204030204"/>
                <a:cs typeface="+mn-lt"/>
              </a:rPr>
              <a:t>アクセス速度と容量</a:t>
            </a:r>
            <a:endParaRPr lang="en-US" altLang="ja-JP" sz="1050">
              <a:solidFill>
                <a:prstClr val="black"/>
              </a:solidFill>
              <a:ea typeface="游ゴシック" panose="020F0502020204030204"/>
              <a:cs typeface="+mn-lt"/>
            </a:endParaRPr>
          </a:p>
          <a:p>
            <a:pPr lvl="0"/>
            <a:r>
              <a:rPr lang="ja-JP" altLang="en-US" sz="1050">
                <a:solidFill>
                  <a:prstClr val="black"/>
                </a:solidFill>
                <a:ea typeface="游ゴシック" panose="020F0502020204030204"/>
                <a:cs typeface="+mn-lt"/>
              </a:rPr>
              <a:t>　→</a:t>
            </a:r>
            <a:r>
              <a:rPr lang="en-US" altLang="ja-JP" sz="1050">
                <a:solidFill>
                  <a:prstClr val="black"/>
                </a:solidFill>
                <a:ea typeface="游ゴシック" panose="020F0502020204030204"/>
                <a:cs typeface="+mn-lt"/>
              </a:rPr>
              <a:t>【</a:t>
            </a:r>
            <a:r>
              <a:rPr lang="ja-JP" altLang="en-US" sz="1050">
                <a:solidFill>
                  <a:prstClr val="black"/>
                </a:solidFill>
                <a:ea typeface="游ゴシック" panose="020F0502020204030204"/>
                <a:cs typeface="+mn-lt"/>
              </a:rPr>
              <a:t>高速・小容量</a:t>
            </a:r>
            <a:r>
              <a:rPr lang="en-US" altLang="ja-JP" sz="1050">
                <a:solidFill>
                  <a:prstClr val="black"/>
                </a:solidFill>
                <a:ea typeface="游ゴシック" panose="020F0502020204030204"/>
                <a:cs typeface="+mn-lt"/>
              </a:rPr>
              <a:t>】</a:t>
            </a:r>
            <a:r>
              <a:rPr lang="ja-JP" altLang="en-US" sz="1050">
                <a:solidFill>
                  <a:prstClr val="black"/>
                </a:solidFill>
                <a:ea typeface="游ゴシック" panose="020F0502020204030204"/>
                <a:cs typeface="+mn-lt"/>
              </a:rPr>
              <a:t>レジスタ</a:t>
            </a:r>
            <a:r>
              <a:rPr lang="en-US" altLang="ja-JP" sz="1050">
                <a:solidFill>
                  <a:prstClr val="black"/>
                </a:solidFill>
                <a:ea typeface="游ゴシック" panose="020F0502020204030204"/>
                <a:cs typeface="+mn-lt"/>
              </a:rPr>
              <a:t>&gt;1</a:t>
            </a:r>
            <a:r>
              <a:rPr lang="ja-JP" altLang="en-US" sz="1050">
                <a:solidFill>
                  <a:prstClr val="black"/>
                </a:solidFill>
                <a:ea typeface="游ゴシック" panose="020F0502020204030204"/>
                <a:cs typeface="+mn-lt"/>
              </a:rPr>
              <a:t>次キャッシュ</a:t>
            </a:r>
            <a:r>
              <a:rPr lang="en-US" altLang="ja-JP" sz="1050">
                <a:solidFill>
                  <a:prstClr val="black"/>
                </a:solidFill>
                <a:ea typeface="游ゴシック" panose="020F0502020204030204"/>
                <a:cs typeface="+mn-lt"/>
              </a:rPr>
              <a:t>&gt;2</a:t>
            </a:r>
            <a:r>
              <a:rPr lang="ja-JP" altLang="en-US" sz="1050">
                <a:solidFill>
                  <a:prstClr val="black"/>
                </a:solidFill>
                <a:ea typeface="游ゴシック" panose="020F0502020204030204"/>
                <a:cs typeface="+mn-lt"/>
              </a:rPr>
              <a:t>次キャッシュ</a:t>
            </a:r>
            <a:r>
              <a:rPr lang="en-US" altLang="ja-JP" sz="1050">
                <a:solidFill>
                  <a:prstClr val="black"/>
                </a:solidFill>
                <a:ea typeface="游ゴシック" panose="020F0502020204030204"/>
                <a:cs typeface="+mn-lt"/>
              </a:rPr>
              <a:t>&gt;</a:t>
            </a:r>
            <a:r>
              <a:rPr lang="ja-JP" altLang="en-US" sz="1050">
                <a:solidFill>
                  <a:prstClr val="black"/>
                </a:solidFill>
                <a:ea typeface="游ゴシック" panose="020F0502020204030204"/>
                <a:cs typeface="+mn-lt"/>
              </a:rPr>
              <a:t>主記憶</a:t>
            </a:r>
            <a:r>
              <a:rPr lang="en-US" altLang="ja-JP" sz="1050">
                <a:solidFill>
                  <a:prstClr val="black"/>
                </a:solidFill>
                <a:ea typeface="游ゴシック" panose="020F0502020204030204"/>
                <a:cs typeface="+mn-lt"/>
              </a:rPr>
              <a:t>&gt;</a:t>
            </a:r>
            <a:r>
              <a:rPr lang="ja-JP" altLang="en-US" sz="1050">
                <a:solidFill>
                  <a:prstClr val="black"/>
                </a:solidFill>
                <a:ea typeface="游ゴシック" panose="020F0502020204030204"/>
                <a:cs typeface="+mn-lt"/>
              </a:rPr>
              <a:t>補助記憶（</a:t>
            </a:r>
            <a:r>
              <a:rPr lang="en-US" altLang="ja-JP" sz="1050">
                <a:solidFill>
                  <a:prstClr val="black"/>
                </a:solidFill>
                <a:ea typeface="游ゴシック" panose="020F0502020204030204"/>
                <a:cs typeface="+mn-lt"/>
              </a:rPr>
              <a:t>SSD</a:t>
            </a:r>
            <a:r>
              <a:rPr lang="ja-JP" altLang="en-US" sz="1050">
                <a:solidFill>
                  <a:prstClr val="black"/>
                </a:solidFill>
                <a:ea typeface="游ゴシック" panose="020F0502020204030204"/>
                <a:cs typeface="+mn-lt"/>
              </a:rPr>
              <a:t>）</a:t>
            </a:r>
            <a:r>
              <a:rPr lang="en-US" altLang="ja-JP" sz="1050">
                <a:solidFill>
                  <a:prstClr val="black"/>
                </a:solidFill>
                <a:ea typeface="游ゴシック" panose="020F0502020204030204"/>
                <a:cs typeface="+mn-lt"/>
              </a:rPr>
              <a:t>&gt;</a:t>
            </a:r>
            <a:r>
              <a:rPr lang="ja-JP" altLang="en-US" sz="1050">
                <a:solidFill>
                  <a:prstClr val="black"/>
                </a:solidFill>
                <a:ea typeface="游ゴシック" panose="020F0502020204030204"/>
                <a:cs typeface="+mn-lt"/>
              </a:rPr>
              <a:t>補助記憶（</a:t>
            </a:r>
            <a:r>
              <a:rPr lang="en-US" altLang="ja-JP" sz="1050">
                <a:solidFill>
                  <a:prstClr val="black"/>
                </a:solidFill>
                <a:ea typeface="游ゴシック" panose="020F0502020204030204"/>
                <a:cs typeface="+mn-lt"/>
              </a:rPr>
              <a:t>HDD</a:t>
            </a:r>
            <a:r>
              <a:rPr lang="ja-JP" altLang="en-US" sz="1050">
                <a:solidFill>
                  <a:prstClr val="black"/>
                </a:solidFill>
                <a:ea typeface="游ゴシック" panose="020F0502020204030204"/>
                <a:cs typeface="+mn-lt"/>
              </a:rPr>
              <a:t>）</a:t>
            </a:r>
            <a:r>
              <a:rPr lang="en-US" altLang="ja-JP" sz="1050">
                <a:solidFill>
                  <a:prstClr val="black"/>
                </a:solidFill>
                <a:ea typeface="游ゴシック" panose="020F0502020204030204"/>
                <a:cs typeface="+mn-lt"/>
              </a:rPr>
              <a:t>【</a:t>
            </a:r>
            <a:r>
              <a:rPr lang="ja-JP" altLang="en-US" sz="1050">
                <a:solidFill>
                  <a:prstClr val="black"/>
                </a:solidFill>
                <a:ea typeface="游ゴシック" panose="020F0502020204030204"/>
                <a:cs typeface="+mn-lt"/>
              </a:rPr>
              <a:t>低速・大容量</a:t>
            </a:r>
            <a:r>
              <a:rPr lang="en-US" altLang="ja-JP" sz="1050">
                <a:solidFill>
                  <a:prstClr val="black"/>
                </a:solidFill>
                <a:ea typeface="游ゴシック" panose="020F0502020204030204"/>
                <a:cs typeface="+mn-lt"/>
              </a:rPr>
              <a:t>】</a:t>
            </a:r>
          </a:p>
          <a:p>
            <a:pPr lvl="0"/>
            <a:endParaRPr lang="en-US" altLang="ja-JP" sz="1050">
              <a:solidFill>
                <a:prstClr val="black"/>
              </a:solidFill>
              <a:ea typeface="游ゴシック" panose="020F0502020204030204"/>
              <a:cs typeface="+mn-lt"/>
            </a:endParaRPr>
          </a:p>
          <a:p>
            <a:pPr lvl="0"/>
            <a:r>
              <a:rPr lang="ja-JP" altLang="ja-JP" sz="1400">
                <a:solidFill>
                  <a:prstClr val="black"/>
                </a:solidFill>
                <a:ea typeface="游ゴシック" panose="020F0502020204030204"/>
                <a:cs typeface="+mn-lt"/>
              </a:rPr>
              <a:t>✓</a:t>
            </a:r>
            <a:r>
              <a:rPr lang="ja-JP" altLang="en-US" sz="1400">
                <a:solidFill>
                  <a:prstClr val="black"/>
                </a:solidFill>
                <a:ea typeface="游ゴシック" panose="020F0502020204030204"/>
                <a:cs typeface="+mn-lt"/>
              </a:rPr>
              <a:t>補助記憶装置</a:t>
            </a:r>
            <a:endParaRPr lang="en-US" altLang="ja-JP" sz="1400">
              <a:solidFill>
                <a:prstClr val="black"/>
              </a:solidFill>
              <a:ea typeface="游ゴシック" panose="020F0502020204030204"/>
              <a:cs typeface="+mn-lt"/>
            </a:endParaRPr>
          </a:p>
          <a:p>
            <a:pPr lvl="0"/>
            <a:endParaRPr lang="en-US" altLang="ja-JP" sz="1400" b="1">
              <a:solidFill>
                <a:prstClr val="black"/>
              </a:solidFill>
              <a:ea typeface="游ゴシック" panose="020F0502020204030204"/>
              <a:cs typeface="+mn-lt"/>
            </a:endParaRPr>
          </a:p>
          <a:p>
            <a:pPr lvl="0"/>
            <a:r>
              <a:rPr lang="ja-JP" altLang="en-US" sz="1050" b="1">
                <a:solidFill>
                  <a:prstClr val="black"/>
                </a:solidFill>
                <a:ea typeface="游ゴシック" panose="020F0502020204030204"/>
                <a:cs typeface="+mn-lt"/>
              </a:rPr>
              <a:t>　</a:t>
            </a:r>
            <a:r>
              <a:rPr lang="ja-JP" altLang="en-US" sz="1050">
                <a:solidFill>
                  <a:prstClr val="black"/>
                </a:solidFill>
                <a:ea typeface="游ゴシック" panose="020F0502020204030204"/>
                <a:cs typeface="+mn-lt"/>
              </a:rPr>
              <a:t>〇補助記憶装置</a:t>
            </a:r>
            <a:endParaRPr lang="en-US" altLang="ja-JP" sz="1050">
              <a:solidFill>
                <a:prstClr val="black"/>
              </a:solidFill>
              <a:ea typeface="游ゴシック" panose="020F0502020204030204"/>
              <a:cs typeface="+mn-lt"/>
            </a:endParaRPr>
          </a:p>
        </p:txBody>
      </p:sp>
    </p:spTree>
    <p:extLst>
      <p:ext uri="{BB962C8B-B14F-4D97-AF65-F5344CB8AC3E}">
        <p14:creationId xmlns:p14="http://schemas.microsoft.com/office/powerpoint/2010/main" val="38342898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AA58B78-BFAF-499B-A067-643C81560304}"/>
              </a:ext>
            </a:extLst>
          </p:cNvPr>
          <p:cNvSpPr txBox="1"/>
          <p:nvPr/>
        </p:nvSpPr>
        <p:spPr>
          <a:xfrm>
            <a:off x="310101" y="445273"/>
            <a:ext cx="3355406" cy="5378395"/>
          </a:xfrm>
          <a:prstGeom prst="rect">
            <a:avLst/>
          </a:prstGeom>
          <a:noFill/>
        </p:spPr>
        <p:txBody>
          <a:bodyPr wrap="none" lIns="91440" tIns="45720" rIns="91440" bIns="45720" rtlCol="0" anchor="t">
            <a:spAutoFit/>
          </a:bodyPr>
          <a:lstStyle/>
          <a:p>
            <a:r>
              <a:rPr lang="ja-JP" altLang="en-US">
                <a:ea typeface="游ゴシック"/>
              </a:rPr>
              <a:t>Ⅴ．クラウド（AWS）</a:t>
            </a:r>
            <a:endParaRPr lang="en-US" altLang="ja-JP">
              <a:ea typeface="游ゴシック"/>
            </a:endParaRPr>
          </a:p>
          <a:p>
            <a:endParaRPr lang="ja-JP" altLang="en-US" sz="1050">
              <a:ea typeface="游ゴシック"/>
            </a:endParaRPr>
          </a:p>
          <a:p>
            <a:endParaRPr lang="ja-JP" altLang="en-US" sz="1050">
              <a:ea typeface="游ゴシック"/>
            </a:endParaRPr>
          </a:p>
          <a:p>
            <a:r>
              <a:rPr lang="ja-JP" altLang="en-US" sz="1050">
                <a:ea typeface="游ゴシック"/>
              </a:rPr>
              <a:t>　　　・</a:t>
            </a:r>
            <a:r>
              <a:rPr lang="en-US" altLang="ja-JP" sz="1050" err="1">
                <a:ea typeface="游ゴシック"/>
              </a:rPr>
              <a:t>AWSクラウドの概念</a:t>
            </a:r>
          </a:p>
          <a:p>
            <a:r>
              <a:rPr lang="en-US" altLang="ja-JP" sz="1050">
                <a:ea typeface="游ゴシック"/>
              </a:rPr>
              <a:t>　　　　　✓</a:t>
            </a:r>
            <a:r>
              <a:rPr lang="en-US" altLang="ja-JP" sz="1050" err="1">
                <a:ea typeface="游ゴシック"/>
              </a:rPr>
              <a:t>クラウドとは</a:t>
            </a:r>
            <a:endParaRPr lang="en-US" altLang="ja-JP" sz="1050">
              <a:ea typeface="游ゴシック"/>
            </a:endParaRPr>
          </a:p>
          <a:p>
            <a:r>
              <a:rPr lang="en-US" altLang="ja-JP" sz="1050">
                <a:ea typeface="游ゴシック"/>
              </a:rPr>
              <a:t>　　　　　✓</a:t>
            </a:r>
            <a:r>
              <a:rPr lang="en-US" altLang="ja-JP" sz="1050" err="1">
                <a:ea typeface="游ゴシック"/>
              </a:rPr>
              <a:t>AWSの長所と利点</a:t>
            </a:r>
            <a:endParaRPr lang="en-US" altLang="ja-JP" sz="1050">
              <a:ea typeface="游ゴシック"/>
            </a:endParaRPr>
          </a:p>
          <a:p>
            <a:r>
              <a:rPr lang="en-US" altLang="ja-JP" sz="1050">
                <a:ea typeface="游ゴシック"/>
              </a:rPr>
              <a:t>　　　　　✓</a:t>
            </a:r>
            <a:r>
              <a:rPr lang="en-US" altLang="ja-JP" sz="1050" err="1">
                <a:ea typeface="游ゴシック"/>
              </a:rPr>
              <a:t>クラウドアーキテクチャの設計原理</a:t>
            </a:r>
            <a:endParaRPr lang="en-US" altLang="ja-JP" sz="1050">
              <a:ea typeface="游ゴシック"/>
            </a:endParaRPr>
          </a:p>
          <a:p>
            <a:r>
              <a:rPr lang="en-US" altLang="ja-JP" sz="1050">
                <a:ea typeface="游ゴシック"/>
              </a:rPr>
              <a:t>　　　　　✓AWS Well-Architected </a:t>
            </a:r>
            <a:r>
              <a:rPr lang="en-US" altLang="ja-JP" sz="1050" err="1">
                <a:ea typeface="游ゴシック"/>
              </a:rPr>
              <a:t>フレームワーク</a:t>
            </a:r>
            <a:endParaRPr lang="en-US" altLang="ja-JP" sz="1050">
              <a:ea typeface="游ゴシック"/>
            </a:endParaRPr>
          </a:p>
          <a:p>
            <a:endParaRPr lang="en-US" altLang="ja-JP" sz="1050">
              <a:ea typeface="游ゴシック"/>
            </a:endParaRPr>
          </a:p>
          <a:p>
            <a:r>
              <a:rPr lang="en-US" altLang="ja-JP" sz="1050">
                <a:ea typeface="游ゴシック"/>
              </a:rPr>
              <a:t>　　　・</a:t>
            </a:r>
            <a:r>
              <a:rPr lang="en-US" altLang="ja-JP" sz="1050" err="1">
                <a:ea typeface="游ゴシック"/>
              </a:rPr>
              <a:t>AWSのセキュリティ</a:t>
            </a:r>
            <a:endParaRPr lang="en-US" altLang="ja-JP" sz="1050">
              <a:ea typeface="游ゴシック"/>
            </a:endParaRPr>
          </a:p>
          <a:p>
            <a:r>
              <a:rPr lang="en-US" altLang="ja-JP" sz="1050">
                <a:ea typeface="游ゴシック"/>
              </a:rPr>
              <a:t>　　　　　✓</a:t>
            </a:r>
            <a:r>
              <a:rPr lang="en-US" altLang="ja-JP" sz="1050" err="1">
                <a:ea typeface="游ゴシック"/>
              </a:rPr>
              <a:t>AWSの責任共有モデル</a:t>
            </a:r>
            <a:endParaRPr lang="en-US" altLang="ja-JP" sz="1050">
              <a:ea typeface="游ゴシック"/>
            </a:endParaRPr>
          </a:p>
          <a:p>
            <a:r>
              <a:rPr lang="en-US" altLang="ja-JP" sz="1050">
                <a:ea typeface="游ゴシック"/>
              </a:rPr>
              <a:t>　　　　　✓</a:t>
            </a:r>
            <a:r>
              <a:rPr lang="en-US" altLang="ja-JP" sz="1050" err="1">
                <a:ea typeface="游ゴシック"/>
              </a:rPr>
              <a:t>AWSクラウドのセキュリティ</a:t>
            </a:r>
            <a:endParaRPr lang="en-US" altLang="ja-JP" sz="1050">
              <a:ea typeface="游ゴシック"/>
            </a:endParaRPr>
          </a:p>
          <a:p>
            <a:r>
              <a:rPr lang="en-US" altLang="ja-JP" sz="1050">
                <a:ea typeface="游ゴシック"/>
              </a:rPr>
              <a:t>　　　　　✓IAM</a:t>
            </a:r>
          </a:p>
          <a:p>
            <a:r>
              <a:rPr lang="en-US" altLang="ja-JP" sz="1050">
                <a:ea typeface="游ゴシック"/>
              </a:rPr>
              <a:t>　　　　　✓</a:t>
            </a:r>
            <a:r>
              <a:rPr lang="en-US" altLang="ja-JP" sz="1050" err="1">
                <a:ea typeface="游ゴシック"/>
              </a:rPr>
              <a:t>セキュリティグループ</a:t>
            </a:r>
            <a:endParaRPr lang="en-US" altLang="ja-JP" sz="1050">
              <a:ea typeface="游ゴシック"/>
            </a:endParaRPr>
          </a:p>
          <a:p>
            <a:r>
              <a:rPr lang="en-US" altLang="ja-JP" sz="1050">
                <a:ea typeface="游ゴシック"/>
              </a:rPr>
              <a:t>　　　　　✓AWS </a:t>
            </a:r>
            <a:r>
              <a:rPr lang="en-US" altLang="ja-JP" sz="1050" err="1">
                <a:ea typeface="游ゴシック"/>
              </a:rPr>
              <a:t>ShieldとAWS</a:t>
            </a:r>
            <a:r>
              <a:rPr lang="en-US" altLang="ja-JP" sz="1050">
                <a:ea typeface="游ゴシック"/>
              </a:rPr>
              <a:t> WAF</a:t>
            </a:r>
          </a:p>
          <a:p>
            <a:r>
              <a:rPr lang="en-US" altLang="ja-JP" sz="1050">
                <a:ea typeface="游ゴシック"/>
              </a:rPr>
              <a:t>　　　　　✓Inspector</a:t>
            </a:r>
          </a:p>
          <a:p>
            <a:endParaRPr lang="en-US" altLang="ja-JP" sz="1050">
              <a:ea typeface="游ゴシック"/>
            </a:endParaRPr>
          </a:p>
          <a:p>
            <a:r>
              <a:rPr lang="en-US" altLang="ja-JP" sz="1050">
                <a:ea typeface="游ゴシック"/>
              </a:rPr>
              <a:t>　　　・</a:t>
            </a:r>
            <a:r>
              <a:rPr lang="en-US" altLang="ja-JP" sz="1050" err="1">
                <a:ea typeface="游ゴシック"/>
              </a:rPr>
              <a:t>AWSのテクノロジ</a:t>
            </a:r>
            <a:r>
              <a:rPr lang="en-US" altLang="ja-JP" sz="1050">
                <a:ea typeface="游ゴシック"/>
              </a:rPr>
              <a:t>ー</a:t>
            </a:r>
            <a:endParaRPr lang="en-US"/>
          </a:p>
          <a:p>
            <a:r>
              <a:rPr lang="en-US" altLang="ja-JP" sz="1050">
                <a:ea typeface="游ゴシック"/>
              </a:rPr>
              <a:t>　　　　　✓</a:t>
            </a:r>
            <a:r>
              <a:rPr lang="en-US" altLang="ja-JP" sz="1050" err="1">
                <a:ea typeface="游ゴシック"/>
              </a:rPr>
              <a:t>AWSのサービス</a:t>
            </a:r>
            <a:endParaRPr lang="en-US" altLang="ja-JP" sz="1050">
              <a:ea typeface="游ゴシック"/>
            </a:endParaRPr>
          </a:p>
          <a:p>
            <a:r>
              <a:rPr lang="en-US" altLang="ja-JP" sz="1050">
                <a:ea typeface="游ゴシック"/>
              </a:rPr>
              <a:t>　　　　　✓</a:t>
            </a:r>
            <a:r>
              <a:rPr lang="en-US" altLang="ja-JP" sz="1050" err="1">
                <a:ea typeface="游ゴシック"/>
              </a:rPr>
              <a:t>グローバルインフラストラクチャ</a:t>
            </a:r>
            <a:endParaRPr lang="en-US" altLang="ja-JP" sz="1050">
              <a:ea typeface="游ゴシック"/>
            </a:endParaRPr>
          </a:p>
          <a:p>
            <a:endParaRPr lang="en-US" altLang="ja-JP" sz="1050">
              <a:ea typeface="游ゴシック"/>
            </a:endParaRPr>
          </a:p>
          <a:p>
            <a:r>
              <a:rPr lang="en-US" altLang="ja-JP" sz="1050">
                <a:ea typeface="游ゴシック"/>
              </a:rPr>
              <a:t>　　　・</a:t>
            </a:r>
            <a:r>
              <a:rPr lang="en-US" altLang="ja-JP" sz="1050" err="1">
                <a:ea typeface="游ゴシック"/>
              </a:rPr>
              <a:t>コンピューティングサービス</a:t>
            </a:r>
            <a:endParaRPr lang="en-US" altLang="ja-JP" sz="1050">
              <a:ea typeface="游ゴシック"/>
            </a:endParaRPr>
          </a:p>
          <a:p>
            <a:r>
              <a:rPr lang="en-US" altLang="ja-JP" sz="1050">
                <a:ea typeface="游ゴシック"/>
              </a:rPr>
              <a:t>　　　　　✓EC2</a:t>
            </a:r>
          </a:p>
          <a:p>
            <a:r>
              <a:rPr lang="en-US" altLang="ja-JP" sz="1050">
                <a:ea typeface="游ゴシック"/>
              </a:rPr>
              <a:t>　　　　　✓ELB</a:t>
            </a:r>
          </a:p>
          <a:p>
            <a:r>
              <a:rPr lang="en-US" altLang="ja-JP" sz="1050">
                <a:ea typeface="游ゴシック"/>
              </a:rPr>
              <a:t>　　　　　✓Auto Scaling</a:t>
            </a:r>
          </a:p>
          <a:p>
            <a:r>
              <a:rPr lang="en-US" altLang="ja-JP" sz="1050">
                <a:ea typeface="游ゴシック"/>
              </a:rPr>
              <a:t>　　　　　✓Lambda</a:t>
            </a:r>
          </a:p>
          <a:p>
            <a:r>
              <a:rPr lang="en-US" altLang="ja-JP" sz="1050">
                <a:ea typeface="游ゴシック"/>
              </a:rPr>
              <a:t>　　　　　✓</a:t>
            </a:r>
            <a:r>
              <a:rPr lang="en-US" altLang="ja-JP" sz="1050" err="1">
                <a:ea typeface="游ゴシック"/>
              </a:rPr>
              <a:t>その他のコンピューティングサービス</a:t>
            </a:r>
            <a:endParaRPr lang="en-US" altLang="ja-JP" sz="1050">
              <a:ea typeface="游ゴシック"/>
            </a:endParaRPr>
          </a:p>
          <a:p>
            <a:endParaRPr lang="en-US" altLang="ja-JP" sz="1050">
              <a:ea typeface="游ゴシック"/>
            </a:endParaRPr>
          </a:p>
          <a:p>
            <a:r>
              <a:rPr lang="en-US" altLang="ja-JP" sz="1050">
                <a:ea typeface="游ゴシック"/>
              </a:rPr>
              <a:t>　　　・</a:t>
            </a:r>
            <a:r>
              <a:rPr lang="en-US" altLang="ja-JP" sz="1050" err="1">
                <a:ea typeface="游ゴシック"/>
              </a:rPr>
              <a:t>ストレージサービス</a:t>
            </a:r>
            <a:endParaRPr lang="en-US" altLang="ja-JP" sz="1050">
              <a:ea typeface="游ゴシック"/>
            </a:endParaRPr>
          </a:p>
          <a:p>
            <a:r>
              <a:rPr lang="en-US" altLang="ja-JP" sz="1050">
                <a:ea typeface="游ゴシック"/>
              </a:rPr>
              <a:t>　　　　　✓EBS</a:t>
            </a:r>
          </a:p>
          <a:p>
            <a:r>
              <a:rPr lang="en-US" altLang="ja-JP" sz="1050">
                <a:ea typeface="游ゴシック"/>
              </a:rPr>
              <a:t>　　　　　✓S3</a:t>
            </a:r>
          </a:p>
          <a:p>
            <a:r>
              <a:rPr lang="en-US" altLang="ja-JP" sz="1050">
                <a:ea typeface="游ゴシック"/>
              </a:rPr>
              <a:t>　　　　　✓</a:t>
            </a:r>
            <a:r>
              <a:rPr lang="en-US" altLang="ja-JP" sz="1050" err="1">
                <a:ea typeface="游ゴシック"/>
              </a:rPr>
              <a:t>その他のストレージサービス</a:t>
            </a:r>
            <a:endParaRPr lang="en-US" altLang="ja-JP" sz="1050">
              <a:ea typeface="游ゴシック"/>
            </a:endParaRPr>
          </a:p>
        </p:txBody>
      </p:sp>
      <p:sp>
        <p:nvSpPr>
          <p:cNvPr id="3" name="テキスト ボックス 2">
            <a:extLst>
              <a:ext uri="{FF2B5EF4-FFF2-40B4-BE49-F238E27FC236}">
                <a16:creationId xmlns:a16="http://schemas.microsoft.com/office/drawing/2014/main" id="{EBC44471-F136-4B04-A727-8D4F51C9675A}"/>
              </a:ext>
            </a:extLst>
          </p:cNvPr>
          <p:cNvSpPr txBox="1"/>
          <p:nvPr/>
        </p:nvSpPr>
        <p:spPr>
          <a:xfrm>
            <a:off x="3810538" y="858023"/>
            <a:ext cx="2877711" cy="3647152"/>
          </a:xfrm>
          <a:prstGeom prst="rect">
            <a:avLst/>
          </a:prstGeom>
          <a:noFill/>
        </p:spPr>
        <p:txBody>
          <a:bodyPr wrap="none" lIns="91440" tIns="45720" rIns="91440" bIns="45720" rtlCol="0" anchor="t">
            <a:spAutoFit/>
          </a:bodyPr>
          <a:lstStyle/>
          <a:p>
            <a:endParaRPr lang="en-US" altLang="ja-JP" sz="1050">
              <a:ea typeface="游ゴシック"/>
            </a:endParaRPr>
          </a:p>
          <a:p>
            <a:r>
              <a:rPr lang="en-US" altLang="ja-JP" sz="1050">
                <a:ea typeface="游ゴシック"/>
              </a:rPr>
              <a:t>　　　・</a:t>
            </a:r>
            <a:r>
              <a:rPr lang="en-US" altLang="ja-JP" sz="1050" err="1">
                <a:ea typeface="游ゴシック"/>
              </a:rPr>
              <a:t>ネットワークサービス</a:t>
            </a:r>
            <a:endParaRPr lang="en-US" err="1">
              <a:ea typeface="游ゴシック"/>
            </a:endParaRPr>
          </a:p>
          <a:p>
            <a:r>
              <a:rPr lang="en-US" altLang="ja-JP" sz="1050">
                <a:ea typeface="游ゴシック"/>
              </a:rPr>
              <a:t>　　　　　✓VPC</a:t>
            </a:r>
          </a:p>
          <a:p>
            <a:r>
              <a:rPr lang="en-US" altLang="ja-JP" sz="1050">
                <a:ea typeface="游ゴシック"/>
              </a:rPr>
              <a:t>　　　　　✓CloudFront</a:t>
            </a:r>
          </a:p>
          <a:p>
            <a:r>
              <a:rPr lang="en-US" altLang="ja-JP" sz="1050">
                <a:ea typeface="游ゴシック"/>
              </a:rPr>
              <a:t>　　　　　✓Route 53</a:t>
            </a:r>
          </a:p>
          <a:p>
            <a:endParaRPr lang="en-US" altLang="ja-JP" sz="1050">
              <a:ea typeface="游ゴシック"/>
            </a:endParaRPr>
          </a:p>
          <a:p>
            <a:r>
              <a:rPr lang="en-US" altLang="ja-JP" sz="1050">
                <a:ea typeface="游ゴシック"/>
              </a:rPr>
              <a:t>　　　・</a:t>
            </a:r>
            <a:r>
              <a:rPr lang="en-US" altLang="ja-JP" sz="1050" err="1">
                <a:ea typeface="游ゴシック"/>
              </a:rPr>
              <a:t>データベースサービス</a:t>
            </a:r>
            <a:endParaRPr lang="en-US" err="1"/>
          </a:p>
          <a:p>
            <a:r>
              <a:rPr lang="en-US" altLang="ja-JP" sz="1050">
                <a:ea typeface="游ゴシック"/>
              </a:rPr>
              <a:t>　　　　　✓RDS</a:t>
            </a:r>
          </a:p>
          <a:p>
            <a:r>
              <a:rPr lang="en-US" altLang="ja-JP" sz="1050">
                <a:ea typeface="游ゴシック"/>
              </a:rPr>
              <a:t>　　　　　✓DynamoDB</a:t>
            </a:r>
          </a:p>
          <a:p>
            <a:r>
              <a:rPr lang="en-US" altLang="ja-JP" sz="1050">
                <a:ea typeface="游ゴシック"/>
              </a:rPr>
              <a:t>　　　　　✓</a:t>
            </a:r>
            <a:r>
              <a:rPr lang="en-US" altLang="ja-JP" sz="1050" err="1">
                <a:ea typeface="游ゴシック"/>
              </a:rPr>
              <a:t>その他のデータベースサービス</a:t>
            </a:r>
            <a:endParaRPr lang="en-US" altLang="ja-JP" sz="1050">
              <a:ea typeface="游ゴシック"/>
            </a:endParaRPr>
          </a:p>
          <a:p>
            <a:endParaRPr lang="en-US" altLang="ja-JP" sz="1050">
              <a:ea typeface="游ゴシック"/>
            </a:endParaRPr>
          </a:p>
          <a:p>
            <a:r>
              <a:rPr lang="en-US" altLang="ja-JP" sz="1050">
                <a:ea typeface="游ゴシック"/>
              </a:rPr>
              <a:t>　　　・</a:t>
            </a:r>
            <a:r>
              <a:rPr lang="en-US" altLang="ja-JP" sz="1050" err="1">
                <a:ea typeface="游ゴシック"/>
              </a:rPr>
              <a:t>管理サービス</a:t>
            </a:r>
            <a:endParaRPr lang="en-US" err="1"/>
          </a:p>
          <a:p>
            <a:r>
              <a:rPr lang="en-US" altLang="ja-JP" sz="1050">
                <a:ea typeface="游ゴシック"/>
              </a:rPr>
              <a:t>　　　　　✓CloudWatch</a:t>
            </a:r>
          </a:p>
          <a:p>
            <a:r>
              <a:rPr lang="en-US" altLang="ja-JP" sz="1050">
                <a:ea typeface="游ゴシック"/>
              </a:rPr>
              <a:t>　　　　　✓Trusted Advisor</a:t>
            </a:r>
          </a:p>
          <a:p>
            <a:r>
              <a:rPr lang="en-US" altLang="ja-JP" sz="1050">
                <a:ea typeface="游ゴシック"/>
              </a:rPr>
              <a:t>　　　　　✓</a:t>
            </a:r>
            <a:r>
              <a:rPr lang="en-US" altLang="ja-JP" sz="1050" err="1">
                <a:ea typeface="游ゴシック"/>
              </a:rPr>
              <a:t>その他の管理ツール</a:t>
            </a:r>
            <a:endParaRPr lang="en-US" altLang="ja-JP" sz="1050">
              <a:ea typeface="游ゴシック"/>
            </a:endParaRPr>
          </a:p>
          <a:p>
            <a:endParaRPr lang="en-US" altLang="ja-JP" sz="1050">
              <a:ea typeface="游ゴシック"/>
            </a:endParaRPr>
          </a:p>
          <a:p>
            <a:r>
              <a:rPr lang="en-US" altLang="ja-JP" sz="1050">
                <a:ea typeface="游ゴシック"/>
              </a:rPr>
              <a:t>　　　・</a:t>
            </a:r>
            <a:r>
              <a:rPr lang="en-US" altLang="ja-JP" sz="1050" err="1">
                <a:ea typeface="游ゴシック"/>
              </a:rPr>
              <a:t>請求と料金</a:t>
            </a:r>
            <a:endParaRPr lang="en-US" err="1"/>
          </a:p>
          <a:p>
            <a:r>
              <a:rPr lang="en-US" altLang="ja-JP" sz="1050">
                <a:ea typeface="游ゴシック"/>
              </a:rPr>
              <a:t>　　　　　✓</a:t>
            </a:r>
            <a:r>
              <a:rPr lang="en-US" altLang="ja-JP" sz="1050" err="1">
                <a:ea typeface="游ゴシック"/>
              </a:rPr>
              <a:t>AWS料金モデル</a:t>
            </a:r>
          </a:p>
          <a:p>
            <a:r>
              <a:rPr lang="en-US" altLang="ja-JP" sz="1050">
                <a:ea typeface="游ゴシック"/>
              </a:rPr>
              <a:t>　　　　　✓</a:t>
            </a:r>
            <a:r>
              <a:rPr lang="en-US" altLang="ja-JP" sz="1050" err="1">
                <a:ea typeface="游ゴシック"/>
              </a:rPr>
              <a:t>請求ダッシュボード</a:t>
            </a:r>
            <a:endParaRPr lang="en-US" altLang="ja-JP" sz="1050">
              <a:ea typeface="游ゴシック"/>
            </a:endParaRPr>
          </a:p>
          <a:p>
            <a:r>
              <a:rPr lang="en-US" altLang="ja-JP" sz="1050">
                <a:ea typeface="游ゴシック"/>
              </a:rPr>
              <a:t>　　　　　✓</a:t>
            </a:r>
            <a:r>
              <a:rPr lang="en-US" altLang="ja-JP" sz="1050" err="1">
                <a:ea typeface="游ゴシック"/>
              </a:rPr>
              <a:t>マルチアカウントの運用</a:t>
            </a:r>
            <a:endParaRPr lang="en-US" altLang="ja-JP" sz="1050">
              <a:ea typeface="游ゴシック"/>
            </a:endParaRPr>
          </a:p>
          <a:p>
            <a:r>
              <a:rPr lang="en-US" altLang="ja-JP" sz="1050">
                <a:ea typeface="游ゴシック"/>
              </a:rPr>
              <a:t>　　　　　✓</a:t>
            </a:r>
            <a:r>
              <a:rPr lang="en-US" altLang="ja-JP" sz="1050" err="1">
                <a:ea typeface="游ゴシック"/>
              </a:rPr>
              <a:t>AWSのサポートプラン</a:t>
            </a:r>
            <a:endParaRPr lang="en-US" altLang="ja-JP" sz="1050">
              <a:ea typeface="游ゴシック"/>
            </a:endParaRPr>
          </a:p>
          <a:p>
            <a:r>
              <a:rPr lang="en-US" altLang="ja-JP" sz="1050">
                <a:ea typeface="游ゴシック"/>
              </a:rPr>
              <a:t>　　　　　✓</a:t>
            </a:r>
            <a:r>
              <a:rPr lang="en-US" altLang="ja-JP" sz="1050" err="1">
                <a:ea typeface="游ゴシック"/>
              </a:rPr>
              <a:t>その他の請求サポートツール</a:t>
            </a:r>
            <a:endParaRPr lang="en-US" altLang="ja-JP" sz="1050">
              <a:ea typeface="游ゴシック"/>
            </a:endParaRPr>
          </a:p>
        </p:txBody>
      </p:sp>
    </p:spTree>
    <p:extLst>
      <p:ext uri="{BB962C8B-B14F-4D97-AF65-F5344CB8AC3E}">
        <p14:creationId xmlns:p14="http://schemas.microsoft.com/office/powerpoint/2010/main" val="29268092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AA58B78-BFAF-499B-A067-643C81560304}"/>
              </a:ext>
            </a:extLst>
          </p:cNvPr>
          <p:cNvSpPr txBox="1"/>
          <p:nvPr/>
        </p:nvSpPr>
        <p:spPr>
          <a:xfrm>
            <a:off x="397565" y="437322"/>
            <a:ext cx="4879862" cy="5563061"/>
          </a:xfrm>
          <a:prstGeom prst="rect">
            <a:avLst/>
          </a:prstGeom>
          <a:noFill/>
        </p:spPr>
        <p:txBody>
          <a:bodyPr wrap="none" lIns="91440" tIns="45720" rIns="91440" bIns="45720" rtlCol="0" anchor="t">
            <a:spAutoFit/>
          </a:bodyPr>
          <a:lstStyle/>
          <a:p>
            <a:r>
              <a:rPr lang="ja-JP" altLang="en-US">
                <a:ea typeface="游ゴシック"/>
              </a:rPr>
              <a:t>Ⅵ．ビジネス</a:t>
            </a:r>
            <a:endParaRPr kumimoji="1" lang="en-US" altLang="ja-JP">
              <a:ea typeface="游ゴシック"/>
            </a:endParaRPr>
          </a:p>
          <a:p>
            <a:endParaRPr lang="en-US" altLang="ja-JP"/>
          </a:p>
          <a:p>
            <a:r>
              <a:rPr kumimoji="1" lang="ja-JP" altLang="en-US">
                <a:ea typeface="游ゴシック"/>
              </a:rPr>
              <a:t>　１．</a:t>
            </a:r>
            <a:r>
              <a:rPr lang="ja-JP" altLang="en-US">
                <a:ea typeface="游ゴシック"/>
              </a:rPr>
              <a:t>物流業界全体構造</a:t>
            </a:r>
            <a:endParaRPr kumimoji="1" lang="en-US" altLang="ja-JP">
              <a:ea typeface="游ゴシック"/>
            </a:endParaRPr>
          </a:p>
          <a:p>
            <a:endParaRPr lang="en-US" altLang="ja-JP"/>
          </a:p>
          <a:p>
            <a:r>
              <a:rPr lang="ja-JP" altLang="en-US">
                <a:ea typeface="游ゴシック"/>
              </a:rPr>
              <a:t>　２．</a:t>
            </a:r>
            <a:r>
              <a:rPr lang="en-US" altLang="ja-JP">
                <a:ea typeface="游ゴシック"/>
              </a:rPr>
              <a:t>3PL</a:t>
            </a:r>
            <a:r>
              <a:rPr lang="ja-JP" altLang="en-US">
                <a:ea typeface="游ゴシック"/>
              </a:rPr>
              <a:t>（</a:t>
            </a:r>
            <a:r>
              <a:rPr lang="en-US" altLang="ja-JP">
                <a:ea typeface="游ゴシック"/>
              </a:rPr>
              <a:t>Third Party Logistics</a:t>
            </a:r>
            <a:r>
              <a:rPr lang="ja-JP" altLang="en-US">
                <a:ea typeface="游ゴシック"/>
              </a:rPr>
              <a:t>）業界構造</a:t>
            </a:r>
            <a:endParaRPr lang="en-US" altLang="ja-JP">
              <a:ea typeface="游ゴシック"/>
            </a:endParaRPr>
          </a:p>
          <a:p>
            <a:endParaRPr kumimoji="1" lang="en-US" altLang="ja-JP"/>
          </a:p>
          <a:p>
            <a:r>
              <a:rPr lang="ja-JP" altLang="en-US"/>
              <a:t>　３．物流関連法令</a:t>
            </a:r>
            <a:endParaRPr lang="en-US" altLang="ja-JP"/>
          </a:p>
          <a:p>
            <a:endParaRPr lang="en-US" altLang="ja-JP"/>
          </a:p>
          <a:p>
            <a:r>
              <a:rPr lang="ja-JP" altLang="en-US"/>
              <a:t>　４．物流関連会計・財務</a:t>
            </a:r>
            <a:endParaRPr lang="en-US" altLang="ja-JP"/>
          </a:p>
          <a:p>
            <a:endParaRPr lang="en-US" altLang="ja-JP"/>
          </a:p>
          <a:p>
            <a:r>
              <a:rPr lang="ja-JP" altLang="en-US"/>
              <a:t>　５．貿易実務</a:t>
            </a:r>
            <a:endParaRPr lang="en-US" altLang="ja-JP"/>
          </a:p>
          <a:p>
            <a:endParaRPr lang="ja-JP" altLang="en-US" sz="1050">
              <a:ea typeface="游ゴシック"/>
            </a:endParaRPr>
          </a:p>
          <a:p>
            <a:r>
              <a:rPr lang="ja-JP" altLang="en-US" sz="1050">
                <a:ea typeface="游ゴシック"/>
              </a:rPr>
              <a:t>　　　・市場調査から契約の成立</a:t>
            </a:r>
            <a:endParaRPr lang="en-US" altLang="ja-JP" sz="1050">
              <a:ea typeface="游ゴシック"/>
            </a:endParaRPr>
          </a:p>
          <a:p>
            <a:r>
              <a:rPr lang="ja-JP" altLang="en-US" sz="1050"/>
              <a:t>　　　・信用状の基礎知識</a:t>
            </a:r>
            <a:endParaRPr lang="en-US" altLang="ja-JP" sz="1050"/>
          </a:p>
          <a:p>
            <a:r>
              <a:rPr lang="ja-JP" altLang="en-US" sz="1050"/>
              <a:t>　　　・品質条件・数量条件等</a:t>
            </a:r>
            <a:endParaRPr lang="en-US" altLang="ja-JP" sz="1050"/>
          </a:p>
          <a:p>
            <a:r>
              <a:rPr lang="ja-JP" altLang="en-US" sz="1050"/>
              <a:t>　　　・インコタームズの基礎知識</a:t>
            </a:r>
            <a:endParaRPr lang="en-US" altLang="ja-JP" sz="1050"/>
          </a:p>
          <a:p>
            <a:r>
              <a:rPr lang="ja-JP" altLang="en-US" sz="1050"/>
              <a:t>　　　・貿易運送</a:t>
            </a:r>
            <a:endParaRPr lang="en-US" altLang="ja-JP" sz="1050"/>
          </a:p>
          <a:p>
            <a:r>
              <a:rPr lang="ja-JP" altLang="en-US" sz="1050"/>
              <a:t>　　　・貨物海上保険</a:t>
            </a:r>
            <a:endParaRPr lang="en-US" altLang="ja-JP" sz="1050"/>
          </a:p>
          <a:p>
            <a:r>
              <a:rPr lang="ja-JP" altLang="en-US" sz="1050"/>
              <a:t>　　　・貿易に関するその他の保険</a:t>
            </a:r>
            <a:endParaRPr lang="en-US" altLang="ja-JP" sz="1050"/>
          </a:p>
          <a:p>
            <a:r>
              <a:rPr lang="ja-JP" altLang="en-US" sz="1050"/>
              <a:t>　　　・代金決済</a:t>
            </a:r>
            <a:endParaRPr lang="en-US" altLang="ja-JP" sz="1050"/>
          </a:p>
          <a:p>
            <a:r>
              <a:rPr lang="ja-JP" altLang="en-US" sz="1050"/>
              <a:t>　　　・信用状の受領から輸出者の代金回収まで</a:t>
            </a:r>
            <a:endParaRPr lang="en-US" altLang="ja-JP" sz="1050"/>
          </a:p>
          <a:p>
            <a:r>
              <a:rPr lang="ja-JP" altLang="en-US" sz="1050"/>
              <a:t>　　　・輸入手続きと貨物引き取りの流れ</a:t>
            </a:r>
            <a:endParaRPr lang="en-US" altLang="ja-JP" sz="1050"/>
          </a:p>
          <a:p>
            <a:r>
              <a:rPr lang="ja-JP" altLang="en-US" sz="1050"/>
              <a:t>　　　・外国為替相場と為替変動リスクの回避</a:t>
            </a:r>
            <a:endParaRPr lang="en-US" altLang="ja-JP" sz="1050"/>
          </a:p>
          <a:p>
            <a:r>
              <a:rPr lang="ja-JP" altLang="en-US" sz="1050"/>
              <a:t>　　　・国際貿易体制の基礎知識</a:t>
            </a:r>
            <a:endParaRPr lang="en-US" altLang="ja-JP" sz="1050"/>
          </a:p>
          <a:p>
            <a:r>
              <a:rPr lang="ja-JP" altLang="en-US" sz="1050"/>
              <a:t>　　　・貿易書類の基礎知識</a:t>
            </a:r>
            <a:endParaRPr lang="en-US" altLang="ja-JP" sz="1050"/>
          </a:p>
          <a:p>
            <a:r>
              <a:rPr lang="ja-JP" altLang="en-US" sz="1050"/>
              <a:t>　　　・貿易重要英単語集</a:t>
            </a:r>
            <a:endParaRPr lang="en-US" altLang="ja-JP" sz="1050"/>
          </a:p>
        </p:txBody>
      </p:sp>
      <p:sp>
        <p:nvSpPr>
          <p:cNvPr id="3" name="テキスト ボックス 2">
            <a:extLst>
              <a:ext uri="{FF2B5EF4-FFF2-40B4-BE49-F238E27FC236}">
                <a16:creationId xmlns:a16="http://schemas.microsoft.com/office/drawing/2014/main" id="{D1B16759-5DAC-4F16-8CF1-63C96D0CA9C5}"/>
              </a:ext>
            </a:extLst>
          </p:cNvPr>
          <p:cNvSpPr txBox="1"/>
          <p:nvPr/>
        </p:nvSpPr>
        <p:spPr>
          <a:xfrm>
            <a:off x="5275678" y="956912"/>
            <a:ext cx="6269665" cy="2585323"/>
          </a:xfrm>
          <a:prstGeom prst="rect">
            <a:avLst/>
          </a:prstGeom>
          <a:noFill/>
        </p:spPr>
        <p:txBody>
          <a:bodyPr wrap="none" lIns="91440" tIns="45720" rIns="91440" bIns="45720" rtlCol="0" anchor="t">
            <a:spAutoFit/>
          </a:bodyPr>
          <a:lstStyle/>
          <a:p>
            <a:r>
              <a:rPr lang="ja-JP" altLang="en-US">
                <a:ea typeface="游ゴシック"/>
              </a:rPr>
              <a:t>　６．</a:t>
            </a:r>
            <a:r>
              <a:rPr lang="en-US" altLang="ja-JP">
                <a:ea typeface="游ゴシック"/>
              </a:rPr>
              <a:t>WMS (Warehouse Management System</a:t>
            </a:r>
            <a:r>
              <a:rPr lang="ja-JP" altLang="en-US">
                <a:ea typeface="游ゴシック"/>
              </a:rPr>
              <a:t>）</a:t>
            </a:r>
            <a:endParaRPr lang="en-US" altLang="ja-JP">
              <a:ea typeface="游ゴシック"/>
            </a:endParaRPr>
          </a:p>
          <a:p>
            <a:endParaRPr lang="en-US" altLang="ja-JP"/>
          </a:p>
          <a:p>
            <a:r>
              <a:rPr lang="ja-JP" altLang="en-US">
                <a:ea typeface="游ゴシック"/>
              </a:rPr>
              <a:t>　７．</a:t>
            </a:r>
            <a:r>
              <a:rPr lang="en-US" altLang="ja-JP">
                <a:ea typeface="游ゴシック"/>
              </a:rPr>
              <a:t>GFMS</a:t>
            </a:r>
            <a:r>
              <a:rPr lang="ja-JP" altLang="en-US">
                <a:ea typeface="游ゴシック"/>
              </a:rPr>
              <a:t>（</a:t>
            </a:r>
            <a:r>
              <a:rPr lang="en-US" altLang="ja-JP">
                <a:ea typeface="游ゴシック"/>
              </a:rPr>
              <a:t>Global</a:t>
            </a:r>
            <a:r>
              <a:rPr lang="ja-JP" altLang="en-US">
                <a:ea typeface="游ゴシック"/>
              </a:rPr>
              <a:t> </a:t>
            </a:r>
            <a:r>
              <a:rPr lang="en-US" altLang="ja-JP">
                <a:ea typeface="游ゴシック"/>
              </a:rPr>
              <a:t>Forwarding</a:t>
            </a:r>
            <a:r>
              <a:rPr lang="ja-JP" altLang="en-US">
                <a:ea typeface="游ゴシック"/>
              </a:rPr>
              <a:t> </a:t>
            </a:r>
            <a:r>
              <a:rPr lang="en-US" altLang="ja-JP">
                <a:ea typeface="游ゴシック"/>
              </a:rPr>
              <a:t>Management</a:t>
            </a:r>
            <a:r>
              <a:rPr lang="ja-JP" altLang="en-US">
                <a:ea typeface="游ゴシック"/>
              </a:rPr>
              <a:t> </a:t>
            </a:r>
            <a:r>
              <a:rPr lang="en-US" altLang="ja-JP">
                <a:ea typeface="游ゴシック"/>
              </a:rPr>
              <a:t>System</a:t>
            </a:r>
            <a:r>
              <a:rPr lang="ja-JP" altLang="en-US">
                <a:ea typeface="游ゴシック"/>
              </a:rPr>
              <a:t>）</a:t>
            </a:r>
            <a:endParaRPr lang="en-US" altLang="ja-JP">
              <a:ea typeface="游ゴシック"/>
            </a:endParaRPr>
          </a:p>
          <a:p>
            <a:r>
              <a:rPr lang="ja-JP" altLang="en-US">
                <a:ea typeface="游ゴシック"/>
              </a:rPr>
              <a:t>　</a:t>
            </a:r>
            <a:endParaRPr lang="ja-JP" altLang="en-US">
              <a:ea typeface="游ゴシック" panose="020B0400000000000000" pitchFamily="34" charset="-128"/>
            </a:endParaRPr>
          </a:p>
          <a:p>
            <a:r>
              <a:rPr lang="ja-JP" altLang="en-US">
                <a:ea typeface="游ゴシック"/>
              </a:rPr>
              <a:t>　８．SCM（Supply Chain Management）</a:t>
            </a:r>
          </a:p>
          <a:p>
            <a:endParaRPr lang="ja-JP" altLang="en-US">
              <a:ea typeface="游ゴシック"/>
            </a:endParaRPr>
          </a:p>
          <a:p>
            <a:r>
              <a:rPr lang="ja-JP" altLang="en-US">
                <a:ea typeface="游ゴシック"/>
              </a:rPr>
              <a:t>　９．HB基礎情報</a:t>
            </a:r>
          </a:p>
          <a:p>
            <a:endParaRPr lang="ja-JP" altLang="en-US">
              <a:ea typeface="游ゴシック"/>
            </a:endParaRPr>
          </a:p>
          <a:p>
            <a:r>
              <a:rPr lang="ja-JP" altLang="en-US">
                <a:ea typeface="游ゴシック"/>
              </a:rPr>
              <a:t>　１０．HB中期経営計画サマリ（19-21、22-24）</a:t>
            </a:r>
            <a:endParaRPr lang="ja-JP"/>
          </a:p>
        </p:txBody>
      </p:sp>
    </p:spTree>
    <p:extLst>
      <p:ext uri="{BB962C8B-B14F-4D97-AF65-F5344CB8AC3E}">
        <p14:creationId xmlns:p14="http://schemas.microsoft.com/office/powerpoint/2010/main" val="14896616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AA58B78-BFAF-499B-A067-643C81560304}"/>
              </a:ext>
            </a:extLst>
          </p:cNvPr>
          <p:cNvSpPr txBox="1"/>
          <p:nvPr/>
        </p:nvSpPr>
        <p:spPr>
          <a:xfrm>
            <a:off x="397565" y="437322"/>
            <a:ext cx="3281668" cy="6255559"/>
          </a:xfrm>
          <a:prstGeom prst="rect">
            <a:avLst/>
          </a:prstGeom>
          <a:noFill/>
        </p:spPr>
        <p:txBody>
          <a:bodyPr wrap="none" lIns="91440" tIns="45720" rIns="91440" bIns="45720" rtlCol="0" anchor="t">
            <a:spAutoFit/>
          </a:bodyPr>
          <a:lstStyle/>
          <a:p>
            <a:r>
              <a:rPr lang="ja-JP" altLang="en-US">
                <a:ea typeface="游ゴシック"/>
              </a:rPr>
              <a:t>Ⅵ．ビジネス</a:t>
            </a:r>
            <a:endParaRPr kumimoji="1" lang="en-US" altLang="ja-JP">
              <a:ea typeface="游ゴシック"/>
            </a:endParaRPr>
          </a:p>
          <a:p>
            <a:endParaRPr lang="ja-JP" altLang="en-US">
              <a:ea typeface="游ゴシック"/>
            </a:endParaRPr>
          </a:p>
          <a:p>
            <a:r>
              <a:rPr lang="ja-JP" altLang="en-US">
                <a:ea typeface="游ゴシック"/>
              </a:rPr>
              <a:t>　５．貿易実務</a:t>
            </a:r>
            <a:endParaRPr lang="en-US" altLang="ja-JP">
              <a:ea typeface="游ゴシック"/>
            </a:endParaRPr>
          </a:p>
          <a:p>
            <a:endParaRPr lang="ja-JP" altLang="en-US" sz="1050">
              <a:ea typeface="游ゴシック"/>
            </a:endParaRPr>
          </a:p>
          <a:p>
            <a:r>
              <a:rPr lang="ja-JP" altLang="en-US" sz="1050">
                <a:ea typeface="游ゴシック"/>
              </a:rPr>
              <a:t>　　　・市場調査から契約の成立</a:t>
            </a:r>
            <a:endParaRPr lang="en-US" altLang="ja-JP" sz="1050">
              <a:ea typeface="游ゴシック"/>
            </a:endParaRPr>
          </a:p>
          <a:p>
            <a:r>
              <a:rPr lang="ja-JP" altLang="en-US" sz="1050">
                <a:ea typeface="游ゴシック"/>
              </a:rPr>
              <a:t>　　　　　✓マーケティング</a:t>
            </a:r>
          </a:p>
          <a:p>
            <a:r>
              <a:rPr lang="ja-JP" altLang="en-US" sz="1050">
                <a:ea typeface="游ゴシック"/>
              </a:rPr>
              <a:t>　　　　　✓取引交渉</a:t>
            </a:r>
          </a:p>
          <a:p>
            <a:r>
              <a:rPr lang="ja-JP" altLang="en-US" sz="1050">
                <a:ea typeface="游ゴシック"/>
              </a:rPr>
              <a:t>　　　　　✓信用調査</a:t>
            </a:r>
          </a:p>
          <a:p>
            <a:r>
              <a:rPr lang="ja-JP" altLang="en-US" sz="1050">
                <a:ea typeface="游ゴシック"/>
              </a:rPr>
              <a:t>　　　　　✓注文書型、注文請負型契約書</a:t>
            </a:r>
          </a:p>
          <a:p>
            <a:r>
              <a:rPr lang="ja-JP" altLang="en-US" sz="1050">
                <a:ea typeface="游ゴシック"/>
              </a:rPr>
              <a:t>　　　　　✓タイプ条項と印刷条項</a:t>
            </a:r>
          </a:p>
          <a:p>
            <a:endParaRPr lang="ja-JP" altLang="en-US" sz="1050">
              <a:ea typeface="游ゴシック"/>
            </a:endParaRPr>
          </a:p>
          <a:p>
            <a:r>
              <a:rPr lang="ja-JP" altLang="en-US" sz="1050">
                <a:ea typeface="游ゴシック"/>
              </a:rPr>
              <a:t>　　　・信用状の基礎知識</a:t>
            </a:r>
            <a:endParaRPr lang="en-US" altLang="ja-JP" sz="1050">
              <a:ea typeface="游ゴシック"/>
            </a:endParaRPr>
          </a:p>
          <a:p>
            <a:r>
              <a:rPr lang="ja-JP" altLang="en-US" sz="1050">
                <a:ea typeface="游ゴシック"/>
              </a:rPr>
              <a:t>　　　　　✓信用状取引</a:t>
            </a:r>
          </a:p>
          <a:p>
            <a:r>
              <a:rPr lang="ja-JP" altLang="en-US" sz="1050">
                <a:ea typeface="游ゴシック"/>
              </a:rPr>
              <a:t>　　　　　✓信用状の受領</a:t>
            </a:r>
          </a:p>
          <a:p>
            <a:r>
              <a:rPr lang="ja-JP" altLang="en-US" sz="1050">
                <a:ea typeface="游ゴシック"/>
              </a:rPr>
              <a:t>　　　　　✓信用状条件との不一致に対する対応策</a:t>
            </a:r>
          </a:p>
          <a:p>
            <a:r>
              <a:rPr lang="ja-JP" altLang="en-US" sz="1050">
                <a:ea typeface="游ゴシック"/>
              </a:rPr>
              <a:t>　　　　　✓輸入信用状の実務</a:t>
            </a:r>
          </a:p>
          <a:p>
            <a:endParaRPr lang="ja-JP" altLang="en-US" sz="1050">
              <a:ea typeface="游ゴシック"/>
            </a:endParaRPr>
          </a:p>
          <a:p>
            <a:r>
              <a:rPr lang="ja-JP" altLang="en-US" sz="1050">
                <a:ea typeface="游ゴシック"/>
              </a:rPr>
              <a:t>　　　・品質条件・数量条件等</a:t>
            </a:r>
            <a:endParaRPr lang="en-US" altLang="ja-JP" sz="1050">
              <a:ea typeface="游ゴシック"/>
            </a:endParaRPr>
          </a:p>
          <a:p>
            <a:r>
              <a:rPr lang="ja-JP" altLang="en-US" sz="1050">
                <a:ea typeface="游ゴシック"/>
              </a:rPr>
              <a:t>　　　　　✓契約当事者</a:t>
            </a:r>
          </a:p>
          <a:p>
            <a:r>
              <a:rPr lang="ja-JP" altLang="en-US" sz="1050">
                <a:ea typeface="游ゴシック"/>
              </a:rPr>
              <a:t>　　　　　✓品質条件</a:t>
            </a:r>
          </a:p>
          <a:p>
            <a:r>
              <a:rPr lang="ja-JP" altLang="en-US" sz="1050">
                <a:ea typeface="游ゴシック"/>
              </a:rPr>
              <a:t>　　　　　✓数量条件</a:t>
            </a:r>
          </a:p>
          <a:p>
            <a:r>
              <a:rPr lang="ja-JP" altLang="en-US" sz="1050">
                <a:ea typeface="游ゴシック"/>
              </a:rPr>
              <a:t>　　　　　✓価格条件</a:t>
            </a:r>
          </a:p>
          <a:p>
            <a:r>
              <a:rPr lang="ja-JP" altLang="en-US" sz="1050">
                <a:ea typeface="游ゴシック"/>
              </a:rPr>
              <a:t>　　　　　✓貨物の受渡条件</a:t>
            </a:r>
          </a:p>
          <a:p>
            <a:r>
              <a:rPr lang="ja-JP" altLang="en-US" sz="1050">
                <a:ea typeface="游ゴシック"/>
              </a:rPr>
              <a:t>　　　　　✓トラブルへの対処条件</a:t>
            </a:r>
          </a:p>
          <a:p>
            <a:endParaRPr lang="ja-JP" altLang="en-US" sz="1050">
              <a:ea typeface="游ゴシック"/>
            </a:endParaRPr>
          </a:p>
          <a:p>
            <a:r>
              <a:rPr lang="ja-JP" altLang="en-US" sz="1050">
                <a:ea typeface="游ゴシック"/>
              </a:rPr>
              <a:t>　　　・インコタームズの基礎知識</a:t>
            </a:r>
            <a:endParaRPr lang="en-US" altLang="ja-JP" sz="1050">
              <a:ea typeface="游ゴシック"/>
            </a:endParaRPr>
          </a:p>
          <a:p>
            <a:r>
              <a:rPr lang="ja-JP" altLang="en-US" sz="1050">
                <a:ea typeface="游ゴシック"/>
              </a:rPr>
              <a:t>　　　　　✓インコタームズとは</a:t>
            </a:r>
          </a:p>
          <a:p>
            <a:r>
              <a:rPr lang="ja-JP" altLang="en-US" sz="1050">
                <a:ea typeface="游ゴシック"/>
              </a:rPr>
              <a:t>　　　　　✓貿易条件で示されるもの</a:t>
            </a:r>
          </a:p>
          <a:p>
            <a:r>
              <a:rPr lang="ja-JP" altLang="en-US" sz="1050">
                <a:ea typeface="游ゴシック"/>
              </a:rPr>
              <a:t>　　　　　✓インコタームズによる貿易条件</a:t>
            </a:r>
          </a:p>
          <a:p>
            <a:endParaRPr lang="ja-JP" altLang="en-US" sz="1050">
              <a:ea typeface="游ゴシック"/>
            </a:endParaRPr>
          </a:p>
          <a:p>
            <a:r>
              <a:rPr lang="ja-JP" altLang="en-US" sz="1050">
                <a:ea typeface="游ゴシック"/>
              </a:rPr>
              <a:t>　　　・貿易運送</a:t>
            </a:r>
            <a:endParaRPr lang="en-US" altLang="ja-JP" sz="1050">
              <a:ea typeface="游ゴシック"/>
            </a:endParaRPr>
          </a:p>
          <a:p>
            <a:r>
              <a:rPr lang="ja-JP" altLang="en-US" sz="1050">
                <a:ea typeface="游ゴシック"/>
              </a:rPr>
              <a:t>　　　　　✓貿易運送の種類</a:t>
            </a:r>
          </a:p>
          <a:p>
            <a:r>
              <a:rPr lang="ja-JP" altLang="en-US" sz="1050">
                <a:ea typeface="游ゴシック"/>
              </a:rPr>
              <a:t>　　　　　✓海上輸送</a:t>
            </a:r>
          </a:p>
          <a:p>
            <a:r>
              <a:rPr lang="ja-JP" altLang="en-US" sz="1050">
                <a:ea typeface="游ゴシック"/>
              </a:rPr>
              <a:t>　　　　　✓航空輸送</a:t>
            </a:r>
          </a:p>
          <a:p>
            <a:r>
              <a:rPr lang="ja-JP" altLang="en-US" sz="1050">
                <a:ea typeface="游ゴシック"/>
              </a:rPr>
              <a:t>　　　　　✓国際複合輸送</a:t>
            </a:r>
          </a:p>
          <a:p>
            <a:r>
              <a:rPr lang="ja-JP" altLang="en-US" sz="1050">
                <a:ea typeface="游ゴシック"/>
              </a:rPr>
              <a:t>　　　</a:t>
            </a:r>
            <a:endParaRPr lang="en-US" altLang="ja-JP" sz="1050">
              <a:ea typeface="游ゴシック"/>
            </a:endParaRPr>
          </a:p>
        </p:txBody>
      </p:sp>
      <p:sp>
        <p:nvSpPr>
          <p:cNvPr id="4" name="テキスト ボックス 3">
            <a:extLst>
              <a:ext uri="{FF2B5EF4-FFF2-40B4-BE49-F238E27FC236}">
                <a16:creationId xmlns:a16="http://schemas.microsoft.com/office/drawing/2014/main" id="{495D2E8B-30F3-4A75-9A07-AD657BA59F34}"/>
              </a:ext>
            </a:extLst>
          </p:cNvPr>
          <p:cNvSpPr txBox="1"/>
          <p:nvPr/>
        </p:nvSpPr>
        <p:spPr>
          <a:xfrm>
            <a:off x="3763065" y="1429510"/>
            <a:ext cx="3281668" cy="5424562"/>
          </a:xfrm>
          <a:prstGeom prst="rect">
            <a:avLst/>
          </a:prstGeom>
          <a:noFill/>
        </p:spPr>
        <p:txBody>
          <a:bodyPr wrap="none" lIns="91440" tIns="45720" rIns="91440" bIns="45720" rtlCol="0" anchor="t">
            <a:spAutoFit/>
          </a:bodyPr>
          <a:lstStyle/>
          <a:p>
            <a:r>
              <a:rPr lang="ja-JP" altLang="en-US" sz="1050"/>
              <a:t>　　　・貨物海上保険</a:t>
            </a:r>
            <a:endParaRPr lang="en-US" altLang="ja-JP" sz="1050"/>
          </a:p>
          <a:p>
            <a:r>
              <a:rPr lang="ja-JP" altLang="en-US" sz="1050">
                <a:ea typeface="游ゴシック"/>
              </a:rPr>
              <a:t>　　　　　✓貨物海上保険の契約手続き</a:t>
            </a:r>
          </a:p>
          <a:p>
            <a:r>
              <a:rPr lang="ja-JP" altLang="en-US" sz="1050">
                <a:ea typeface="游ゴシック"/>
              </a:rPr>
              <a:t>　　　　　✓貨物海上保険の基本条件</a:t>
            </a:r>
          </a:p>
          <a:p>
            <a:r>
              <a:rPr lang="ja-JP" altLang="en-US" sz="1050">
                <a:ea typeface="游ゴシック"/>
              </a:rPr>
              <a:t>　　　</a:t>
            </a:r>
            <a:endParaRPr lang="en-US" altLang="ja-JP" sz="1050">
              <a:ea typeface="游ゴシック"/>
            </a:endParaRPr>
          </a:p>
          <a:p>
            <a:r>
              <a:rPr lang="ja-JP" altLang="en-US" sz="1050">
                <a:ea typeface="游ゴシック"/>
              </a:rPr>
              <a:t>　　　・貿易に関するその他の保険</a:t>
            </a:r>
            <a:endParaRPr lang="en-US" altLang="ja-JP" sz="1050">
              <a:ea typeface="游ゴシック"/>
            </a:endParaRPr>
          </a:p>
          <a:p>
            <a:r>
              <a:rPr lang="ja-JP" altLang="en-US" sz="1050">
                <a:ea typeface="游ゴシック"/>
              </a:rPr>
              <a:t>　　　　　✓貿易保険</a:t>
            </a:r>
          </a:p>
          <a:p>
            <a:r>
              <a:rPr lang="ja-JP" altLang="en-US" sz="1050">
                <a:ea typeface="游ゴシック"/>
              </a:rPr>
              <a:t>　　　　　✓PL保険</a:t>
            </a:r>
          </a:p>
          <a:p>
            <a:r>
              <a:rPr lang="ja-JP" altLang="en-US" sz="1050">
                <a:ea typeface="游ゴシック"/>
              </a:rPr>
              <a:t>　　　</a:t>
            </a:r>
            <a:endParaRPr lang="en-US" altLang="ja-JP" sz="1050">
              <a:ea typeface="游ゴシック"/>
            </a:endParaRPr>
          </a:p>
          <a:p>
            <a:r>
              <a:rPr lang="ja-JP" altLang="en-US" sz="1050">
                <a:ea typeface="游ゴシック"/>
              </a:rPr>
              <a:t>　　　・代金決済</a:t>
            </a:r>
            <a:endParaRPr lang="en-US" altLang="ja-JP" sz="1050">
              <a:ea typeface="游ゴシック"/>
            </a:endParaRPr>
          </a:p>
          <a:p>
            <a:r>
              <a:rPr lang="ja-JP" altLang="en-US" sz="1050">
                <a:ea typeface="游ゴシック"/>
              </a:rPr>
              <a:t>　　　　　✓外国為替による代金決済</a:t>
            </a:r>
          </a:p>
          <a:p>
            <a:r>
              <a:rPr lang="ja-JP" altLang="en-US" sz="1050">
                <a:ea typeface="游ゴシック"/>
              </a:rPr>
              <a:t>　　　　　✓荷為替手形による決済</a:t>
            </a:r>
          </a:p>
          <a:p>
            <a:r>
              <a:rPr lang="ja-JP" altLang="en-US" sz="1050">
                <a:ea typeface="游ゴシック"/>
              </a:rPr>
              <a:t>　　　　　✓送金による決済</a:t>
            </a:r>
          </a:p>
          <a:p>
            <a:r>
              <a:rPr lang="ja-JP" altLang="en-US" sz="1050">
                <a:ea typeface="游ゴシック"/>
              </a:rPr>
              <a:t>　　　</a:t>
            </a:r>
            <a:endParaRPr lang="en-US" altLang="ja-JP" sz="1050">
              <a:ea typeface="游ゴシック" panose="020B0400000000000000" pitchFamily="34" charset="-128"/>
            </a:endParaRPr>
          </a:p>
          <a:p>
            <a:r>
              <a:rPr lang="ja-JP" altLang="en-US" sz="1050">
                <a:ea typeface="游ゴシック"/>
              </a:rPr>
              <a:t>　　　・信用状の受領から輸出者の代金回収まで</a:t>
            </a:r>
            <a:endParaRPr lang="en-US" altLang="ja-JP" sz="1050">
              <a:ea typeface="游ゴシック"/>
            </a:endParaRPr>
          </a:p>
          <a:p>
            <a:r>
              <a:rPr lang="ja-JP" altLang="en-US" sz="1050">
                <a:ea typeface="游ゴシック"/>
              </a:rPr>
              <a:t>　　　　　✓輸出取引の流れ</a:t>
            </a:r>
          </a:p>
          <a:p>
            <a:r>
              <a:rPr lang="ja-JP" altLang="en-US" sz="1050">
                <a:ea typeface="游ゴシック"/>
              </a:rPr>
              <a:t>　　　　　✓為替予約</a:t>
            </a:r>
          </a:p>
          <a:p>
            <a:r>
              <a:rPr lang="ja-JP" altLang="en-US" sz="1050">
                <a:ea typeface="游ゴシック"/>
              </a:rPr>
              <a:t>　　　　　✓法令による許認可の取得</a:t>
            </a:r>
          </a:p>
          <a:p>
            <a:r>
              <a:rPr lang="ja-JP" altLang="en-US" sz="1050">
                <a:ea typeface="游ゴシック"/>
              </a:rPr>
              <a:t>　　　　　✓梱包と荷印</a:t>
            </a:r>
          </a:p>
          <a:p>
            <a:r>
              <a:rPr lang="ja-JP" altLang="en-US" sz="1050">
                <a:ea typeface="游ゴシック"/>
              </a:rPr>
              <a:t>　　　　　✓輸出者による輸出準備</a:t>
            </a:r>
          </a:p>
          <a:p>
            <a:r>
              <a:rPr lang="ja-JP" altLang="en-US" sz="1050">
                <a:ea typeface="游ゴシック"/>
              </a:rPr>
              <a:t>　　　　　✓海貨業者への通関・船積み手続き依頼</a:t>
            </a:r>
          </a:p>
          <a:p>
            <a:r>
              <a:rPr lang="ja-JP" altLang="en-US" sz="1050">
                <a:ea typeface="游ゴシック"/>
              </a:rPr>
              <a:t>　　　　　✓貨物の船積みと書類</a:t>
            </a:r>
          </a:p>
          <a:p>
            <a:r>
              <a:rPr lang="ja-JP" altLang="en-US" sz="1050">
                <a:ea typeface="游ゴシック"/>
              </a:rPr>
              <a:t>　　　　　✓代金回収手続き</a:t>
            </a:r>
          </a:p>
          <a:p>
            <a:r>
              <a:rPr lang="ja-JP" altLang="en-US" sz="1050">
                <a:ea typeface="游ゴシック"/>
              </a:rPr>
              <a:t>　　　　　✓D/P、D/A手形の場合</a:t>
            </a:r>
          </a:p>
          <a:p>
            <a:endParaRPr lang="ja-JP" altLang="en-US" sz="1050">
              <a:ea typeface="游ゴシック"/>
            </a:endParaRPr>
          </a:p>
          <a:p>
            <a:r>
              <a:rPr lang="ja-JP" altLang="en-US" sz="1050">
                <a:ea typeface="游ゴシック"/>
              </a:rPr>
              <a:t>　　　・輸入手続きと貨物引き取りの流れ</a:t>
            </a:r>
            <a:endParaRPr lang="en-US" altLang="ja-JP" sz="1050">
              <a:ea typeface="游ゴシック"/>
            </a:endParaRPr>
          </a:p>
          <a:p>
            <a:r>
              <a:rPr lang="ja-JP" altLang="en-US" sz="1050">
                <a:ea typeface="游ゴシック"/>
              </a:rPr>
              <a:t>　　　　　✓輸入者の実務</a:t>
            </a:r>
          </a:p>
          <a:p>
            <a:r>
              <a:rPr lang="ja-JP" altLang="en-US" sz="1050">
                <a:ea typeface="游ゴシック"/>
              </a:rPr>
              <a:t>　　　　　✓法令による許認可の取得</a:t>
            </a:r>
          </a:p>
          <a:p>
            <a:r>
              <a:rPr lang="ja-JP" altLang="en-US" sz="1050">
                <a:ea typeface="游ゴシック"/>
              </a:rPr>
              <a:t>　　　　　✓輸入代金決済</a:t>
            </a:r>
          </a:p>
          <a:p>
            <a:r>
              <a:rPr lang="ja-JP" altLang="en-US" sz="1050">
                <a:ea typeface="游ゴシック"/>
              </a:rPr>
              <a:t>　　　　　✓輸入金融</a:t>
            </a:r>
          </a:p>
          <a:p>
            <a:r>
              <a:rPr lang="ja-JP" altLang="en-US" sz="1050">
                <a:ea typeface="游ゴシック"/>
              </a:rPr>
              <a:t>　　　　　✓海貨業者への荷受け・通関手続き依頼</a:t>
            </a:r>
          </a:p>
          <a:p>
            <a:r>
              <a:rPr lang="ja-JP" altLang="en-US" sz="1050">
                <a:ea typeface="游ゴシック"/>
              </a:rPr>
              <a:t>　　　　　✓貨物の引き取りと書類</a:t>
            </a:r>
          </a:p>
          <a:p>
            <a:r>
              <a:rPr lang="ja-JP" altLang="en-US" sz="1050">
                <a:ea typeface="游ゴシック"/>
              </a:rPr>
              <a:t>　　　　　✓輸入通関と関税</a:t>
            </a:r>
          </a:p>
          <a:p>
            <a:r>
              <a:rPr lang="ja-JP" altLang="en-US" sz="1050">
                <a:ea typeface="游ゴシック"/>
              </a:rPr>
              <a:t>　　　</a:t>
            </a:r>
            <a:endParaRPr lang="en-US" altLang="ja-JP" sz="1050">
              <a:ea typeface="游ゴシック"/>
            </a:endParaRPr>
          </a:p>
        </p:txBody>
      </p:sp>
      <p:sp>
        <p:nvSpPr>
          <p:cNvPr id="5" name="テキスト ボックス 4">
            <a:extLst>
              <a:ext uri="{FF2B5EF4-FFF2-40B4-BE49-F238E27FC236}">
                <a16:creationId xmlns:a16="http://schemas.microsoft.com/office/drawing/2014/main" id="{415C63DE-2DB3-4EA9-A14C-7C43B09FE25B}"/>
              </a:ext>
            </a:extLst>
          </p:cNvPr>
          <p:cNvSpPr txBox="1"/>
          <p:nvPr/>
        </p:nvSpPr>
        <p:spPr>
          <a:xfrm>
            <a:off x="7277212" y="1429510"/>
            <a:ext cx="3672800" cy="3323987"/>
          </a:xfrm>
          <a:prstGeom prst="rect">
            <a:avLst/>
          </a:prstGeom>
          <a:noFill/>
        </p:spPr>
        <p:txBody>
          <a:bodyPr wrap="none" lIns="91440" tIns="45720" rIns="91440" bIns="45720" rtlCol="0" anchor="t">
            <a:spAutoFit/>
          </a:bodyPr>
          <a:lstStyle/>
          <a:p>
            <a:r>
              <a:rPr lang="ja-JP" altLang="en-US" sz="1050"/>
              <a:t>　　　・外国為替相場と為替変動リスクの回避</a:t>
            </a:r>
            <a:endParaRPr lang="en-US" altLang="ja-JP" sz="1050"/>
          </a:p>
          <a:p>
            <a:r>
              <a:rPr lang="ja-JP" altLang="en-US" sz="1050">
                <a:ea typeface="游ゴシック"/>
              </a:rPr>
              <a:t>　　　　　✓外国為替相場と外国為替市場</a:t>
            </a:r>
          </a:p>
          <a:p>
            <a:r>
              <a:rPr lang="ja-JP" altLang="en-US" sz="1050">
                <a:ea typeface="游ゴシック"/>
              </a:rPr>
              <a:t>　　　　　✓為替変動リスク対策と先物相場</a:t>
            </a:r>
          </a:p>
          <a:p>
            <a:r>
              <a:rPr lang="ja-JP" altLang="en-US" sz="1050">
                <a:ea typeface="游ゴシック"/>
              </a:rPr>
              <a:t>　　　　　✓輸出入取引と相場</a:t>
            </a:r>
          </a:p>
          <a:p>
            <a:endParaRPr lang="ja-JP" altLang="en-US" sz="1050">
              <a:ea typeface="游ゴシック"/>
            </a:endParaRPr>
          </a:p>
          <a:p>
            <a:r>
              <a:rPr lang="ja-JP" altLang="en-US" sz="1050">
                <a:ea typeface="游ゴシック"/>
              </a:rPr>
              <a:t>　　　・国際貿易体制の基礎知識</a:t>
            </a:r>
            <a:endParaRPr lang="en-US" altLang="ja-JP" sz="1050">
              <a:ea typeface="游ゴシック"/>
            </a:endParaRPr>
          </a:p>
          <a:p>
            <a:r>
              <a:rPr lang="ja-JP" altLang="en-US" sz="1050">
                <a:ea typeface="游ゴシック"/>
              </a:rPr>
              <a:t>　　　　　✓経済のグローバル化と我が国の貿易</a:t>
            </a:r>
          </a:p>
          <a:p>
            <a:r>
              <a:rPr lang="ja-JP" altLang="en-US" sz="1050">
                <a:ea typeface="游ゴシック"/>
              </a:rPr>
              <a:t>　　　　　✓世界の地域統合の動き</a:t>
            </a:r>
          </a:p>
          <a:p>
            <a:r>
              <a:rPr lang="ja-JP" altLang="en-US" sz="1050">
                <a:ea typeface="游ゴシック"/>
              </a:rPr>
              <a:t>　　　　　✓WTO体制と我が国の対応</a:t>
            </a:r>
          </a:p>
          <a:p>
            <a:r>
              <a:rPr lang="ja-JP" altLang="en-US" sz="1050">
                <a:ea typeface="游ゴシック"/>
              </a:rPr>
              <a:t>　　　　　✓貿易と環境</a:t>
            </a:r>
          </a:p>
          <a:p>
            <a:endParaRPr lang="ja-JP" altLang="en-US" sz="1050">
              <a:ea typeface="游ゴシック"/>
            </a:endParaRPr>
          </a:p>
          <a:p>
            <a:r>
              <a:rPr lang="ja-JP" altLang="en-US" sz="1050">
                <a:ea typeface="游ゴシック"/>
              </a:rPr>
              <a:t>　　　・貿易書類の基礎知識</a:t>
            </a:r>
            <a:endParaRPr lang="en-US" altLang="ja-JP" sz="1050">
              <a:ea typeface="游ゴシック"/>
            </a:endParaRPr>
          </a:p>
          <a:p>
            <a:r>
              <a:rPr lang="ja-JP" altLang="en-US" sz="1050">
                <a:ea typeface="游ゴシック"/>
              </a:rPr>
              <a:t>　　　　　✓売買契約書</a:t>
            </a:r>
          </a:p>
          <a:p>
            <a:r>
              <a:rPr lang="ja-JP" altLang="en-US" sz="1050">
                <a:ea typeface="游ゴシック"/>
              </a:rPr>
              <a:t>　　　　　✓取消不能信用状</a:t>
            </a:r>
          </a:p>
          <a:p>
            <a:r>
              <a:rPr lang="ja-JP" altLang="en-US" sz="1050">
                <a:ea typeface="游ゴシック"/>
              </a:rPr>
              <a:t>　　　　　✓インボイス</a:t>
            </a:r>
          </a:p>
          <a:p>
            <a:r>
              <a:rPr lang="ja-JP" altLang="en-US" sz="1050">
                <a:ea typeface="游ゴシック"/>
              </a:rPr>
              <a:t>　　　　　✓船荷証券（B/L）と航空運送上(Air waybill）</a:t>
            </a:r>
          </a:p>
          <a:p>
            <a:r>
              <a:rPr lang="ja-JP" altLang="en-US" sz="1050">
                <a:ea typeface="游ゴシック"/>
              </a:rPr>
              <a:t>　　　　　✓保険証券</a:t>
            </a:r>
          </a:p>
          <a:p>
            <a:r>
              <a:rPr lang="ja-JP" altLang="en-US" sz="1050">
                <a:ea typeface="游ゴシック"/>
              </a:rPr>
              <a:t>　　　　　✓荷為替手形</a:t>
            </a:r>
          </a:p>
          <a:p>
            <a:endParaRPr lang="ja-JP" altLang="en-US" sz="1050">
              <a:ea typeface="游ゴシック"/>
            </a:endParaRPr>
          </a:p>
          <a:p>
            <a:r>
              <a:rPr lang="ja-JP" altLang="en-US" sz="1050">
                <a:ea typeface="游ゴシック"/>
              </a:rPr>
              <a:t>　　　・貿易重要英単語集</a:t>
            </a:r>
            <a:endParaRPr lang="en-US" altLang="ja-JP" sz="1050">
              <a:ea typeface="游ゴシック"/>
            </a:endParaRPr>
          </a:p>
        </p:txBody>
      </p:sp>
    </p:spTree>
    <p:extLst>
      <p:ext uri="{BB962C8B-B14F-4D97-AF65-F5344CB8AC3E}">
        <p14:creationId xmlns:p14="http://schemas.microsoft.com/office/powerpoint/2010/main" val="37687265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AA58B78-BFAF-499B-A067-643C81560304}"/>
              </a:ext>
            </a:extLst>
          </p:cNvPr>
          <p:cNvSpPr txBox="1"/>
          <p:nvPr/>
        </p:nvSpPr>
        <p:spPr>
          <a:xfrm>
            <a:off x="538" y="774"/>
            <a:ext cx="12189837" cy="1515800"/>
          </a:xfrm>
          <a:prstGeom prst="rect">
            <a:avLst/>
          </a:prstGeom>
          <a:noFill/>
        </p:spPr>
        <p:txBody>
          <a:bodyPr wrap="square" lIns="91440" tIns="45720" rIns="91440" bIns="45720" rtlCol="0" anchor="t">
            <a:spAutoFit/>
          </a:bodyPr>
          <a:lstStyle/>
          <a:p>
            <a:r>
              <a:rPr lang="ja-JP" altLang="en-US">
                <a:ea typeface="游ゴシック"/>
              </a:rPr>
              <a:t>Ⅵ．ビジネス</a:t>
            </a:r>
            <a:endParaRPr lang="en-US" altLang="ja-JP">
              <a:ea typeface="游ゴシック"/>
            </a:endParaRPr>
          </a:p>
          <a:p>
            <a:r>
              <a:rPr lang="ja-JP" altLang="en-US" sz="1600">
                <a:ea typeface="游ゴシック"/>
              </a:rPr>
              <a:t>　５</a:t>
            </a:r>
            <a:r>
              <a:rPr kumimoji="1" lang="ja-JP" sz="1600">
                <a:ea typeface="游ゴシック"/>
              </a:rPr>
              <a:t>．</a:t>
            </a:r>
            <a:r>
              <a:rPr lang="ja-JP" altLang="en-US" sz="1600">
                <a:ea typeface="游ゴシック"/>
              </a:rPr>
              <a:t>貿易実務</a:t>
            </a:r>
            <a:endParaRPr lang="ja-JP" altLang="en-US" sz="1600">
              <a:ea typeface="+mn-lt"/>
              <a:cs typeface="+mn-lt"/>
            </a:endParaRPr>
          </a:p>
          <a:p>
            <a:r>
              <a:rPr lang="ja-JP" altLang="en-US" sz="1600">
                <a:ea typeface="+mn-lt"/>
                <a:cs typeface="+mn-lt"/>
              </a:rPr>
              <a:t>　　</a:t>
            </a:r>
            <a:r>
              <a:rPr lang="ja-JP" sz="1600">
                <a:ea typeface="+mn-lt"/>
                <a:cs typeface="+mn-lt"/>
              </a:rPr>
              <a:t>・市場調査から契約の</a:t>
            </a:r>
            <a:r>
              <a:rPr lang="ja-JP" altLang="en-US" sz="1600">
                <a:ea typeface="+mn-lt"/>
                <a:cs typeface="+mn-lt"/>
              </a:rPr>
              <a:t>成</a:t>
            </a:r>
            <a:r>
              <a:rPr lang="ja-JP" sz="1600">
                <a:ea typeface="+mn-lt"/>
                <a:cs typeface="+mn-lt"/>
              </a:rPr>
              <a:t>立</a:t>
            </a:r>
          </a:p>
          <a:p>
            <a:r>
              <a:rPr lang="ja-JP" sz="1600">
                <a:ea typeface="+mn-lt"/>
                <a:cs typeface="+mn-lt"/>
              </a:rPr>
              <a:t>　　</a:t>
            </a:r>
            <a:r>
              <a:rPr lang="ja-JP" altLang="en-US" sz="1600">
                <a:ea typeface="+mn-lt"/>
                <a:cs typeface="+mn-lt"/>
              </a:rPr>
              <a:t>　</a:t>
            </a:r>
            <a:r>
              <a:rPr lang="ja-JP" sz="1400">
                <a:ea typeface="+mn-lt"/>
                <a:cs typeface="+mn-lt"/>
              </a:rPr>
              <a:t>✓マーケティング</a:t>
            </a:r>
          </a:p>
          <a:p>
            <a:r>
              <a:rPr lang="ja-JP" altLang="en-US" sz="1600">
                <a:ea typeface="+mn-lt"/>
                <a:cs typeface="+mn-lt"/>
              </a:rPr>
              <a:t>　　　　</a:t>
            </a:r>
            <a:r>
              <a:rPr lang="ja-JP" altLang="en-US" sz="1050">
                <a:ea typeface="+mn-lt"/>
                <a:cs typeface="+mn-lt"/>
              </a:rPr>
              <a:t>本文</a:t>
            </a:r>
          </a:p>
          <a:p>
            <a:endParaRPr lang="ja-JP" altLang="en-US" sz="1050">
              <a:ea typeface="+mn-lt"/>
              <a:cs typeface="+mn-lt"/>
            </a:endParaRPr>
          </a:p>
        </p:txBody>
      </p:sp>
    </p:spTree>
    <p:extLst>
      <p:ext uri="{BB962C8B-B14F-4D97-AF65-F5344CB8AC3E}">
        <p14:creationId xmlns:p14="http://schemas.microsoft.com/office/powerpoint/2010/main" val="1852979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AA58B78-BFAF-499B-A067-643C81560304}"/>
              </a:ext>
            </a:extLst>
          </p:cNvPr>
          <p:cNvSpPr txBox="1"/>
          <p:nvPr/>
        </p:nvSpPr>
        <p:spPr>
          <a:xfrm>
            <a:off x="310101" y="445273"/>
            <a:ext cx="4339650" cy="4316566"/>
          </a:xfrm>
          <a:prstGeom prst="rect">
            <a:avLst/>
          </a:prstGeom>
          <a:noFill/>
        </p:spPr>
        <p:txBody>
          <a:bodyPr wrap="none" lIns="91440" tIns="45720" rIns="91440" bIns="45720" rtlCol="0" anchor="t">
            <a:spAutoFit/>
          </a:bodyPr>
          <a:lstStyle/>
          <a:p>
            <a:r>
              <a:rPr lang="en-US" altLang="ja-JP">
                <a:ea typeface="游ゴシック"/>
              </a:rPr>
              <a:t>Ⅰ</a:t>
            </a:r>
            <a:r>
              <a:rPr lang="ja-JP" altLang="en-US">
                <a:ea typeface="游ゴシック"/>
              </a:rPr>
              <a:t>．データ分析の理論理解に必要な数学</a:t>
            </a:r>
            <a:endParaRPr lang="en-US" altLang="ja-JP">
              <a:ea typeface="游ゴシック"/>
            </a:endParaRPr>
          </a:p>
          <a:p>
            <a:endParaRPr kumimoji="1" lang="en-US" altLang="ja-JP"/>
          </a:p>
          <a:p>
            <a:r>
              <a:rPr kumimoji="1" lang="ja-JP" altLang="en-US">
                <a:ea typeface="游ゴシック"/>
              </a:rPr>
              <a:t>　１．</a:t>
            </a:r>
            <a:r>
              <a:rPr kumimoji="1" lang="en-US" altLang="ja-JP">
                <a:ea typeface="游ゴシック"/>
              </a:rPr>
              <a:t>1</a:t>
            </a:r>
            <a:r>
              <a:rPr kumimoji="1" lang="ja-JP" altLang="en-US">
                <a:ea typeface="游ゴシック"/>
              </a:rPr>
              <a:t>変数関数の微積分</a:t>
            </a:r>
            <a:r>
              <a:rPr lang="ja-JP" altLang="en-US">
                <a:ea typeface="游ゴシック"/>
              </a:rPr>
              <a:t>等</a:t>
            </a:r>
            <a:r>
              <a:rPr lang="ja-JP" altLang="en-US" b="1">
                <a:ea typeface="游ゴシック"/>
              </a:rPr>
              <a:t>（省略）</a:t>
            </a:r>
            <a:endParaRPr kumimoji="1" lang="en-US" altLang="ja-JP" b="1">
              <a:ea typeface="游ゴシック"/>
            </a:endParaRPr>
          </a:p>
          <a:p>
            <a:r>
              <a:rPr lang="ja-JP" altLang="en-US" sz="1050">
                <a:ea typeface="游ゴシック"/>
              </a:rPr>
              <a:t>　　　</a:t>
            </a:r>
            <a:endParaRPr lang="en-US" altLang="ja-JP" sz="1050">
              <a:ea typeface="游ゴシック"/>
            </a:endParaRPr>
          </a:p>
          <a:p>
            <a:r>
              <a:rPr lang="ja-JP" altLang="en-US" sz="1050">
                <a:ea typeface="游ゴシック"/>
              </a:rPr>
              <a:t>　　　・基礎事項</a:t>
            </a:r>
            <a:endParaRPr lang="en-US" altLang="ja-JP" sz="1050">
              <a:ea typeface="游ゴシック"/>
            </a:endParaRPr>
          </a:p>
          <a:p>
            <a:r>
              <a:rPr lang="ja-JP" altLang="en-US" sz="1050">
                <a:ea typeface="游ゴシック"/>
              </a:rPr>
              <a:t>　　　　　✓平方完成</a:t>
            </a:r>
            <a:endParaRPr lang="en-US" altLang="ja-JP" sz="1050" b="1">
              <a:ea typeface="游ゴシック"/>
            </a:endParaRPr>
          </a:p>
          <a:p>
            <a:r>
              <a:rPr lang="ja-JP" altLang="en-US" sz="1050">
                <a:ea typeface="游ゴシック"/>
              </a:rPr>
              <a:t>　　　　　✓</a:t>
            </a:r>
            <a:r>
              <a:rPr lang="en-US" altLang="ja-JP" sz="1050">
                <a:ea typeface="游ゴシック"/>
              </a:rPr>
              <a:t>2</a:t>
            </a:r>
            <a:r>
              <a:rPr lang="ja-JP" altLang="en-US" sz="1050">
                <a:ea typeface="游ゴシック"/>
              </a:rPr>
              <a:t>次方程式と</a:t>
            </a:r>
            <a:r>
              <a:rPr lang="en-US" altLang="ja-JP" sz="1050">
                <a:ea typeface="游ゴシック"/>
              </a:rPr>
              <a:t>2</a:t>
            </a:r>
            <a:r>
              <a:rPr lang="ja-JP" altLang="en-US" sz="1050">
                <a:ea typeface="游ゴシック"/>
              </a:rPr>
              <a:t>次関数</a:t>
            </a:r>
            <a:endParaRPr lang="en-US" altLang="ja-JP" sz="1050">
              <a:ea typeface="游ゴシック"/>
            </a:endParaRPr>
          </a:p>
          <a:p>
            <a:r>
              <a:rPr lang="ja-JP" altLang="en-US" sz="1050">
                <a:ea typeface="游ゴシック"/>
              </a:rPr>
              <a:t>　　　　　✓複素数</a:t>
            </a:r>
            <a:endParaRPr lang="en-US" altLang="ja-JP" sz="1050">
              <a:ea typeface="游ゴシック"/>
            </a:endParaRPr>
          </a:p>
          <a:p>
            <a:r>
              <a:rPr lang="ja-JP" altLang="en-US" sz="1050">
                <a:ea typeface="游ゴシック"/>
              </a:rPr>
              <a:t>　　　　　✓対数</a:t>
            </a:r>
            <a:endParaRPr lang="en-US" altLang="ja-JP" sz="1050">
              <a:ea typeface="游ゴシック"/>
            </a:endParaRPr>
          </a:p>
          <a:p>
            <a:r>
              <a:rPr lang="ja-JP" altLang="en-US" sz="1050">
                <a:ea typeface="游ゴシック"/>
              </a:rPr>
              <a:t>　　　　　✓指数関数と対数関数</a:t>
            </a:r>
            <a:endParaRPr lang="en-US" altLang="ja-JP" sz="1050">
              <a:ea typeface="游ゴシック"/>
            </a:endParaRPr>
          </a:p>
          <a:p>
            <a:r>
              <a:rPr lang="ja-JP" altLang="en-US" sz="1050">
                <a:ea typeface="游ゴシック"/>
              </a:rPr>
              <a:t>　　　　　✓集合</a:t>
            </a:r>
            <a:endParaRPr lang="en-US" altLang="ja-JP" sz="1050">
              <a:ea typeface="游ゴシック"/>
            </a:endParaRPr>
          </a:p>
          <a:p>
            <a:r>
              <a:rPr lang="ja-JP" altLang="en-US" sz="1050">
                <a:ea typeface="游ゴシック"/>
              </a:rPr>
              <a:t>　　　　　✓和の記号</a:t>
            </a:r>
            <a:r>
              <a:rPr lang="en-US" altLang="ja-JP" sz="1050">
                <a:ea typeface="游ゴシック"/>
              </a:rPr>
              <a:t>Σ</a:t>
            </a:r>
            <a:r>
              <a:rPr lang="ja-JP" altLang="en-US" sz="1050">
                <a:ea typeface="游ゴシック"/>
              </a:rPr>
              <a:t>の定義と性質</a:t>
            </a:r>
            <a:endParaRPr lang="en-US" altLang="ja-JP" sz="1050">
              <a:ea typeface="游ゴシック"/>
            </a:endParaRPr>
          </a:p>
          <a:p>
            <a:r>
              <a:rPr lang="ja-JP" altLang="en-US" sz="1050">
                <a:ea typeface="游ゴシック"/>
              </a:rPr>
              <a:t>　　　　　✓シュワルツの不等式</a:t>
            </a:r>
            <a:endParaRPr lang="en-US" altLang="ja-JP" sz="1050">
              <a:ea typeface="游ゴシック"/>
            </a:endParaRPr>
          </a:p>
          <a:p>
            <a:r>
              <a:rPr lang="ja-JP" altLang="en-US" sz="1050">
                <a:ea typeface="游ゴシック"/>
              </a:rPr>
              <a:t>　　　　　✓数列の和</a:t>
            </a:r>
            <a:endParaRPr lang="en-US" altLang="ja-JP" sz="1050">
              <a:ea typeface="游ゴシック"/>
            </a:endParaRPr>
          </a:p>
          <a:p>
            <a:r>
              <a:rPr lang="ja-JP" altLang="en-US" sz="1050">
                <a:ea typeface="游ゴシック"/>
              </a:rPr>
              <a:t>　　　　　✓積の記号</a:t>
            </a:r>
            <a:r>
              <a:rPr lang="en-US" altLang="ja-JP" sz="1050">
                <a:ea typeface="游ゴシック"/>
              </a:rPr>
              <a:t>Π</a:t>
            </a:r>
            <a:r>
              <a:rPr lang="ja-JP" altLang="en-US" sz="1050">
                <a:ea typeface="游ゴシック"/>
              </a:rPr>
              <a:t>の定義と性質；最尤推定量との関係</a:t>
            </a:r>
            <a:endParaRPr lang="en-US" altLang="ja-JP" sz="1050">
              <a:ea typeface="游ゴシック"/>
            </a:endParaRPr>
          </a:p>
          <a:p>
            <a:r>
              <a:rPr lang="ja-JP" altLang="en-US" sz="1050">
                <a:ea typeface="游ゴシック"/>
              </a:rPr>
              <a:t>　　　　　✓順列と組み合わせ</a:t>
            </a:r>
            <a:endParaRPr lang="en-US" altLang="ja-JP" sz="1050">
              <a:ea typeface="游ゴシック"/>
            </a:endParaRPr>
          </a:p>
          <a:p>
            <a:r>
              <a:rPr lang="ja-JP" altLang="en-US" sz="1050">
                <a:ea typeface="游ゴシック"/>
              </a:rPr>
              <a:t>　　　　　✓</a:t>
            </a:r>
            <a:r>
              <a:rPr lang="en-US" altLang="ja-JP" sz="1050">
                <a:ea typeface="游ゴシック"/>
              </a:rPr>
              <a:t>2</a:t>
            </a:r>
            <a:r>
              <a:rPr lang="ja-JP" altLang="en-US" sz="1050">
                <a:ea typeface="游ゴシック"/>
              </a:rPr>
              <a:t>項定理と多項定理</a:t>
            </a:r>
            <a:endParaRPr lang="en-US" altLang="ja-JP" sz="1050">
              <a:ea typeface="游ゴシック"/>
            </a:endParaRPr>
          </a:p>
          <a:p>
            <a:endParaRPr lang="en-US" altLang="ja-JP" sz="1050">
              <a:ea typeface="游ゴシック"/>
            </a:endParaRPr>
          </a:p>
          <a:p>
            <a:r>
              <a:rPr kumimoji="1" lang="ja-JP" altLang="en-US" sz="1050"/>
              <a:t>　　　・極限</a:t>
            </a:r>
            <a:endParaRPr kumimoji="1" lang="en-US" altLang="ja-JP" sz="1050"/>
          </a:p>
          <a:p>
            <a:r>
              <a:rPr lang="ja-JP" altLang="en-US" sz="1050"/>
              <a:t>　　　　　✓極限の性質</a:t>
            </a:r>
            <a:endParaRPr lang="en-US" altLang="ja-JP" sz="1050"/>
          </a:p>
          <a:p>
            <a:r>
              <a:rPr kumimoji="1" lang="ja-JP" altLang="en-US" sz="1050"/>
              <a:t>　　　　　✓連続関数</a:t>
            </a:r>
            <a:endParaRPr kumimoji="1" lang="en-US" altLang="ja-JP" sz="1050"/>
          </a:p>
          <a:p>
            <a:r>
              <a:rPr lang="ja-JP" altLang="en-US" sz="1050"/>
              <a:t>　　　　　✓自然対数の底</a:t>
            </a:r>
            <a:r>
              <a:rPr lang="en-US" altLang="ja-JP" sz="1050"/>
              <a:t>e</a:t>
            </a:r>
            <a:r>
              <a:rPr lang="ja-JP" altLang="en-US" sz="1050"/>
              <a:t>と指数関数</a:t>
            </a:r>
            <a:endParaRPr lang="en-US" altLang="ja-JP" sz="1050"/>
          </a:p>
          <a:p>
            <a:r>
              <a:rPr kumimoji="1" lang="ja-JP" altLang="en-US" sz="1050"/>
              <a:t>　　　　　✓ロピタルの定理</a:t>
            </a:r>
            <a:endParaRPr kumimoji="1" lang="en-US" altLang="ja-JP" sz="1050"/>
          </a:p>
          <a:p>
            <a:r>
              <a:rPr lang="ja-JP" altLang="en-US" sz="1050"/>
              <a:t>　　　　　✓無限小の比較</a:t>
            </a:r>
            <a:endParaRPr kumimoji="1" lang="en-US" altLang="ja-JP" sz="1050"/>
          </a:p>
        </p:txBody>
      </p:sp>
      <p:sp>
        <p:nvSpPr>
          <p:cNvPr id="3" name="テキスト ボックス 2">
            <a:extLst>
              <a:ext uri="{FF2B5EF4-FFF2-40B4-BE49-F238E27FC236}">
                <a16:creationId xmlns:a16="http://schemas.microsoft.com/office/drawing/2014/main" id="{7FD8F5D6-8F04-4D67-A49C-6A4096C09571}"/>
              </a:ext>
            </a:extLst>
          </p:cNvPr>
          <p:cNvSpPr txBox="1"/>
          <p:nvPr/>
        </p:nvSpPr>
        <p:spPr>
          <a:xfrm>
            <a:off x="3856587" y="1440509"/>
            <a:ext cx="2473754" cy="3970318"/>
          </a:xfrm>
          <a:prstGeom prst="rect">
            <a:avLst/>
          </a:prstGeom>
          <a:noFill/>
        </p:spPr>
        <p:txBody>
          <a:bodyPr wrap="none" lIns="91440" tIns="45720" rIns="91440" bIns="45720" rtlCol="0" anchor="t">
            <a:spAutoFit/>
          </a:bodyPr>
          <a:lstStyle/>
          <a:p>
            <a:r>
              <a:rPr lang="ja-JP" altLang="en-US" sz="1050"/>
              <a:t>　　　・微分</a:t>
            </a:r>
            <a:endParaRPr lang="en-US" altLang="ja-JP" sz="1050"/>
          </a:p>
          <a:p>
            <a:r>
              <a:rPr lang="ja-JP" altLang="en-US" sz="1050"/>
              <a:t>　　　　　✓微分の定義</a:t>
            </a:r>
            <a:endParaRPr lang="en-US" altLang="ja-JP" sz="1050"/>
          </a:p>
          <a:p>
            <a:r>
              <a:rPr lang="ja-JP" altLang="en-US" sz="1050"/>
              <a:t>　　　　　✓微分の基本的性質</a:t>
            </a:r>
            <a:endParaRPr lang="en-US" altLang="ja-JP" sz="1050"/>
          </a:p>
          <a:p>
            <a:r>
              <a:rPr lang="ja-JP" altLang="en-US" sz="1050"/>
              <a:t>　　　　　✓基本関数の微分公式</a:t>
            </a:r>
            <a:endParaRPr lang="en-US" altLang="ja-JP" sz="1050"/>
          </a:p>
          <a:p>
            <a:r>
              <a:rPr lang="ja-JP" altLang="en-US" sz="1050"/>
              <a:t>　　　　　✓平均値の定理</a:t>
            </a:r>
            <a:endParaRPr lang="en-US" altLang="ja-JP" sz="1050"/>
          </a:p>
          <a:p>
            <a:r>
              <a:rPr lang="ja-JP" altLang="en-US" sz="1050"/>
              <a:t>　　　　　✓高次の微分</a:t>
            </a:r>
            <a:endParaRPr lang="en-US" altLang="ja-JP" sz="1050"/>
          </a:p>
          <a:p>
            <a:endParaRPr lang="en-US" altLang="ja-JP" sz="1050"/>
          </a:p>
          <a:p>
            <a:r>
              <a:rPr lang="ja-JP" altLang="en-US" sz="1050"/>
              <a:t>　　　・関数の極値</a:t>
            </a:r>
            <a:endParaRPr lang="en-US" altLang="ja-JP" sz="1050"/>
          </a:p>
          <a:p>
            <a:r>
              <a:rPr lang="ja-JP" altLang="en-US" sz="1050"/>
              <a:t>　　　　　✓関数の増減と極値</a:t>
            </a:r>
            <a:endParaRPr lang="en-US" altLang="ja-JP" sz="1050"/>
          </a:p>
          <a:p>
            <a:r>
              <a:rPr lang="ja-JP" altLang="en-US" sz="1050"/>
              <a:t>　　　　　✓関数の凹凸</a:t>
            </a:r>
            <a:endParaRPr lang="en-US" altLang="ja-JP" sz="1050"/>
          </a:p>
          <a:p>
            <a:r>
              <a:rPr lang="ja-JP" altLang="en-US" sz="1050"/>
              <a:t>　　　　　✓ニュートンの方法　　　</a:t>
            </a:r>
            <a:endParaRPr lang="en-US" altLang="ja-JP" sz="1050"/>
          </a:p>
          <a:p>
            <a:endParaRPr lang="en-US" altLang="ja-JP" sz="1050"/>
          </a:p>
          <a:p>
            <a:r>
              <a:rPr lang="ja-JP" altLang="en-US" sz="1050"/>
              <a:t>　　　・関数の展開</a:t>
            </a:r>
            <a:endParaRPr lang="en-US" altLang="ja-JP" sz="1050"/>
          </a:p>
          <a:p>
            <a:r>
              <a:rPr lang="ja-JP" altLang="en-US" sz="1050"/>
              <a:t>　　　　　✓テイラー展開</a:t>
            </a:r>
            <a:endParaRPr lang="en-US" altLang="ja-JP" sz="1050"/>
          </a:p>
          <a:p>
            <a:r>
              <a:rPr lang="ja-JP" altLang="en-US" sz="1050"/>
              <a:t>　　　　　✓漸近展開</a:t>
            </a:r>
            <a:endParaRPr lang="en-US" altLang="ja-JP" sz="1050"/>
          </a:p>
          <a:p>
            <a:endParaRPr lang="en-US" altLang="ja-JP" sz="1050"/>
          </a:p>
          <a:p>
            <a:r>
              <a:rPr lang="ja-JP" altLang="en-US" sz="1050"/>
              <a:t>　　　・不定積分</a:t>
            </a:r>
            <a:endParaRPr lang="en-US" altLang="ja-JP" sz="1050"/>
          </a:p>
          <a:p>
            <a:r>
              <a:rPr lang="ja-JP" altLang="en-US" sz="1050"/>
              <a:t>　　　　　✓不定積分の定義</a:t>
            </a:r>
            <a:endParaRPr lang="en-US" altLang="ja-JP" sz="1050"/>
          </a:p>
          <a:p>
            <a:r>
              <a:rPr lang="ja-JP" altLang="en-US" sz="1050"/>
              <a:t>　　　　　✓不定積分の基本的性質</a:t>
            </a:r>
            <a:endParaRPr lang="en-US" altLang="ja-JP" sz="1050"/>
          </a:p>
          <a:p>
            <a:endParaRPr lang="en-US" altLang="ja-JP" sz="1050"/>
          </a:p>
          <a:p>
            <a:r>
              <a:rPr kumimoji="1" lang="ja-JP" altLang="en-US" sz="1050"/>
              <a:t>　　　・定積分</a:t>
            </a:r>
            <a:endParaRPr kumimoji="1" lang="en-US" altLang="ja-JP" sz="1050"/>
          </a:p>
          <a:p>
            <a:r>
              <a:rPr lang="ja-JP" altLang="en-US" sz="1050"/>
              <a:t>　　　　　✓定積分の定義</a:t>
            </a:r>
            <a:endParaRPr lang="en-US" altLang="ja-JP" sz="1050"/>
          </a:p>
          <a:p>
            <a:r>
              <a:rPr kumimoji="1" lang="ja-JP" altLang="en-US" sz="1050"/>
              <a:t>　　　　　✓定積分の基本的性質</a:t>
            </a:r>
            <a:endParaRPr kumimoji="1" lang="en-US" altLang="ja-JP" sz="1050"/>
          </a:p>
          <a:p>
            <a:r>
              <a:rPr lang="ja-JP" altLang="en-US" sz="1050"/>
              <a:t>　　　　　✓微分積分法の基本定理</a:t>
            </a:r>
            <a:endParaRPr lang="en-US" altLang="ja-JP" sz="1050"/>
          </a:p>
        </p:txBody>
      </p:sp>
      <p:sp>
        <p:nvSpPr>
          <p:cNvPr id="4" name="テキスト ボックス 3">
            <a:extLst>
              <a:ext uri="{FF2B5EF4-FFF2-40B4-BE49-F238E27FC236}">
                <a16:creationId xmlns:a16="http://schemas.microsoft.com/office/drawing/2014/main" id="{6359299B-8BDB-4681-8E3B-1CC2ABD899D4}"/>
              </a:ext>
            </a:extLst>
          </p:cNvPr>
          <p:cNvSpPr txBox="1"/>
          <p:nvPr/>
        </p:nvSpPr>
        <p:spPr>
          <a:xfrm>
            <a:off x="7323559" y="1440510"/>
            <a:ext cx="2877711" cy="2354491"/>
          </a:xfrm>
          <a:prstGeom prst="rect">
            <a:avLst/>
          </a:prstGeom>
          <a:noFill/>
        </p:spPr>
        <p:txBody>
          <a:bodyPr wrap="none" lIns="91440" tIns="45720" rIns="91440" bIns="45720" rtlCol="0" anchor="t">
            <a:spAutoFit/>
          </a:bodyPr>
          <a:lstStyle/>
          <a:p>
            <a:r>
              <a:rPr lang="ja-JP" altLang="en-US" sz="1050"/>
              <a:t>　　　・定積分の計算</a:t>
            </a:r>
            <a:endParaRPr lang="en-US" altLang="ja-JP" sz="1050"/>
          </a:p>
          <a:p>
            <a:r>
              <a:rPr lang="ja-JP" altLang="en-US" sz="1050"/>
              <a:t>　　　　　✓定積分の計算</a:t>
            </a:r>
            <a:endParaRPr lang="en-US" altLang="ja-JP" sz="1050"/>
          </a:p>
          <a:p>
            <a:r>
              <a:rPr lang="ja-JP" altLang="en-US" sz="1050"/>
              <a:t>　　　　　✓変数変換を用いた定積分の計算</a:t>
            </a:r>
            <a:endParaRPr lang="en-US" altLang="ja-JP" sz="1050"/>
          </a:p>
          <a:p>
            <a:endParaRPr lang="en-US" altLang="ja-JP" sz="1050"/>
          </a:p>
          <a:p>
            <a:r>
              <a:rPr kumimoji="1" lang="ja-JP" altLang="en-US" sz="1050">
                <a:ea typeface="游ゴシック"/>
              </a:rPr>
              <a:t>　　　・ガンマ関数と</a:t>
            </a:r>
            <a:r>
              <a:rPr lang="ja-JP" altLang="en-US" sz="1050">
                <a:ea typeface="游ゴシック"/>
              </a:rPr>
              <a:t>ベータ</a:t>
            </a:r>
            <a:r>
              <a:rPr kumimoji="1" lang="ja-JP" altLang="en-US" sz="1050">
                <a:ea typeface="游ゴシック"/>
              </a:rPr>
              <a:t>関数</a:t>
            </a:r>
            <a:endParaRPr kumimoji="1" lang="en-US" altLang="ja-JP" sz="1050">
              <a:ea typeface="游ゴシック"/>
            </a:endParaRPr>
          </a:p>
          <a:p>
            <a:r>
              <a:rPr kumimoji="1" lang="ja-JP" altLang="en-US" sz="1050">
                <a:ea typeface="游ゴシック"/>
              </a:rPr>
              <a:t>　　　　　✓ガンマ関数</a:t>
            </a:r>
            <a:endParaRPr kumimoji="1" lang="en-US" altLang="ja-JP" sz="1050">
              <a:ea typeface="游ゴシック"/>
            </a:endParaRPr>
          </a:p>
          <a:p>
            <a:r>
              <a:rPr lang="ja-JP" altLang="en-US" sz="1050">
                <a:ea typeface="游ゴシック"/>
              </a:rPr>
              <a:t>　　　　　✓ベータ関数</a:t>
            </a:r>
            <a:endParaRPr lang="en-US" altLang="ja-JP" sz="1050">
              <a:ea typeface="游ゴシック"/>
            </a:endParaRPr>
          </a:p>
          <a:p>
            <a:endParaRPr kumimoji="1" lang="en-US" altLang="ja-JP" sz="1050">
              <a:ea typeface="游ゴシック"/>
            </a:endParaRPr>
          </a:p>
          <a:p>
            <a:r>
              <a:rPr lang="ja-JP" altLang="en-US" sz="1050"/>
              <a:t>　　　・数値積分</a:t>
            </a:r>
            <a:endParaRPr lang="en-US" altLang="ja-JP" sz="1050"/>
          </a:p>
          <a:p>
            <a:r>
              <a:rPr lang="ja-JP" altLang="en-US" sz="1050"/>
              <a:t>　　　　　✓台形公式</a:t>
            </a:r>
            <a:endParaRPr lang="en-US" altLang="ja-JP" sz="1050"/>
          </a:p>
          <a:p>
            <a:endParaRPr lang="en-US" altLang="ja-JP" sz="1050"/>
          </a:p>
          <a:p>
            <a:r>
              <a:rPr kumimoji="1" lang="ja-JP" altLang="en-US" sz="1050"/>
              <a:t>　　　・広義積分</a:t>
            </a:r>
            <a:endParaRPr kumimoji="1" lang="en-US" altLang="ja-JP" sz="1050"/>
          </a:p>
          <a:p>
            <a:r>
              <a:rPr lang="ja-JP" altLang="en-US" sz="1050"/>
              <a:t>　　　　　✓広義積分の定義</a:t>
            </a:r>
            <a:endParaRPr lang="en-US" altLang="ja-JP" sz="1050"/>
          </a:p>
          <a:p>
            <a:r>
              <a:rPr kumimoji="1" lang="ja-JP" altLang="en-US" sz="1050"/>
              <a:t>　　　　　✓広義積分の存在の判定方法</a:t>
            </a:r>
            <a:endParaRPr kumimoji="1" lang="en-US" altLang="ja-JP"/>
          </a:p>
        </p:txBody>
      </p:sp>
    </p:spTree>
    <p:extLst>
      <p:ext uri="{BB962C8B-B14F-4D97-AF65-F5344CB8AC3E}">
        <p14:creationId xmlns:p14="http://schemas.microsoft.com/office/powerpoint/2010/main" val="2872929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AA58B78-BFAF-499B-A067-643C81560304}"/>
              </a:ext>
            </a:extLst>
          </p:cNvPr>
          <p:cNvSpPr txBox="1"/>
          <p:nvPr/>
        </p:nvSpPr>
        <p:spPr>
          <a:xfrm>
            <a:off x="310101" y="445273"/>
            <a:ext cx="4339650" cy="4916731"/>
          </a:xfrm>
          <a:prstGeom prst="rect">
            <a:avLst/>
          </a:prstGeom>
          <a:noFill/>
        </p:spPr>
        <p:txBody>
          <a:bodyPr wrap="none" lIns="91440" tIns="45720" rIns="91440" bIns="45720" rtlCol="0" anchor="t">
            <a:spAutoFit/>
          </a:bodyPr>
          <a:lstStyle/>
          <a:p>
            <a:r>
              <a:rPr lang="en-US" altLang="ja-JP">
                <a:ea typeface="游ゴシック"/>
              </a:rPr>
              <a:t>Ⅰ</a:t>
            </a:r>
            <a:r>
              <a:rPr lang="ja-JP" altLang="en-US">
                <a:ea typeface="游ゴシック"/>
              </a:rPr>
              <a:t>．データ分析の理論理解に必要な数学</a:t>
            </a:r>
            <a:endParaRPr lang="en-US" altLang="ja-JP">
              <a:ea typeface="游ゴシック"/>
            </a:endParaRPr>
          </a:p>
          <a:p>
            <a:endParaRPr kumimoji="1" lang="en-US" altLang="ja-JP"/>
          </a:p>
          <a:p>
            <a:r>
              <a:rPr kumimoji="1" lang="ja-JP" altLang="en-US">
                <a:ea typeface="游ゴシック"/>
              </a:rPr>
              <a:t>　２．線形代数</a:t>
            </a:r>
            <a:endParaRPr lang="en-US" altLang="ja-JP">
              <a:ea typeface="游ゴシック"/>
            </a:endParaRPr>
          </a:p>
          <a:p>
            <a:endParaRPr lang="ja-JP" altLang="en-US" sz="1050">
              <a:ea typeface="游ゴシック"/>
            </a:endParaRPr>
          </a:p>
          <a:p>
            <a:pPr lvl="0"/>
            <a:r>
              <a:rPr lang="ja-JP" altLang="en-US" sz="1050">
                <a:ea typeface="游ゴシック"/>
              </a:rPr>
              <a:t>　　　・ベクトルと行列の加減</a:t>
            </a:r>
            <a:endParaRPr lang="en-US" altLang="ja-JP" sz="1050">
              <a:ea typeface="游ゴシック"/>
            </a:endParaRPr>
          </a:p>
          <a:p>
            <a:pPr lvl="0"/>
            <a:r>
              <a:rPr lang="ja-JP" altLang="en-US" sz="1050">
                <a:ea typeface="游ゴシック"/>
              </a:rPr>
              <a:t>　　　　　✓ベクトルと行列の定義</a:t>
            </a:r>
            <a:endParaRPr lang="en-US" altLang="ja-JP" sz="1050">
              <a:ea typeface="游ゴシック"/>
            </a:endParaRPr>
          </a:p>
          <a:p>
            <a:pPr lvl="0"/>
            <a:r>
              <a:rPr lang="ja-JP" altLang="en-US" sz="1050">
                <a:ea typeface="游ゴシック"/>
              </a:rPr>
              <a:t>　　　　　✓ベクトルと行列の加減とスカラー倍</a:t>
            </a:r>
            <a:endParaRPr lang="en-US" altLang="ja-JP" sz="1050">
              <a:ea typeface="游ゴシック"/>
            </a:endParaRPr>
          </a:p>
          <a:p>
            <a:pPr lvl="0"/>
            <a:r>
              <a:rPr lang="ja-JP" altLang="en-US" sz="1050">
                <a:ea typeface="游ゴシック"/>
              </a:rPr>
              <a:t>　　　　　✓正方行列のトレース</a:t>
            </a:r>
            <a:endParaRPr lang="en-US" altLang="ja-JP" sz="1050">
              <a:ea typeface="游ゴシック"/>
            </a:endParaRPr>
          </a:p>
          <a:p>
            <a:pPr lvl="0"/>
            <a:endParaRPr lang="ja-JP"/>
          </a:p>
          <a:p>
            <a:pPr lvl="0"/>
            <a:r>
              <a:rPr lang="ja-JP" altLang="en-US" sz="1050">
                <a:solidFill>
                  <a:prstClr val="black"/>
                </a:solidFill>
              </a:rPr>
              <a:t>　　　・ベクトルと行列の積</a:t>
            </a:r>
            <a:endParaRPr lang="en-US" altLang="ja-JP" sz="1050">
              <a:solidFill>
                <a:prstClr val="black"/>
              </a:solidFill>
            </a:endParaRPr>
          </a:p>
          <a:p>
            <a:pPr lvl="0"/>
            <a:r>
              <a:rPr lang="ja-JP" altLang="en-US" sz="1050">
                <a:solidFill>
                  <a:prstClr val="black"/>
                </a:solidFill>
              </a:rPr>
              <a:t>　　　　　✓内積</a:t>
            </a:r>
            <a:endParaRPr lang="en-US" altLang="ja-JP" sz="1050">
              <a:solidFill>
                <a:prstClr val="black"/>
              </a:solidFill>
            </a:endParaRPr>
          </a:p>
          <a:p>
            <a:pPr lvl="0"/>
            <a:r>
              <a:rPr lang="ja-JP" altLang="en-US" sz="1050">
                <a:solidFill>
                  <a:prstClr val="black"/>
                </a:solidFill>
              </a:rPr>
              <a:t>　　　　　✓ベクトルと行列の積</a:t>
            </a:r>
            <a:endParaRPr lang="en-US" altLang="ja-JP" sz="1050">
              <a:solidFill>
                <a:prstClr val="black"/>
              </a:solidFill>
            </a:endParaRPr>
          </a:p>
          <a:p>
            <a:pPr lvl="0"/>
            <a:r>
              <a:rPr lang="ja-JP" altLang="en-US" sz="1050">
                <a:solidFill>
                  <a:prstClr val="black"/>
                </a:solidFill>
              </a:rPr>
              <a:t>　　　　　✓</a:t>
            </a:r>
            <a:r>
              <a:rPr lang="en-US" altLang="ja-JP" sz="1050">
                <a:solidFill>
                  <a:prstClr val="black"/>
                </a:solidFill>
              </a:rPr>
              <a:t>2</a:t>
            </a:r>
            <a:r>
              <a:rPr lang="ja-JP" altLang="en-US" sz="1050">
                <a:solidFill>
                  <a:prstClr val="black"/>
                </a:solidFill>
              </a:rPr>
              <a:t>次形式</a:t>
            </a:r>
            <a:endParaRPr lang="en-US" altLang="ja-JP" sz="1050">
              <a:solidFill>
                <a:prstClr val="black"/>
              </a:solidFill>
            </a:endParaRPr>
          </a:p>
          <a:p>
            <a:pPr lvl="0"/>
            <a:endParaRPr lang="ja-JP" altLang="en-US" sz="1050">
              <a:solidFill>
                <a:prstClr val="black"/>
              </a:solidFill>
            </a:endParaRPr>
          </a:p>
          <a:p>
            <a:pPr lvl="0"/>
            <a:r>
              <a:rPr lang="ja-JP" altLang="en-US" sz="1050">
                <a:solidFill>
                  <a:prstClr val="black"/>
                </a:solidFill>
              </a:rPr>
              <a:t>　　　・いろいろな行列</a:t>
            </a:r>
            <a:endParaRPr lang="en-US" altLang="ja-JP" sz="1050">
              <a:solidFill>
                <a:prstClr val="black"/>
              </a:solidFill>
            </a:endParaRPr>
          </a:p>
          <a:p>
            <a:pPr lvl="0"/>
            <a:r>
              <a:rPr lang="ja-JP" altLang="en-US" sz="1050">
                <a:solidFill>
                  <a:prstClr val="black"/>
                </a:solidFill>
              </a:rPr>
              <a:t>　　　　　✓単位行列</a:t>
            </a:r>
            <a:endParaRPr lang="en-US" altLang="ja-JP" sz="1050">
              <a:solidFill>
                <a:prstClr val="black"/>
              </a:solidFill>
            </a:endParaRPr>
          </a:p>
          <a:p>
            <a:pPr lvl="0"/>
            <a:r>
              <a:rPr lang="ja-JP" altLang="en-US" sz="1050">
                <a:solidFill>
                  <a:prstClr val="black"/>
                </a:solidFill>
              </a:rPr>
              <a:t>　　　　　✓逆行列</a:t>
            </a:r>
            <a:endParaRPr lang="en-US" altLang="ja-JP" sz="1050">
              <a:solidFill>
                <a:prstClr val="black"/>
              </a:solidFill>
            </a:endParaRPr>
          </a:p>
          <a:p>
            <a:pPr lvl="0"/>
            <a:r>
              <a:rPr lang="ja-JP" altLang="en-US" sz="1050">
                <a:solidFill>
                  <a:prstClr val="black"/>
                </a:solidFill>
              </a:rPr>
              <a:t>　　　　　✓直交行列</a:t>
            </a:r>
            <a:endParaRPr lang="en-US" altLang="ja-JP" sz="1050">
              <a:solidFill>
                <a:prstClr val="black"/>
              </a:solidFill>
            </a:endParaRPr>
          </a:p>
          <a:p>
            <a:pPr lvl="0"/>
            <a:r>
              <a:rPr lang="ja-JP" altLang="en-US" sz="1050">
                <a:solidFill>
                  <a:prstClr val="black"/>
                </a:solidFill>
              </a:rPr>
              <a:t>　　　　　✓対称行列</a:t>
            </a:r>
            <a:endParaRPr lang="en-US" altLang="ja-JP" sz="1050">
              <a:solidFill>
                <a:prstClr val="black"/>
              </a:solidFill>
            </a:endParaRPr>
          </a:p>
          <a:p>
            <a:pPr lvl="0"/>
            <a:r>
              <a:rPr lang="ja-JP" altLang="en-US" sz="1050">
                <a:solidFill>
                  <a:prstClr val="black"/>
                </a:solidFill>
              </a:rPr>
              <a:t>　　　　　✓対角行列</a:t>
            </a:r>
            <a:endParaRPr lang="en-US" altLang="ja-JP" sz="1050">
              <a:solidFill>
                <a:prstClr val="black"/>
              </a:solidFill>
            </a:endParaRPr>
          </a:p>
          <a:p>
            <a:pPr lvl="0"/>
            <a:r>
              <a:rPr lang="ja-JP" altLang="en-US" sz="1050">
                <a:solidFill>
                  <a:prstClr val="black"/>
                </a:solidFill>
              </a:rPr>
              <a:t>　　　　　✓三角行列</a:t>
            </a:r>
            <a:endParaRPr lang="en-US" altLang="ja-JP" sz="1050">
              <a:solidFill>
                <a:prstClr val="black"/>
              </a:solidFill>
            </a:endParaRPr>
          </a:p>
          <a:p>
            <a:pPr lvl="0"/>
            <a:r>
              <a:rPr lang="ja-JP" altLang="en-US" sz="1050">
                <a:solidFill>
                  <a:prstClr val="black"/>
                </a:solidFill>
              </a:rPr>
              <a:t>　　　　　✓べき等行列</a:t>
            </a:r>
            <a:endParaRPr lang="en-US" altLang="ja-JP" sz="1050">
              <a:solidFill>
                <a:prstClr val="black"/>
              </a:solidFill>
            </a:endParaRPr>
          </a:p>
          <a:p>
            <a:pPr lvl="0"/>
            <a:r>
              <a:rPr lang="ja-JP" altLang="en-US" sz="1050">
                <a:solidFill>
                  <a:prstClr val="black"/>
                </a:solidFill>
              </a:rPr>
              <a:t>　　　　　✓正定値行列・非負定値行列</a:t>
            </a:r>
            <a:endParaRPr lang="en-US" altLang="ja-JP" sz="1050">
              <a:solidFill>
                <a:prstClr val="black"/>
              </a:solidFill>
            </a:endParaRPr>
          </a:p>
          <a:p>
            <a:pPr lvl="0"/>
            <a:endParaRPr lang="ja-JP" altLang="en-US" sz="1050">
              <a:solidFill>
                <a:prstClr val="black"/>
              </a:solidFill>
            </a:endParaRPr>
          </a:p>
          <a:p>
            <a:pPr lvl="0"/>
            <a:r>
              <a:rPr lang="ja-JP" altLang="en-US" sz="1050">
                <a:solidFill>
                  <a:prstClr val="black"/>
                </a:solidFill>
              </a:rPr>
              <a:t>　　　・行列の基本変形</a:t>
            </a:r>
            <a:endParaRPr lang="en-US" altLang="ja-JP" sz="1050">
              <a:solidFill>
                <a:prstClr val="black"/>
              </a:solidFill>
            </a:endParaRPr>
          </a:p>
          <a:p>
            <a:pPr lvl="0"/>
            <a:r>
              <a:rPr lang="ja-JP" altLang="en-US" sz="1050">
                <a:solidFill>
                  <a:prstClr val="black"/>
                </a:solidFill>
              </a:rPr>
              <a:t>　　　　　✓基本変形と基本行列</a:t>
            </a:r>
            <a:endParaRPr lang="en-US" altLang="ja-JP" sz="1050">
              <a:solidFill>
                <a:prstClr val="black"/>
              </a:solidFill>
            </a:endParaRPr>
          </a:p>
          <a:p>
            <a:pPr lvl="0"/>
            <a:r>
              <a:rPr lang="ja-JP" altLang="en-US" sz="1050">
                <a:solidFill>
                  <a:prstClr val="black"/>
                </a:solidFill>
              </a:rPr>
              <a:t>　　　　　✓基本変形の利用</a:t>
            </a:r>
          </a:p>
        </p:txBody>
      </p:sp>
      <p:sp>
        <p:nvSpPr>
          <p:cNvPr id="3" name="テキスト ボックス 2">
            <a:extLst>
              <a:ext uri="{FF2B5EF4-FFF2-40B4-BE49-F238E27FC236}">
                <a16:creationId xmlns:a16="http://schemas.microsoft.com/office/drawing/2014/main" id="{7BCB75EC-9B60-4421-B8EB-0D6EC0B48F8F}"/>
              </a:ext>
            </a:extLst>
          </p:cNvPr>
          <p:cNvSpPr txBox="1"/>
          <p:nvPr/>
        </p:nvSpPr>
        <p:spPr>
          <a:xfrm>
            <a:off x="3611218" y="1391056"/>
            <a:ext cx="3281668" cy="4293483"/>
          </a:xfrm>
          <a:prstGeom prst="rect">
            <a:avLst/>
          </a:prstGeom>
          <a:noFill/>
        </p:spPr>
        <p:txBody>
          <a:bodyPr wrap="none" lIns="91440" tIns="45720" rIns="91440" bIns="45720" rtlCol="0" anchor="t">
            <a:spAutoFit/>
          </a:bodyPr>
          <a:lstStyle/>
          <a:p>
            <a:pPr lvl="0"/>
            <a:r>
              <a:rPr lang="ja-JP" altLang="en-US" sz="1050">
                <a:solidFill>
                  <a:prstClr val="black"/>
                </a:solidFill>
              </a:rPr>
              <a:t>　　　・部分ベクトル空間</a:t>
            </a:r>
            <a:endParaRPr lang="en-US" altLang="ja-JP" sz="1050">
              <a:solidFill>
                <a:prstClr val="black"/>
              </a:solidFill>
            </a:endParaRPr>
          </a:p>
          <a:p>
            <a:pPr lvl="0"/>
            <a:r>
              <a:rPr lang="ja-JP" altLang="en-US" sz="1050">
                <a:solidFill>
                  <a:prstClr val="black"/>
                </a:solidFill>
              </a:rPr>
              <a:t>　　　　　　✓ベクトルの</a:t>
            </a:r>
            <a:r>
              <a:rPr lang="en-US" altLang="ja-JP" sz="1050">
                <a:solidFill>
                  <a:prstClr val="black"/>
                </a:solidFill>
              </a:rPr>
              <a:t>1</a:t>
            </a:r>
            <a:r>
              <a:rPr lang="ja-JP" altLang="en-US" sz="1050">
                <a:solidFill>
                  <a:prstClr val="black"/>
                </a:solidFill>
              </a:rPr>
              <a:t>次結合</a:t>
            </a:r>
            <a:endParaRPr lang="en-US" altLang="ja-JP" sz="1050">
              <a:solidFill>
                <a:prstClr val="black"/>
              </a:solidFill>
            </a:endParaRPr>
          </a:p>
          <a:p>
            <a:pPr lvl="0"/>
            <a:r>
              <a:rPr lang="ja-JP" altLang="en-US" sz="1050">
                <a:solidFill>
                  <a:prstClr val="black"/>
                </a:solidFill>
              </a:rPr>
              <a:t>　　　　　　✓ベクトルの</a:t>
            </a:r>
            <a:r>
              <a:rPr lang="en-US" altLang="ja-JP" sz="1050">
                <a:solidFill>
                  <a:prstClr val="black"/>
                </a:solidFill>
              </a:rPr>
              <a:t>1</a:t>
            </a:r>
            <a:r>
              <a:rPr lang="ja-JP" altLang="en-US" sz="1050">
                <a:solidFill>
                  <a:prstClr val="black"/>
                </a:solidFill>
              </a:rPr>
              <a:t>次独立</a:t>
            </a:r>
            <a:endParaRPr lang="en-US" altLang="ja-JP" sz="1050">
              <a:solidFill>
                <a:prstClr val="black"/>
              </a:solidFill>
            </a:endParaRPr>
          </a:p>
          <a:p>
            <a:pPr lvl="0"/>
            <a:r>
              <a:rPr lang="ja-JP" altLang="en-US" sz="1050">
                <a:solidFill>
                  <a:prstClr val="black"/>
                </a:solidFill>
              </a:rPr>
              <a:t>　　　　　　✓部分ベクトル空間</a:t>
            </a:r>
            <a:endParaRPr lang="en-US" altLang="ja-JP" sz="1050">
              <a:solidFill>
                <a:prstClr val="black"/>
              </a:solidFill>
            </a:endParaRPr>
          </a:p>
          <a:p>
            <a:pPr lvl="0"/>
            <a:r>
              <a:rPr lang="ja-JP" altLang="en-US" sz="1050">
                <a:solidFill>
                  <a:prstClr val="black"/>
                </a:solidFill>
              </a:rPr>
              <a:t>　　　　　　✓シュミットの直交化法</a:t>
            </a:r>
            <a:endParaRPr lang="en-US" altLang="ja-JP" sz="1050">
              <a:solidFill>
                <a:prstClr val="black"/>
              </a:solidFill>
            </a:endParaRPr>
          </a:p>
          <a:p>
            <a:pPr lvl="0"/>
            <a:r>
              <a:rPr lang="ja-JP" altLang="en-US" sz="1050">
                <a:solidFill>
                  <a:prstClr val="black"/>
                </a:solidFill>
              </a:rPr>
              <a:t>　　　　　　✓直交補空間</a:t>
            </a:r>
            <a:endParaRPr lang="en-US" altLang="ja-JP" sz="1050">
              <a:solidFill>
                <a:prstClr val="black"/>
              </a:solidFill>
            </a:endParaRPr>
          </a:p>
          <a:p>
            <a:pPr lvl="0"/>
            <a:endParaRPr lang="ja-JP" altLang="en-US" sz="1050">
              <a:solidFill>
                <a:prstClr val="black"/>
              </a:solidFill>
            </a:endParaRPr>
          </a:p>
          <a:p>
            <a:pPr lvl="0"/>
            <a:r>
              <a:rPr lang="ja-JP" altLang="en-US" sz="1050">
                <a:solidFill>
                  <a:prstClr val="black"/>
                </a:solidFill>
              </a:rPr>
              <a:t>　　　・行列のランク</a:t>
            </a:r>
            <a:endParaRPr lang="en-US" altLang="ja-JP" sz="1050">
              <a:solidFill>
                <a:prstClr val="black"/>
              </a:solidFill>
            </a:endParaRPr>
          </a:p>
          <a:p>
            <a:pPr lvl="0"/>
            <a:r>
              <a:rPr lang="ja-JP" altLang="en-US" sz="1050">
                <a:solidFill>
                  <a:prstClr val="black"/>
                </a:solidFill>
              </a:rPr>
              <a:t>　　　　　　✓行列のランク</a:t>
            </a:r>
            <a:endParaRPr lang="en-US" altLang="ja-JP" sz="1050">
              <a:solidFill>
                <a:prstClr val="black"/>
              </a:solidFill>
            </a:endParaRPr>
          </a:p>
          <a:p>
            <a:pPr lvl="0"/>
            <a:r>
              <a:rPr lang="ja-JP" altLang="en-US" sz="1050">
                <a:solidFill>
                  <a:prstClr val="black"/>
                </a:solidFill>
              </a:rPr>
              <a:t>　　　　　　✓次元の公式</a:t>
            </a:r>
            <a:endParaRPr lang="en-US" altLang="ja-JP" sz="1050">
              <a:solidFill>
                <a:prstClr val="black"/>
              </a:solidFill>
            </a:endParaRPr>
          </a:p>
          <a:p>
            <a:pPr lvl="0"/>
            <a:r>
              <a:rPr lang="ja-JP" altLang="en-US" sz="1050">
                <a:solidFill>
                  <a:prstClr val="black"/>
                </a:solidFill>
              </a:rPr>
              <a:t>　　　　　　✓行列のランクの性質</a:t>
            </a:r>
            <a:endParaRPr lang="en-US" altLang="ja-JP" sz="1050">
              <a:solidFill>
                <a:prstClr val="black"/>
              </a:solidFill>
            </a:endParaRPr>
          </a:p>
          <a:p>
            <a:pPr lvl="0"/>
            <a:endParaRPr lang="ja-JP" altLang="en-US" sz="1050">
              <a:solidFill>
                <a:prstClr val="black"/>
              </a:solidFill>
            </a:endParaRPr>
          </a:p>
          <a:p>
            <a:pPr lvl="0"/>
            <a:r>
              <a:rPr lang="ja-JP" altLang="en-US" sz="1050">
                <a:solidFill>
                  <a:prstClr val="black"/>
                </a:solidFill>
              </a:rPr>
              <a:t>　　　・行列式</a:t>
            </a:r>
            <a:endParaRPr lang="en-US" altLang="ja-JP" sz="1050">
              <a:solidFill>
                <a:prstClr val="black"/>
              </a:solidFill>
            </a:endParaRPr>
          </a:p>
          <a:p>
            <a:pPr lvl="0"/>
            <a:r>
              <a:rPr lang="ja-JP" altLang="en-US" sz="1050">
                <a:solidFill>
                  <a:prstClr val="black"/>
                </a:solidFill>
              </a:rPr>
              <a:t>　　　　　　✓行列式の定義</a:t>
            </a:r>
            <a:endParaRPr lang="en-US" altLang="ja-JP" sz="1050">
              <a:solidFill>
                <a:prstClr val="black"/>
              </a:solidFill>
            </a:endParaRPr>
          </a:p>
          <a:p>
            <a:pPr lvl="0"/>
            <a:r>
              <a:rPr lang="ja-JP" altLang="en-US" sz="1050">
                <a:solidFill>
                  <a:prstClr val="black"/>
                </a:solidFill>
              </a:rPr>
              <a:t>　　　　　　✓行列式の性質</a:t>
            </a:r>
            <a:endParaRPr lang="en-US" altLang="ja-JP" sz="1050">
              <a:solidFill>
                <a:prstClr val="black"/>
              </a:solidFill>
            </a:endParaRPr>
          </a:p>
          <a:p>
            <a:pPr lvl="0"/>
            <a:r>
              <a:rPr lang="ja-JP" altLang="en-US" sz="1050">
                <a:solidFill>
                  <a:prstClr val="black"/>
                </a:solidFill>
              </a:rPr>
              <a:t>　　　　　　✓行列式の展開</a:t>
            </a:r>
            <a:endParaRPr lang="en-US" altLang="ja-JP" sz="1050">
              <a:solidFill>
                <a:prstClr val="black"/>
              </a:solidFill>
            </a:endParaRPr>
          </a:p>
          <a:p>
            <a:pPr lvl="0"/>
            <a:endParaRPr lang="ja-JP" altLang="en-US" sz="1050">
              <a:solidFill>
                <a:prstClr val="black"/>
              </a:solidFill>
            </a:endParaRPr>
          </a:p>
          <a:p>
            <a:pPr lvl="0"/>
            <a:r>
              <a:rPr lang="ja-JP" altLang="en-US" sz="1050">
                <a:solidFill>
                  <a:prstClr val="black"/>
                </a:solidFill>
              </a:rPr>
              <a:t>　　　・射影と射影行列</a:t>
            </a:r>
            <a:endParaRPr lang="en-US" altLang="ja-JP" sz="1050">
              <a:solidFill>
                <a:prstClr val="black"/>
              </a:solidFill>
            </a:endParaRPr>
          </a:p>
          <a:p>
            <a:pPr lvl="0"/>
            <a:r>
              <a:rPr lang="ja-JP" altLang="en-US" sz="1050">
                <a:solidFill>
                  <a:prstClr val="black"/>
                </a:solidFill>
              </a:rPr>
              <a:t>　　　　　　✓射影</a:t>
            </a:r>
            <a:endParaRPr lang="en-US" altLang="ja-JP" sz="1050">
              <a:solidFill>
                <a:prstClr val="black"/>
              </a:solidFill>
            </a:endParaRPr>
          </a:p>
          <a:p>
            <a:pPr lvl="0"/>
            <a:r>
              <a:rPr lang="ja-JP" altLang="en-US" sz="1050">
                <a:solidFill>
                  <a:prstClr val="black"/>
                </a:solidFill>
              </a:rPr>
              <a:t>　　　　　　✓射影行列</a:t>
            </a:r>
            <a:endParaRPr lang="en-US" altLang="ja-JP" sz="1050">
              <a:solidFill>
                <a:prstClr val="black"/>
              </a:solidFill>
            </a:endParaRPr>
          </a:p>
          <a:p>
            <a:pPr lvl="0"/>
            <a:endParaRPr lang="ja-JP" altLang="en-US" sz="1050">
              <a:solidFill>
                <a:prstClr val="black"/>
              </a:solidFill>
            </a:endParaRPr>
          </a:p>
          <a:p>
            <a:pPr lvl="0"/>
            <a:r>
              <a:rPr lang="ja-JP" altLang="en-US" sz="1050">
                <a:solidFill>
                  <a:prstClr val="black"/>
                </a:solidFill>
              </a:rPr>
              <a:t>　　　・固有値と固有ベクトル</a:t>
            </a:r>
            <a:endParaRPr lang="en-US" altLang="ja-JP" sz="1050">
              <a:solidFill>
                <a:prstClr val="black"/>
              </a:solidFill>
            </a:endParaRPr>
          </a:p>
          <a:p>
            <a:pPr lvl="0"/>
            <a:r>
              <a:rPr lang="ja-JP" altLang="en-US" sz="1050">
                <a:solidFill>
                  <a:prstClr val="black"/>
                </a:solidFill>
              </a:rPr>
              <a:t>　　　　　　✓固有値と固有ベクトルの定義と性質</a:t>
            </a:r>
            <a:endParaRPr lang="en-US" altLang="ja-JP" sz="1050">
              <a:solidFill>
                <a:prstClr val="black"/>
              </a:solidFill>
            </a:endParaRPr>
          </a:p>
          <a:p>
            <a:pPr lvl="0"/>
            <a:r>
              <a:rPr lang="ja-JP" altLang="en-US" sz="1050">
                <a:solidFill>
                  <a:prstClr val="black"/>
                </a:solidFill>
              </a:rPr>
              <a:t>　　　　　　✓対角化</a:t>
            </a:r>
            <a:endParaRPr lang="en-US" altLang="ja-JP" sz="1050">
              <a:solidFill>
                <a:prstClr val="black"/>
              </a:solidFill>
            </a:endParaRPr>
          </a:p>
          <a:p>
            <a:pPr lvl="0"/>
            <a:r>
              <a:rPr lang="ja-JP" altLang="en-US" sz="1050">
                <a:solidFill>
                  <a:prstClr val="black"/>
                </a:solidFill>
              </a:rPr>
              <a:t>　　　　　　✓べき等行列の固有値の性質</a:t>
            </a:r>
            <a:endParaRPr lang="en-US" altLang="ja-JP" sz="1050">
              <a:solidFill>
                <a:prstClr val="black"/>
              </a:solidFill>
            </a:endParaRPr>
          </a:p>
        </p:txBody>
      </p:sp>
      <p:sp>
        <p:nvSpPr>
          <p:cNvPr id="4" name="テキスト ボックス 3">
            <a:extLst>
              <a:ext uri="{FF2B5EF4-FFF2-40B4-BE49-F238E27FC236}">
                <a16:creationId xmlns:a16="http://schemas.microsoft.com/office/drawing/2014/main" id="{D9A71B22-A565-4ADB-946A-D770FC734E1F}"/>
              </a:ext>
            </a:extLst>
          </p:cNvPr>
          <p:cNvSpPr txBox="1"/>
          <p:nvPr/>
        </p:nvSpPr>
        <p:spPr>
          <a:xfrm>
            <a:off x="6892886" y="1391056"/>
            <a:ext cx="4089581" cy="1384995"/>
          </a:xfrm>
          <a:prstGeom prst="rect">
            <a:avLst/>
          </a:prstGeom>
          <a:noFill/>
        </p:spPr>
        <p:txBody>
          <a:bodyPr wrap="none" lIns="91440" tIns="45720" rIns="91440" bIns="45720" rtlCol="0" anchor="t">
            <a:spAutoFit/>
          </a:bodyPr>
          <a:lstStyle/>
          <a:p>
            <a:pPr lvl="0"/>
            <a:r>
              <a:rPr lang="ja-JP" altLang="en-US" sz="1050">
                <a:solidFill>
                  <a:prstClr val="black"/>
                </a:solidFill>
              </a:rPr>
              <a:t>　　　・対称行列の固有値と固有ベクトル</a:t>
            </a:r>
            <a:endParaRPr lang="en-US" altLang="ja-JP" sz="1050">
              <a:solidFill>
                <a:prstClr val="black"/>
              </a:solidFill>
            </a:endParaRPr>
          </a:p>
          <a:p>
            <a:pPr lvl="0"/>
            <a:r>
              <a:rPr lang="ja-JP" altLang="en-US" sz="1050">
                <a:solidFill>
                  <a:prstClr val="black"/>
                </a:solidFill>
              </a:rPr>
              <a:t>　　　　　　✓対称行列の固有値・固有ベクトルの性質</a:t>
            </a:r>
            <a:endParaRPr lang="en-US" altLang="ja-JP" sz="1050">
              <a:solidFill>
                <a:prstClr val="black"/>
              </a:solidFill>
            </a:endParaRPr>
          </a:p>
          <a:p>
            <a:pPr lvl="0"/>
            <a:r>
              <a:rPr lang="ja-JP" altLang="en-US" sz="1050">
                <a:solidFill>
                  <a:prstClr val="black"/>
                </a:solidFill>
              </a:rPr>
              <a:t>　　　　　　✓正定値行列・非負正定値行列・負定値行列の性質</a:t>
            </a:r>
            <a:endParaRPr lang="en-US" altLang="ja-JP" sz="1050">
              <a:solidFill>
                <a:prstClr val="black"/>
              </a:solidFill>
            </a:endParaRPr>
          </a:p>
          <a:p>
            <a:pPr lvl="0"/>
            <a:endParaRPr lang="ja-JP" altLang="en-US" sz="1050">
              <a:solidFill>
                <a:prstClr val="black"/>
              </a:solidFill>
            </a:endParaRPr>
          </a:p>
          <a:p>
            <a:pPr lvl="0"/>
            <a:r>
              <a:rPr lang="ja-JP" altLang="en-US" sz="1050">
                <a:solidFill>
                  <a:prstClr val="black"/>
                </a:solidFill>
              </a:rPr>
              <a:t>　　　・分割行列による計算</a:t>
            </a:r>
            <a:endParaRPr lang="en-US" altLang="ja-JP" sz="1050">
              <a:solidFill>
                <a:prstClr val="black"/>
              </a:solidFill>
            </a:endParaRPr>
          </a:p>
          <a:p>
            <a:pPr lvl="0"/>
            <a:r>
              <a:rPr kumimoji="1" lang="ja-JP" altLang="en-US" sz="1050">
                <a:solidFill>
                  <a:prstClr val="black"/>
                </a:solidFill>
              </a:rPr>
              <a:t>　　　　　　✓分割行列の加減と積</a:t>
            </a:r>
            <a:endParaRPr kumimoji="1" lang="en-US" altLang="ja-JP" sz="1050">
              <a:solidFill>
                <a:prstClr val="black"/>
              </a:solidFill>
            </a:endParaRPr>
          </a:p>
          <a:p>
            <a:pPr lvl="0"/>
            <a:r>
              <a:rPr lang="ja-JP" altLang="en-US" sz="1050">
                <a:solidFill>
                  <a:prstClr val="black"/>
                </a:solidFill>
              </a:rPr>
              <a:t>　　　　　　✓逆行列の公式</a:t>
            </a:r>
            <a:endParaRPr lang="en-US" altLang="ja-JP" sz="1050">
              <a:solidFill>
                <a:prstClr val="black"/>
              </a:solidFill>
            </a:endParaRPr>
          </a:p>
          <a:p>
            <a:pPr lvl="0"/>
            <a:r>
              <a:rPr kumimoji="1" lang="ja-JP" altLang="en-US" sz="1050">
                <a:solidFill>
                  <a:prstClr val="black"/>
                </a:solidFill>
              </a:rPr>
              <a:t>　　　　　　✓行列式の公式</a:t>
            </a:r>
            <a:endParaRPr kumimoji="1" lang="en-US" altLang="ja-JP"/>
          </a:p>
        </p:txBody>
      </p:sp>
    </p:spTree>
    <p:extLst>
      <p:ext uri="{BB962C8B-B14F-4D97-AF65-F5344CB8AC3E}">
        <p14:creationId xmlns:p14="http://schemas.microsoft.com/office/powerpoint/2010/main" val="1720893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AA58B78-BFAF-499B-A067-643C81560304}"/>
              </a:ext>
            </a:extLst>
          </p:cNvPr>
          <p:cNvSpPr txBox="1"/>
          <p:nvPr/>
        </p:nvSpPr>
        <p:spPr>
          <a:xfrm>
            <a:off x="538" y="774"/>
            <a:ext cx="12189837" cy="861774"/>
          </a:xfrm>
          <a:prstGeom prst="rect">
            <a:avLst/>
          </a:prstGeom>
          <a:noFill/>
          <a:ln>
            <a:solidFill>
              <a:schemeClr val="tx1"/>
            </a:solidFill>
          </a:ln>
        </p:spPr>
        <p:txBody>
          <a:bodyPr wrap="square" lIns="91440" tIns="45720" rIns="91440" bIns="45720" rtlCol="0" anchor="t">
            <a:spAutoFit/>
          </a:bodyPr>
          <a:lstStyle/>
          <a:p>
            <a:r>
              <a:rPr lang="en-US" altLang="ja-JP">
                <a:ea typeface="游ゴシック"/>
              </a:rPr>
              <a:t>Ⅰ</a:t>
            </a:r>
            <a:r>
              <a:rPr lang="ja-JP" altLang="en-US">
                <a:ea typeface="游ゴシック"/>
              </a:rPr>
              <a:t>．データ分析の理論理解に必要な数学</a:t>
            </a:r>
            <a:endParaRPr lang="en-US" altLang="ja-JP">
              <a:ea typeface="游ゴシック"/>
            </a:endParaRPr>
          </a:p>
          <a:p>
            <a:r>
              <a:rPr lang="ja-JP" altLang="en-US" sz="1600">
                <a:ea typeface="游ゴシック"/>
              </a:rPr>
              <a:t>　２</a:t>
            </a:r>
            <a:r>
              <a:rPr kumimoji="1" lang="ja-JP" sz="1600">
                <a:ea typeface="游ゴシック"/>
              </a:rPr>
              <a:t>．</a:t>
            </a:r>
            <a:r>
              <a:rPr lang="ja-JP" altLang="en-US" sz="1600">
                <a:ea typeface="游ゴシック"/>
              </a:rPr>
              <a:t>線形代数</a:t>
            </a:r>
            <a:endParaRPr lang="ja-JP" altLang="en-US" sz="1600">
              <a:ea typeface="+mn-lt"/>
              <a:cs typeface="+mn-lt"/>
            </a:endParaRPr>
          </a:p>
          <a:p>
            <a:r>
              <a:rPr lang="ja-JP" altLang="en-US" sz="1600">
                <a:ea typeface="+mn-lt"/>
                <a:cs typeface="+mn-lt"/>
              </a:rPr>
              <a:t>　　</a:t>
            </a:r>
            <a:r>
              <a:rPr lang="ja-JP" sz="1600">
                <a:ea typeface="+mn-lt"/>
                <a:cs typeface="+mn-lt"/>
              </a:rPr>
              <a:t>・ベクトルと</a:t>
            </a:r>
            <a:r>
              <a:rPr lang="ja-JP" altLang="en-US" sz="1600">
                <a:ea typeface="+mn-lt"/>
                <a:cs typeface="+mn-lt"/>
              </a:rPr>
              <a:t>行列</a:t>
            </a:r>
            <a:r>
              <a:rPr lang="ja-JP" sz="1600">
                <a:ea typeface="+mn-lt"/>
                <a:cs typeface="+mn-lt"/>
              </a:rPr>
              <a:t>の</a:t>
            </a:r>
            <a:r>
              <a:rPr lang="ja-JP" altLang="en-US" sz="1600">
                <a:ea typeface="+mn-lt"/>
                <a:cs typeface="+mn-lt"/>
              </a:rPr>
              <a:t>加減</a:t>
            </a:r>
          </a:p>
        </p:txBody>
      </p:sp>
      <p:sp>
        <p:nvSpPr>
          <p:cNvPr id="3" name="テキスト ボックス 2">
            <a:extLst>
              <a:ext uri="{FF2B5EF4-FFF2-40B4-BE49-F238E27FC236}">
                <a16:creationId xmlns:a16="http://schemas.microsoft.com/office/drawing/2014/main" id="{6513C66E-B524-4329-A62A-61FB0439F44D}"/>
              </a:ext>
            </a:extLst>
          </p:cNvPr>
          <p:cNvSpPr txBox="1"/>
          <p:nvPr/>
        </p:nvSpPr>
        <p:spPr>
          <a:xfrm>
            <a:off x="0" y="981549"/>
            <a:ext cx="12189837" cy="307777"/>
          </a:xfrm>
          <a:prstGeom prst="rect">
            <a:avLst/>
          </a:prstGeom>
          <a:noFill/>
          <a:ln>
            <a:noFill/>
          </a:ln>
        </p:spPr>
        <p:txBody>
          <a:bodyPr wrap="square" lIns="91440" tIns="45720" rIns="91440" bIns="45720" rtlCol="0" anchor="t">
            <a:spAutoFit/>
          </a:bodyPr>
          <a:lstStyle/>
          <a:p>
            <a:r>
              <a:rPr lang="ja-JP" sz="1400">
                <a:ea typeface="+mn-lt"/>
                <a:cs typeface="+mn-lt"/>
              </a:rPr>
              <a:t>✓</a:t>
            </a:r>
            <a:r>
              <a:rPr lang="ja-JP" altLang="en-US" sz="1400">
                <a:ea typeface="+mn-lt"/>
                <a:cs typeface="+mn-lt"/>
              </a:rPr>
              <a:t>ベクトルと行列の定義</a:t>
            </a:r>
          </a:p>
        </p:txBody>
      </p:sp>
    </p:spTree>
    <p:extLst>
      <p:ext uri="{BB962C8B-B14F-4D97-AF65-F5344CB8AC3E}">
        <p14:creationId xmlns:p14="http://schemas.microsoft.com/office/powerpoint/2010/main" val="2317343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AA58B78-BFAF-499B-A067-643C81560304}"/>
              </a:ext>
            </a:extLst>
          </p:cNvPr>
          <p:cNvSpPr txBox="1"/>
          <p:nvPr/>
        </p:nvSpPr>
        <p:spPr>
          <a:xfrm>
            <a:off x="310101" y="445273"/>
            <a:ext cx="4339650" cy="3508653"/>
          </a:xfrm>
          <a:prstGeom prst="rect">
            <a:avLst/>
          </a:prstGeom>
          <a:noFill/>
        </p:spPr>
        <p:txBody>
          <a:bodyPr wrap="none" lIns="91440" tIns="45720" rIns="91440" bIns="45720" rtlCol="0" anchor="t">
            <a:spAutoFit/>
          </a:bodyPr>
          <a:lstStyle/>
          <a:p>
            <a:r>
              <a:rPr lang="en-US" altLang="ja-JP">
                <a:ea typeface="游ゴシック"/>
              </a:rPr>
              <a:t>Ⅰ</a:t>
            </a:r>
            <a:r>
              <a:rPr lang="ja-JP" altLang="en-US">
                <a:ea typeface="游ゴシック"/>
              </a:rPr>
              <a:t>．データ分析の理論理解に必要な数学</a:t>
            </a:r>
            <a:endParaRPr lang="en-US" altLang="ja-JP">
              <a:ea typeface="游ゴシック"/>
            </a:endParaRPr>
          </a:p>
          <a:p>
            <a:endParaRPr kumimoji="1" lang="en-US" altLang="ja-JP"/>
          </a:p>
          <a:p>
            <a:r>
              <a:rPr kumimoji="1" lang="ja-JP" altLang="en-US">
                <a:ea typeface="游ゴシック"/>
              </a:rPr>
              <a:t>　</a:t>
            </a:r>
            <a:r>
              <a:rPr lang="ja-JP">
                <a:ea typeface="游ゴシック"/>
              </a:rPr>
              <a:t>３</a:t>
            </a:r>
            <a:r>
              <a:rPr kumimoji="1" lang="ja-JP">
                <a:ea typeface="游ゴシック"/>
              </a:rPr>
              <a:t>．</a:t>
            </a:r>
            <a:r>
              <a:rPr lang="ja-JP" altLang="en-US">
                <a:ea typeface="游ゴシック"/>
              </a:rPr>
              <a:t>多</a:t>
            </a:r>
            <a:r>
              <a:rPr kumimoji="1" lang="ja-JP">
                <a:ea typeface="游ゴシック"/>
              </a:rPr>
              <a:t>変数関数の微積分</a:t>
            </a:r>
            <a:endParaRPr lang="en-US">
              <a:ea typeface="+mn-lt"/>
              <a:cs typeface="+mn-lt"/>
            </a:endParaRPr>
          </a:p>
          <a:p>
            <a:endParaRPr lang="ja-JP" altLang="en-US" sz="1050">
              <a:ea typeface="+mn-lt"/>
              <a:cs typeface="+mn-lt"/>
            </a:endParaRPr>
          </a:p>
          <a:p>
            <a:r>
              <a:rPr lang="ja-JP" sz="1050">
                <a:ea typeface="游ゴシック"/>
              </a:rPr>
              <a:t>　　　・偏微分と微分</a:t>
            </a:r>
            <a:endParaRPr lang="en-US" altLang="ja-JP" sz="1050">
              <a:ea typeface="游ゴシック"/>
            </a:endParaRPr>
          </a:p>
          <a:p>
            <a:r>
              <a:rPr lang="ja-JP" altLang="en-US" sz="1050">
                <a:ea typeface="游ゴシック"/>
                <a:cs typeface="+mn-lt"/>
              </a:rPr>
              <a:t>　　　　　✓偏微分の定義</a:t>
            </a:r>
            <a:endParaRPr lang="en-US" altLang="ja-JP" sz="1050">
              <a:ea typeface="游ゴシック"/>
              <a:cs typeface="+mn-lt"/>
            </a:endParaRPr>
          </a:p>
          <a:p>
            <a:r>
              <a:rPr lang="ja-JP" altLang="en-US" sz="1050">
                <a:ea typeface="游ゴシック"/>
                <a:cs typeface="+mn-lt"/>
              </a:rPr>
              <a:t>　　　　　✓</a:t>
            </a:r>
            <a:r>
              <a:rPr lang="en-US" altLang="ja-JP" sz="1050">
                <a:ea typeface="游ゴシック"/>
                <a:cs typeface="+mn-lt"/>
              </a:rPr>
              <a:t>2</a:t>
            </a:r>
            <a:r>
              <a:rPr lang="ja-JP" altLang="en-US" sz="1050">
                <a:ea typeface="游ゴシック"/>
                <a:cs typeface="+mn-lt"/>
              </a:rPr>
              <a:t>変数関数の連続性</a:t>
            </a:r>
            <a:endParaRPr lang="en-US" altLang="ja-JP" sz="1050">
              <a:ea typeface="游ゴシック"/>
              <a:cs typeface="+mn-lt"/>
            </a:endParaRPr>
          </a:p>
          <a:p>
            <a:r>
              <a:rPr lang="ja-JP" altLang="en-US" sz="1050">
                <a:ea typeface="游ゴシック"/>
                <a:cs typeface="+mn-lt"/>
              </a:rPr>
              <a:t>　　　　　✓</a:t>
            </a:r>
            <a:r>
              <a:rPr lang="en-US" altLang="ja-JP" sz="1050">
                <a:ea typeface="游ゴシック"/>
                <a:cs typeface="+mn-lt"/>
              </a:rPr>
              <a:t>2</a:t>
            </a:r>
            <a:r>
              <a:rPr lang="ja-JP" altLang="en-US" sz="1050">
                <a:ea typeface="游ゴシック"/>
                <a:cs typeface="+mn-lt"/>
              </a:rPr>
              <a:t>変数関数の微分の定義と偏微分との関係</a:t>
            </a:r>
            <a:endParaRPr lang="en-US" altLang="ja-JP" sz="1050">
              <a:ea typeface="游ゴシック"/>
              <a:cs typeface="+mn-lt"/>
            </a:endParaRPr>
          </a:p>
          <a:p>
            <a:endParaRPr lang="en-US" sz="1050">
              <a:ea typeface="游ゴシック"/>
              <a:cs typeface="+mn-lt"/>
            </a:endParaRPr>
          </a:p>
          <a:p>
            <a:r>
              <a:rPr kumimoji="1" lang="ja-JP" sz="1050">
                <a:ea typeface="游ゴシック"/>
              </a:rPr>
              <a:t>　　　・</a:t>
            </a:r>
            <a:r>
              <a:rPr lang="ja-JP" sz="1050">
                <a:ea typeface="游ゴシック"/>
              </a:rPr>
              <a:t>テイラー</a:t>
            </a:r>
            <a:r>
              <a:rPr kumimoji="1" lang="ja-JP" sz="1050">
                <a:ea typeface="游ゴシック"/>
              </a:rPr>
              <a:t>の</a:t>
            </a:r>
            <a:r>
              <a:rPr lang="ja-JP" sz="1050">
                <a:ea typeface="游ゴシック"/>
              </a:rPr>
              <a:t>公式と</a:t>
            </a:r>
            <a:r>
              <a:rPr kumimoji="1" lang="ja-JP" sz="1050">
                <a:ea typeface="游ゴシック"/>
              </a:rPr>
              <a:t>極値</a:t>
            </a:r>
            <a:r>
              <a:rPr lang="ja-JP" sz="1050">
                <a:ea typeface="游ゴシック"/>
              </a:rPr>
              <a:t>問題</a:t>
            </a:r>
            <a:endParaRPr lang="en-US" altLang="ja-JP" sz="1050">
              <a:ea typeface="游ゴシック"/>
            </a:endParaRPr>
          </a:p>
          <a:p>
            <a:r>
              <a:rPr lang="ja-JP" altLang="en-US" sz="1050">
                <a:ea typeface="游ゴシック"/>
                <a:cs typeface="+mn-lt"/>
              </a:rPr>
              <a:t>　　　　　✓合成関数の微分法</a:t>
            </a:r>
            <a:endParaRPr lang="en-US" altLang="ja-JP" sz="1050">
              <a:ea typeface="游ゴシック"/>
              <a:cs typeface="+mn-lt"/>
            </a:endParaRPr>
          </a:p>
          <a:p>
            <a:r>
              <a:rPr lang="ja-JP" altLang="en-US" sz="1050">
                <a:ea typeface="游ゴシック"/>
                <a:cs typeface="+mn-lt"/>
              </a:rPr>
              <a:t>　　　　　✓テイラーの公式</a:t>
            </a:r>
            <a:endParaRPr lang="en-US" altLang="ja-JP" sz="1050">
              <a:ea typeface="游ゴシック"/>
              <a:cs typeface="+mn-lt"/>
            </a:endParaRPr>
          </a:p>
          <a:p>
            <a:r>
              <a:rPr lang="ja-JP" altLang="en-US" sz="1050">
                <a:ea typeface="游ゴシック"/>
                <a:cs typeface="+mn-lt"/>
              </a:rPr>
              <a:t>　　　　　✓極値の判定方法</a:t>
            </a:r>
            <a:endParaRPr lang="en-US" altLang="ja-JP" sz="1050">
              <a:ea typeface="游ゴシック"/>
              <a:cs typeface="+mn-lt"/>
            </a:endParaRPr>
          </a:p>
          <a:p>
            <a:endParaRPr lang="en-US" sz="1050">
              <a:ea typeface="+mn-lt"/>
              <a:cs typeface="+mn-lt"/>
            </a:endParaRPr>
          </a:p>
          <a:p>
            <a:r>
              <a:rPr lang="ja-JP" sz="1050">
                <a:ea typeface="游ゴシック"/>
              </a:rPr>
              <a:t>　　　・ベクトル微分と条件付き極値問題</a:t>
            </a:r>
            <a:endParaRPr lang="en-US" altLang="ja-JP" sz="1050">
              <a:ea typeface="游ゴシック"/>
            </a:endParaRPr>
          </a:p>
          <a:p>
            <a:r>
              <a:rPr lang="ja-JP" altLang="en-US" sz="1050">
                <a:ea typeface="游ゴシック"/>
                <a:cs typeface="+mn-lt"/>
              </a:rPr>
              <a:t>　　　　　✓</a:t>
            </a:r>
            <a:endParaRPr lang="en-US" sz="1050">
              <a:ea typeface="+mn-lt"/>
              <a:cs typeface="+mn-lt"/>
            </a:endParaRPr>
          </a:p>
          <a:p>
            <a:r>
              <a:rPr kumimoji="1" lang="ja-JP" sz="1050">
                <a:ea typeface="游ゴシック"/>
              </a:rPr>
              <a:t>　　　・</a:t>
            </a:r>
            <a:r>
              <a:rPr lang="ja-JP" sz="1050">
                <a:ea typeface="游ゴシック"/>
              </a:rPr>
              <a:t>重</a:t>
            </a:r>
            <a:r>
              <a:rPr kumimoji="1" lang="ja-JP" sz="1050">
                <a:ea typeface="游ゴシック"/>
              </a:rPr>
              <a:t>積分</a:t>
            </a:r>
            <a:endParaRPr lang="en-US" sz="1050">
              <a:ea typeface="游ゴシック"/>
              <a:cs typeface="+mn-lt"/>
            </a:endParaRPr>
          </a:p>
          <a:p>
            <a:r>
              <a:rPr lang="ja-JP" sz="1050">
                <a:ea typeface="游ゴシック"/>
              </a:rPr>
              <a:t>　　　・重積分での変</a:t>
            </a:r>
            <a:r>
              <a:rPr kumimoji="1" lang="ja-JP" sz="1050">
                <a:ea typeface="游ゴシック"/>
              </a:rPr>
              <a:t>数</a:t>
            </a:r>
            <a:r>
              <a:rPr lang="ja-JP" sz="1050">
                <a:ea typeface="游ゴシック"/>
              </a:rPr>
              <a:t>変換</a:t>
            </a:r>
            <a:endParaRPr lang="en-US" sz="1050">
              <a:ea typeface="+mn-lt"/>
              <a:cs typeface="+mn-lt"/>
            </a:endParaRPr>
          </a:p>
          <a:p>
            <a:r>
              <a:rPr lang="ja-JP" sz="1050">
                <a:ea typeface="游ゴシック"/>
              </a:rPr>
              <a:t>　　　・平均ベクトルと分散共</a:t>
            </a:r>
            <a:r>
              <a:rPr kumimoji="1" lang="ja-JP" sz="1050">
                <a:ea typeface="游ゴシック"/>
              </a:rPr>
              <a:t>分</a:t>
            </a:r>
            <a:r>
              <a:rPr lang="ja-JP" sz="1050">
                <a:ea typeface="游ゴシック"/>
              </a:rPr>
              <a:t>散行列</a:t>
            </a:r>
            <a:endParaRPr kumimoji="1" lang="en-US" altLang="ja-JP"/>
          </a:p>
        </p:txBody>
      </p:sp>
    </p:spTree>
    <p:extLst>
      <p:ext uri="{BB962C8B-B14F-4D97-AF65-F5344CB8AC3E}">
        <p14:creationId xmlns:p14="http://schemas.microsoft.com/office/powerpoint/2010/main" val="988504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AA58B78-BFAF-499B-A067-643C81560304}"/>
              </a:ext>
            </a:extLst>
          </p:cNvPr>
          <p:cNvSpPr txBox="1"/>
          <p:nvPr/>
        </p:nvSpPr>
        <p:spPr>
          <a:xfrm>
            <a:off x="538" y="774"/>
            <a:ext cx="12189837" cy="1515800"/>
          </a:xfrm>
          <a:prstGeom prst="rect">
            <a:avLst/>
          </a:prstGeom>
          <a:noFill/>
        </p:spPr>
        <p:txBody>
          <a:bodyPr wrap="square" lIns="91440" tIns="45720" rIns="91440" bIns="45720" rtlCol="0" anchor="t">
            <a:spAutoFit/>
          </a:bodyPr>
          <a:lstStyle/>
          <a:p>
            <a:r>
              <a:rPr lang="en-US" altLang="ja-JP">
                <a:ea typeface="游ゴシック"/>
              </a:rPr>
              <a:t>Ⅰ</a:t>
            </a:r>
            <a:r>
              <a:rPr lang="ja-JP" altLang="en-US">
                <a:ea typeface="游ゴシック"/>
              </a:rPr>
              <a:t>．データ分析の理論理解に必要な数学</a:t>
            </a:r>
            <a:endParaRPr lang="en-US" altLang="ja-JP">
              <a:ea typeface="游ゴシック"/>
            </a:endParaRPr>
          </a:p>
          <a:p>
            <a:r>
              <a:rPr lang="ja-JP" altLang="en-US" sz="1600">
                <a:ea typeface="游ゴシック"/>
              </a:rPr>
              <a:t>　３</a:t>
            </a:r>
            <a:r>
              <a:rPr kumimoji="1" lang="ja-JP" sz="1600">
                <a:ea typeface="游ゴシック"/>
              </a:rPr>
              <a:t>．</a:t>
            </a:r>
            <a:r>
              <a:rPr lang="ja-JP" altLang="en-US" sz="1600">
                <a:ea typeface="游ゴシック"/>
              </a:rPr>
              <a:t>多変数関数</a:t>
            </a:r>
            <a:r>
              <a:rPr lang="ja-JP" sz="1600">
                <a:ea typeface="游ゴシック"/>
              </a:rPr>
              <a:t>の</a:t>
            </a:r>
            <a:r>
              <a:rPr lang="ja-JP" altLang="en-US" sz="1600">
                <a:ea typeface="游ゴシック"/>
              </a:rPr>
              <a:t>微積分</a:t>
            </a:r>
            <a:endParaRPr lang="ja-JP" altLang="en-US" sz="1600">
              <a:ea typeface="+mn-lt"/>
              <a:cs typeface="+mn-lt"/>
            </a:endParaRPr>
          </a:p>
          <a:p>
            <a:r>
              <a:rPr lang="ja-JP" altLang="en-US" sz="1600">
                <a:ea typeface="+mn-lt"/>
                <a:cs typeface="+mn-lt"/>
              </a:rPr>
              <a:t>　　</a:t>
            </a:r>
            <a:r>
              <a:rPr lang="ja-JP" sz="1600">
                <a:ea typeface="+mn-lt"/>
                <a:cs typeface="+mn-lt"/>
              </a:rPr>
              <a:t>・偏微分と微分</a:t>
            </a:r>
            <a:endParaRPr lang="ja-JP" altLang="en-US" sz="1600">
              <a:ea typeface="+mn-lt"/>
              <a:cs typeface="+mn-lt"/>
            </a:endParaRPr>
          </a:p>
          <a:p>
            <a:r>
              <a:rPr lang="ja-JP" sz="1600">
                <a:ea typeface="+mn-lt"/>
                <a:cs typeface="+mn-lt"/>
              </a:rPr>
              <a:t>　　</a:t>
            </a:r>
            <a:r>
              <a:rPr lang="ja-JP" altLang="en-US" sz="1600">
                <a:ea typeface="+mn-lt"/>
                <a:cs typeface="+mn-lt"/>
              </a:rPr>
              <a:t>　</a:t>
            </a:r>
            <a:r>
              <a:rPr lang="ja-JP" sz="1400">
                <a:ea typeface="+mn-lt"/>
                <a:cs typeface="+mn-lt"/>
              </a:rPr>
              <a:t>✓</a:t>
            </a:r>
            <a:endParaRPr lang="ja-JP" altLang="en-US" sz="1400">
              <a:ea typeface="+mn-lt"/>
              <a:cs typeface="+mn-lt"/>
            </a:endParaRPr>
          </a:p>
          <a:p>
            <a:r>
              <a:rPr lang="ja-JP" altLang="en-US" sz="1600">
                <a:ea typeface="+mn-lt"/>
                <a:cs typeface="+mn-lt"/>
              </a:rPr>
              <a:t>　　　　</a:t>
            </a:r>
            <a:r>
              <a:rPr lang="ja-JP" altLang="en-US" sz="1050">
                <a:ea typeface="+mn-lt"/>
                <a:cs typeface="+mn-lt"/>
              </a:rPr>
              <a:t>本文</a:t>
            </a:r>
          </a:p>
          <a:p>
            <a:endParaRPr lang="ja-JP" altLang="en-US" sz="1050">
              <a:ea typeface="+mn-lt"/>
              <a:cs typeface="+mn-lt"/>
            </a:endParaRPr>
          </a:p>
        </p:txBody>
      </p:sp>
    </p:spTree>
    <p:extLst>
      <p:ext uri="{BB962C8B-B14F-4D97-AF65-F5344CB8AC3E}">
        <p14:creationId xmlns:p14="http://schemas.microsoft.com/office/powerpoint/2010/main" val="1868238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AA58B78-BFAF-499B-A067-643C81560304}"/>
              </a:ext>
            </a:extLst>
          </p:cNvPr>
          <p:cNvSpPr txBox="1"/>
          <p:nvPr/>
        </p:nvSpPr>
        <p:spPr>
          <a:xfrm>
            <a:off x="310101" y="445273"/>
            <a:ext cx="4339650" cy="4962897"/>
          </a:xfrm>
          <a:prstGeom prst="rect">
            <a:avLst/>
          </a:prstGeom>
          <a:noFill/>
        </p:spPr>
        <p:txBody>
          <a:bodyPr wrap="none" lIns="91440" tIns="45720" rIns="91440" bIns="45720" rtlCol="0" anchor="t">
            <a:spAutoFit/>
          </a:bodyPr>
          <a:lstStyle/>
          <a:p>
            <a:r>
              <a:rPr lang="en-US" altLang="ja-JP">
                <a:ea typeface="游ゴシック"/>
              </a:rPr>
              <a:t>Ⅰ</a:t>
            </a:r>
            <a:r>
              <a:rPr lang="ja-JP" altLang="en-US">
                <a:ea typeface="游ゴシック"/>
              </a:rPr>
              <a:t>．データ分析の理論理解に必要な数学</a:t>
            </a:r>
            <a:endParaRPr lang="en-US" altLang="ja-JP">
              <a:ea typeface="游ゴシック"/>
            </a:endParaRPr>
          </a:p>
          <a:p>
            <a:endParaRPr kumimoji="1" lang="en-US" altLang="ja-JP"/>
          </a:p>
          <a:p>
            <a:r>
              <a:rPr kumimoji="1" lang="ja-JP" altLang="en-US">
                <a:ea typeface="游ゴシック"/>
              </a:rPr>
              <a:t>　</a:t>
            </a:r>
            <a:r>
              <a:rPr lang="ja-JP">
                <a:ea typeface="游ゴシック"/>
              </a:rPr>
              <a:t>４</a:t>
            </a:r>
            <a:r>
              <a:rPr kumimoji="1" lang="ja-JP">
                <a:ea typeface="游ゴシック"/>
              </a:rPr>
              <a:t>．</a:t>
            </a:r>
            <a:r>
              <a:rPr lang="ja-JP" altLang="en-US">
                <a:ea typeface="游ゴシック"/>
              </a:rPr>
              <a:t>最</a:t>
            </a:r>
            <a:r>
              <a:rPr lang="ja-JP">
                <a:ea typeface="游ゴシック"/>
              </a:rPr>
              <a:t>適化</a:t>
            </a:r>
            <a:endParaRPr lang="en-US">
              <a:ea typeface="+mn-lt"/>
              <a:cs typeface="+mn-lt"/>
            </a:endParaRPr>
          </a:p>
          <a:p>
            <a:endParaRPr lang="ja-JP" altLang="en-US" sz="1050">
              <a:ea typeface="+mn-lt"/>
              <a:cs typeface="+mn-lt"/>
            </a:endParaRPr>
          </a:p>
          <a:p>
            <a:r>
              <a:rPr lang="ja-JP" sz="1050">
                <a:ea typeface="游ゴシック"/>
              </a:rPr>
              <a:t>　　　・基礎事項</a:t>
            </a:r>
            <a:endParaRPr lang="en-US" sz="1050">
              <a:ea typeface="+mn-lt"/>
              <a:cs typeface="+mn-lt"/>
            </a:endParaRPr>
          </a:p>
          <a:p>
            <a:r>
              <a:rPr kumimoji="1" lang="ja-JP" sz="1050">
                <a:ea typeface="+mn-lt"/>
                <a:cs typeface="+mn-lt"/>
              </a:rPr>
              <a:t>　　　</a:t>
            </a:r>
            <a:r>
              <a:rPr lang="ja-JP" sz="1050">
                <a:ea typeface="+mn-lt"/>
                <a:cs typeface="+mn-lt"/>
              </a:rPr>
              <a:t>　　✓数理</a:t>
            </a:r>
            <a:r>
              <a:rPr lang="ja-JP" altLang="en-US" sz="1050">
                <a:ea typeface="+mn-lt"/>
                <a:cs typeface="+mn-lt"/>
              </a:rPr>
              <a:t>最適</a:t>
            </a:r>
            <a:r>
              <a:rPr lang="ja-JP" sz="1050">
                <a:ea typeface="+mn-lt"/>
                <a:cs typeface="+mn-lt"/>
              </a:rPr>
              <a:t>化とは</a:t>
            </a:r>
          </a:p>
          <a:p>
            <a:r>
              <a:rPr lang="ja-JP" sz="1050">
                <a:ea typeface="+mn-lt"/>
                <a:cs typeface="+mn-lt"/>
              </a:rPr>
              <a:t>　　　　　✓最適化問題</a:t>
            </a:r>
          </a:p>
          <a:p>
            <a:r>
              <a:rPr lang="ja-JP" sz="1050">
                <a:ea typeface="+mn-lt"/>
                <a:cs typeface="+mn-lt"/>
              </a:rPr>
              <a:t>　　　　　✓代表的な最適化問題</a:t>
            </a:r>
            <a:endParaRPr lang="ja-JP" altLang="en-US" sz="1050">
              <a:ea typeface="+mn-lt"/>
              <a:cs typeface="+mn-lt"/>
            </a:endParaRPr>
          </a:p>
          <a:p>
            <a:endParaRPr lang="ja-JP" altLang="en-US" sz="1050">
              <a:ea typeface="+mn-lt"/>
              <a:cs typeface="+mn-lt"/>
            </a:endParaRPr>
          </a:p>
          <a:p>
            <a:r>
              <a:rPr lang="ja-JP" sz="1050">
                <a:ea typeface="+mn-lt"/>
                <a:cs typeface="+mn-lt"/>
              </a:rPr>
              <a:t>　　　</a:t>
            </a:r>
            <a:r>
              <a:rPr kumimoji="1" lang="ja-JP" sz="1050">
                <a:ea typeface="+mn-lt"/>
                <a:cs typeface="+mn-lt"/>
              </a:rPr>
              <a:t>・</a:t>
            </a:r>
            <a:r>
              <a:rPr lang="ja-JP" sz="1050">
                <a:ea typeface="+mn-lt"/>
                <a:cs typeface="+mn-lt"/>
              </a:rPr>
              <a:t>線形計画</a:t>
            </a:r>
            <a:endParaRPr lang="en-US" sz="1050">
              <a:ea typeface="+mn-lt"/>
              <a:cs typeface="+mn-lt"/>
            </a:endParaRPr>
          </a:p>
          <a:p>
            <a:r>
              <a:rPr kumimoji="1" lang="ja-JP" sz="1050">
                <a:ea typeface="+mn-lt"/>
                <a:cs typeface="+mn-lt"/>
              </a:rPr>
              <a:t>　　　</a:t>
            </a:r>
            <a:r>
              <a:rPr lang="ja-JP" sz="1050">
                <a:ea typeface="+mn-lt"/>
                <a:cs typeface="+mn-lt"/>
              </a:rPr>
              <a:t>　　</a:t>
            </a:r>
            <a:r>
              <a:rPr lang="ja-JP" altLang="en-US" sz="1050">
                <a:ea typeface="+mn-lt"/>
                <a:cs typeface="+mn-lt"/>
              </a:rPr>
              <a:t>✓線形計画問題の定式化</a:t>
            </a:r>
            <a:endParaRPr lang="ja-JP" sz="1050">
              <a:ea typeface="+mn-lt"/>
              <a:cs typeface="+mn-lt"/>
            </a:endParaRPr>
          </a:p>
          <a:p>
            <a:r>
              <a:rPr lang="ja-JP" altLang="en-US" sz="1050">
                <a:ea typeface="+mn-lt"/>
                <a:cs typeface="+mn-lt"/>
              </a:rPr>
              <a:t>　　　　　　　線形計画問題の応用例</a:t>
            </a:r>
          </a:p>
          <a:p>
            <a:r>
              <a:rPr lang="ja-JP" altLang="en-US" sz="1050">
                <a:ea typeface="+mn-lt"/>
                <a:cs typeface="+mn-lt"/>
              </a:rPr>
              <a:t>　　　　　　　凸な非線形関数の近似</a:t>
            </a:r>
          </a:p>
          <a:p>
            <a:r>
              <a:rPr lang="ja-JP" altLang="en-US" sz="1050">
                <a:ea typeface="+mn-lt"/>
                <a:cs typeface="+mn-lt"/>
              </a:rPr>
              <a:t>　　　　　　　連立1次方程式の近似解</a:t>
            </a:r>
          </a:p>
          <a:p>
            <a:r>
              <a:rPr lang="ja-JP" altLang="en-US" sz="1050">
                <a:ea typeface="+mn-lt"/>
                <a:cs typeface="+mn-lt"/>
              </a:rPr>
              <a:t>　　　　　　　比率の最小化</a:t>
            </a:r>
          </a:p>
          <a:p>
            <a:r>
              <a:rPr lang="ja-JP" altLang="en-US" sz="1050">
                <a:ea typeface="+mn-lt"/>
                <a:cs typeface="+mn-lt"/>
              </a:rPr>
              <a:t>　　　　　✓単体法</a:t>
            </a:r>
          </a:p>
          <a:p>
            <a:r>
              <a:rPr lang="ja-JP" altLang="en-US" sz="1050">
                <a:ea typeface="+mn-lt"/>
                <a:cs typeface="+mn-lt"/>
              </a:rPr>
              <a:t>　　　　　　　標準系</a:t>
            </a:r>
          </a:p>
          <a:p>
            <a:r>
              <a:rPr lang="ja-JP" altLang="en-US" sz="1050">
                <a:ea typeface="+mn-lt"/>
                <a:cs typeface="+mn-lt"/>
              </a:rPr>
              <a:t>　　　　　　　単体法の概略</a:t>
            </a:r>
          </a:p>
          <a:p>
            <a:r>
              <a:rPr lang="ja-JP" altLang="en-US" sz="1050">
                <a:ea typeface="+mn-lt"/>
                <a:cs typeface="+mn-lt"/>
              </a:rPr>
              <a:t>　　　　　　　単体法の例</a:t>
            </a:r>
          </a:p>
          <a:p>
            <a:r>
              <a:rPr lang="ja-JP" altLang="en-US" sz="1050">
                <a:ea typeface="+mn-lt"/>
                <a:cs typeface="+mn-lt"/>
              </a:rPr>
              <a:t>　　　　　　　単体法の原理</a:t>
            </a:r>
          </a:p>
          <a:p>
            <a:r>
              <a:rPr lang="ja-JP" altLang="en-US" sz="1050">
                <a:ea typeface="+mn-lt"/>
                <a:cs typeface="+mn-lt"/>
              </a:rPr>
              <a:t>　　　　　　　退化と巡回</a:t>
            </a:r>
          </a:p>
          <a:p>
            <a:r>
              <a:rPr lang="ja-JP" altLang="en-US" sz="1050">
                <a:ea typeface="+mn-lt"/>
                <a:cs typeface="+mn-lt"/>
              </a:rPr>
              <a:t>　　　　　　　2段階単体法</a:t>
            </a:r>
          </a:p>
          <a:p>
            <a:r>
              <a:rPr lang="ja-JP" altLang="en-US" sz="1050">
                <a:ea typeface="+mn-lt"/>
                <a:cs typeface="+mn-lt"/>
              </a:rPr>
              <a:t>　　　　　✓緩和問題と双対定理</a:t>
            </a:r>
          </a:p>
          <a:p>
            <a:r>
              <a:rPr lang="ja-JP" altLang="en-US" sz="1050">
                <a:ea typeface="+mn-lt"/>
                <a:cs typeface="+mn-lt"/>
              </a:rPr>
              <a:t>　　　　　　　双体問題</a:t>
            </a:r>
          </a:p>
          <a:p>
            <a:r>
              <a:rPr lang="ja-JP" altLang="en-US" sz="1050">
                <a:ea typeface="+mn-lt"/>
                <a:cs typeface="+mn-lt"/>
              </a:rPr>
              <a:t>　　　　　　　緩和問題</a:t>
            </a:r>
          </a:p>
          <a:p>
            <a:r>
              <a:rPr lang="ja-JP" altLang="en-US" sz="1050">
                <a:ea typeface="+mn-lt"/>
                <a:cs typeface="+mn-lt"/>
              </a:rPr>
              <a:t>　　　　　　　双体定理</a:t>
            </a:r>
          </a:p>
          <a:p>
            <a:r>
              <a:rPr lang="ja-JP" altLang="en-US" sz="1050">
                <a:ea typeface="+mn-lt"/>
                <a:cs typeface="+mn-lt"/>
              </a:rPr>
              <a:t>　　　　　　　感度分析</a:t>
            </a:r>
          </a:p>
          <a:p>
            <a:r>
              <a:rPr lang="ja-JP" altLang="en-US" sz="1050">
                <a:ea typeface="+mn-lt"/>
                <a:cs typeface="+mn-lt"/>
              </a:rPr>
              <a:t>　　　　　　　双対単体法</a:t>
            </a:r>
          </a:p>
        </p:txBody>
      </p:sp>
      <p:sp>
        <p:nvSpPr>
          <p:cNvPr id="8" name="テキスト ボックス 7">
            <a:extLst>
              <a:ext uri="{FF2B5EF4-FFF2-40B4-BE49-F238E27FC236}">
                <a16:creationId xmlns:a16="http://schemas.microsoft.com/office/drawing/2014/main" id="{2B24DCB8-6B87-4B3D-BF91-5C0301BC18DD}"/>
              </a:ext>
            </a:extLst>
          </p:cNvPr>
          <p:cNvSpPr txBox="1"/>
          <p:nvPr/>
        </p:nvSpPr>
        <p:spPr>
          <a:xfrm>
            <a:off x="3477163" y="1326336"/>
            <a:ext cx="3550972" cy="5101397"/>
          </a:xfrm>
          <a:prstGeom prst="rect">
            <a:avLst/>
          </a:prstGeom>
          <a:noFill/>
        </p:spPr>
        <p:txBody>
          <a:bodyPr wrap="none" lIns="91440" tIns="45720" rIns="91440" bIns="45720" rtlCol="0" anchor="t">
            <a:spAutoFit/>
          </a:bodyPr>
          <a:lstStyle/>
          <a:p>
            <a:r>
              <a:rPr kumimoji="1" lang="ja-JP" sz="1050">
                <a:ea typeface="游ゴシック"/>
              </a:rPr>
              <a:t>　</a:t>
            </a:r>
            <a:r>
              <a:rPr lang="ja-JP" sz="1050">
                <a:ea typeface="游ゴシック"/>
              </a:rPr>
              <a:t>　　・</a:t>
            </a:r>
            <a:r>
              <a:rPr lang="ja-JP" sz="1050">
                <a:ea typeface="+mn-lt"/>
                <a:cs typeface="+mn-lt"/>
              </a:rPr>
              <a:t>非線形計画</a:t>
            </a:r>
            <a:endParaRPr lang="en-US" sz="1050">
              <a:ea typeface="+mn-lt"/>
              <a:cs typeface="+mn-lt"/>
            </a:endParaRPr>
          </a:p>
          <a:p>
            <a:r>
              <a:rPr lang="ja-JP" sz="1050">
                <a:ea typeface="+mn-lt"/>
                <a:cs typeface="+mn-lt"/>
              </a:rPr>
              <a:t>　　　　　✓非線形計画問題の</a:t>
            </a:r>
            <a:r>
              <a:rPr lang="ja-JP" altLang="en-US" sz="1050">
                <a:ea typeface="+mn-lt"/>
                <a:cs typeface="+mn-lt"/>
              </a:rPr>
              <a:t>定式化</a:t>
            </a:r>
            <a:endParaRPr lang="ja-JP" sz="1050">
              <a:ea typeface="+mn-lt"/>
              <a:cs typeface="+mn-lt"/>
            </a:endParaRPr>
          </a:p>
          <a:p>
            <a:r>
              <a:rPr lang="ja-JP" altLang="en-US" sz="1050">
                <a:ea typeface="游ゴシック"/>
              </a:rPr>
              <a:t>　　　　　　　非線形計画の応用例</a:t>
            </a:r>
          </a:p>
          <a:p>
            <a:r>
              <a:rPr lang="ja-JP" altLang="en-US" sz="1050">
                <a:ea typeface="游ゴシック"/>
              </a:rPr>
              <a:t>　　　　　　　凸計画問題</a:t>
            </a:r>
          </a:p>
          <a:p>
            <a:r>
              <a:rPr lang="ja-JP" altLang="en-US" sz="1050">
                <a:ea typeface="游ゴシック"/>
              </a:rPr>
              <a:t>　　　　　✓制約なし最適化問題</a:t>
            </a:r>
          </a:p>
          <a:p>
            <a:r>
              <a:rPr lang="ja-JP" altLang="en-US" sz="1050">
                <a:ea typeface="游ゴシック"/>
              </a:rPr>
              <a:t>　　　　　　　制約なし最適化問題の最適性条件</a:t>
            </a:r>
          </a:p>
          <a:p>
            <a:r>
              <a:rPr lang="ja-JP" altLang="en-US" sz="1050">
                <a:ea typeface="游ゴシック"/>
              </a:rPr>
              <a:t>　　　　　　　最急降下法</a:t>
            </a:r>
          </a:p>
          <a:p>
            <a:r>
              <a:rPr lang="ja-JP" altLang="en-US" sz="1050">
                <a:ea typeface="游ゴシック"/>
              </a:rPr>
              <a:t>　　　　　　　ニュートン法</a:t>
            </a:r>
          </a:p>
          <a:p>
            <a:r>
              <a:rPr lang="ja-JP" altLang="en-US" sz="1050">
                <a:ea typeface="游ゴシック"/>
              </a:rPr>
              <a:t>　　　　　　　準ニュートン法</a:t>
            </a:r>
          </a:p>
          <a:p>
            <a:r>
              <a:rPr lang="ja-JP" altLang="en-US" sz="1050">
                <a:ea typeface="游ゴシック"/>
              </a:rPr>
              <a:t>　　　　　　　反復法の収束性</a:t>
            </a:r>
          </a:p>
          <a:p>
            <a:r>
              <a:rPr lang="ja-JP" altLang="en-US" sz="1050">
                <a:ea typeface="游ゴシック"/>
              </a:rPr>
              <a:t>　　　　　✓制約つき最適化問題</a:t>
            </a:r>
          </a:p>
          <a:p>
            <a:r>
              <a:rPr lang="ja-JP" altLang="en-US" sz="1050">
                <a:ea typeface="游ゴシック"/>
              </a:rPr>
              <a:t>　　　　　　　等式制約つき最適化問題の最適性条件</a:t>
            </a:r>
          </a:p>
          <a:p>
            <a:r>
              <a:rPr lang="ja-JP" altLang="en-US" sz="1050">
                <a:ea typeface="游ゴシック"/>
              </a:rPr>
              <a:t>　　　　　　　不等式制約つき最適化問題の最適性条件</a:t>
            </a:r>
          </a:p>
          <a:p>
            <a:r>
              <a:rPr lang="ja-JP" altLang="en-US" sz="1050">
                <a:ea typeface="游ゴシック"/>
              </a:rPr>
              <a:t>　　　　　　　双対問題と双対定理</a:t>
            </a:r>
          </a:p>
          <a:p>
            <a:r>
              <a:rPr lang="ja-JP" altLang="en-US" sz="1050">
                <a:ea typeface="游ゴシック"/>
              </a:rPr>
              <a:t>　　　　　　　有効制約法</a:t>
            </a:r>
          </a:p>
          <a:p>
            <a:r>
              <a:rPr lang="ja-JP" altLang="en-US" sz="1050">
                <a:ea typeface="游ゴシック"/>
              </a:rPr>
              <a:t>　　　　　　　ペナルティ関数法とバリア関数法</a:t>
            </a:r>
          </a:p>
          <a:p>
            <a:r>
              <a:rPr lang="ja-JP" altLang="en-US" sz="1050">
                <a:ea typeface="游ゴシック"/>
              </a:rPr>
              <a:t>　　　　　　　拡張ラグランジュ関数法</a:t>
            </a:r>
          </a:p>
          <a:p>
            <a:r>
              <a:rPr lang="ja-JP" altLang="en-US" sz="1050">
                <a:ea typeface="游ゴシック"/>
              </a:rPr>
              <a:t>　　　　　　　内点法</a:t>
            </a:r>
          </a:p>
          <a:p>
            <a:r>
              <a:rPr lang="ja-JP" altLang="en-US" sz="1050">
                <a:ea typeface="游ゴシック"/>
              </a:rPr>
              <a:t>　　　　　　　逐次2次計画法</a:t>
            </a:r>
          </a:p>
          <a:p>
            <a:endParaRPr lang="ja-JP" altLang="en-US" sz="1050">
              <a:ea typeface="游ゴシック"/>
            </a:endParaRPr>
          </a:p>
          <a:p>
            <a:r>
              <a:rPr lang="ja-JP" sz="1050">
                <a:ea typeface="游ゴシック"/>
              </a:rPr>
              <a:t>　　　・整数計画</a:t>
            </a:r>
            <a:r>
              <a:rPr kumimoji="1" lang="ja-JP" sz="1050">
                <a:ea typeface="游ゴシック"/>
              </a:rPr>
              <a:t>と</a:t>
            </a:r>
            <a:r>
              <a:rPr lang="ja-JP" altLang="en-US" sz="1050">
                <a:ea typeface="游ゴシック"/>
              </a:rPr>
              <a:t>組み合わせ最適化</a:t>
            </a:r>
          </a:p>
          <a:p>
            <a:r>
              <a:rPr lang="ja-JP" sz="1050">
                <a:ea typeface="游ゴシック"/>
              </a:rPr>
              <a:t>　　　　　✓整数計画問題の定式化</a:t>
            </a:r>
            <a:endParaRPr lang="ja-JP" sz="1050">
              <a:ea typeface="+mn-lt"/>
              <a:cs typeface="+mn-lt"/>
            </a:endParaRPr>
          </a:p>
          <a:p>
            <a:r>
              <a:rPr lang="ja-JP" sz="1050">
                <a:ea typeface="游ゴシック"/>
              </a:rPr>
              <a:t>　　　　　　　整数計画問題の応用例</a:t>
            </a:r>
            <a:endParaRPr lang="ja-JP" sz="1050">
              <a:ea typeface="+mn-lt"/>
              <a:cs typeface="+mn-lt"/>
            </a:endParaRPr>
          </a:p>
          <a:p>
            <a:r>
              <a:rPr lang="ja-JP" sz="1050">
                <a:ea typeface="游ゴシック"/>
              </a:rPr>
              <a:t>　　　　　　　論理的な制約条件</a:t>
            </a:r>
            <a:endParaRPr lang="ja-JP" sz="1050">
              <a:ea typeface="+mn-lt"/>
              <a:cs typeface="+mn-lt"/>
            </a:endParaRPr>
          </a:p>
          <a:p>
            <a:r>
              <a:rPr lang="ja-JP" sz="1050">
                <a:ea typeface="游ゴシック"/>
              </a:rPr>
              <a:t>　　　　　　　固定費付き目的関数</a:t>
            </a:r>
            <a:endParaRPr lang="ja-JP" sz="1050">
              <a:ea typeface="+mn-lt"/>
              <a:cs typeface="+mn-lt"/>
            </a:endParaRPr>
          </a:p>
          <a:p>
            <a:r>
              <a:rPr lang="ja-JP" sz="1050">
                <a:ea typeface="游ゴシック"/>
              </a:rPr>
              <a:t>　　　　　　　離接した制約条件</a:t>
            </a:r>
            <a:endParaRPr lang="ja-JP" sz="1050">
              <a:ea typeface="+mn-lt"/>
              <a:cs typeface="+mn-lt"/>
            </a:endParaRPr>
          </a:p>
          <a:p>
            <a:r>
              <a:rPr lang="ja-JP" sz="1050">
                <a:ea typeface="游ゴシック"/>
              </a:rPr>
              <a:t>　　　　　　　非凸な非線形関数の近似</a:t>
            </a:r>
            <a:endParaRPr lang="ja-JP" sz="1050">
              <a:ea typeface="+mn-lt"/>
              <a:cs typeface="+mn-lt"/>
            </a:endParaRPr>
          </a:p>
          <a:p>
            <a:r>
              <a:rPr lang="ja-JP" sz="1050">
                <a:ea typeface="游ゴシック"/>
              </a:rPr>
              <a:t>　　　　　　　整数性を持つ整数計画問題</a:t>
            </a:r>
            <a:endParaRPr lang="ja-JP" sz="1050">
              <a:ea typeface="+mn-lt"/>
              <a:cs typeface="+mn-lt"/>
            </a:endParaRPr>
          </a:p>
          <a:p>
            <a:r>
              <a:rPr lang="ja-JP" sz="1050">
                <a:ea typeface="游ゴシック"/>
              </a:rPr>
              <a:t>　　　　　　　グラフの連結性</a:t>
            </a:r>
            <a:endParaRPr lang="ja-JP" sz="1050">
              <a:ea typeface="+mn-lt"/>
              <a:cs typeface="+mn-lt"/>
            </a:endParaRPr>
          </a:p>
          <a:p>
            <a:r>
              <a:rPr lang="ja-JP" sz="1050">
                <a:ea typeface="游ゴシック"/>
              </a:rPr>
              <a:t>　　　　　　　パターンの列挙</a:t>
            </a:r>
            <a:endParaRPr lang="ja-JP" sz="1050">
              <a:ea typeface="+mn-lt"/>
              <a:cs typeface="+mn-lt"/>
            </a:endParaRPr>
          </a:p>
        </p:txBody>
      </p:sp>
      <p:sp>
        <p:nvSpPr>
          <p:cNvPr id="9" name="テキスト ボックス 8">
            <a:extLst>
              <a:ext uri="{FF2B5EF4-FFF2-40B4-BE49-F238E27FC236}">
                <a16:creationId xmlns:a16="http://schemas.microsoft.com/office/drawing/2014/main" id="{9350503D-0CC4-43A0-8F41-EB0E3B1469AD}"/>
              </a:ext>
            </a:extLst>
          </p:cNvPr>
          <p:cNvSpPr txBox="1"/>
          <p:nvPr/>
        </p:nvSpPr>
        <p:spPr>
          <a:xfrm>
            <a:off x="7215726" y="1318398"/>
            <a:ext cx="3820277" cy="5586145"/>
          </a:xfrm>
          <a:prstGeom prst="rect">
            <a:avLst/>
          </a:prstGeom>
          <a:noFill/>
        </p:spPr>
        <p:txBody>
          <a:bodyPr wrap="none" lIns="91440" tIns="45720" rIns="91440" bIns="45720" rtlCol="0" anchor="t">
            <a:spAutoFit/>
          </a:bodyPr>
          <a:lstStyle/>
          <a:p>
            <a:r>
              <a:rPr lang="ja-JP" altLang="en-US" sz="1050">
                <a:ea typeface="游ゴシック"/>
              </a:rPr>
              <a:t>　　　</a:t>
            </a:r>
            <a:r>
              <a:rPr lang="ja-JP" sz="1050">
                <a:ea typeface="游ゴシック"/>
              </a:rPr>
              <a:t>・整数計画</a:t>
            </a:r>
            <a:r>
              <a:rPr kumimoji="1" lang="ja-JP" sz="1050">
                <a:ea typeface="游ゴシック"/>
              </a:rPr>
              <a:t>と</a:t>
            </a:r>
            <a:r>
              <a:rPr lang="ja-JP" altLang="en-US" sz="1050">
                <a:ea typeface="游ゴシック"/>
              </a:rPr>
              <a:t>組み合わせ最適化</a:t>
            </a:r>
            <a:endParaRPr lang="en-US" altLang="ja-JP" sz="1050">
              <a:ea typeface="游ゴシック"/>
            </a:endParaRPr>
          </a:p>
          <a:p>
            <a:r>
              <a:rPr lang="ja-JP" altLang="en-US" sz="1050">
                <a:ea typeface="游ゴシック"/>
              </a:rPr>
              <a:t>　　　　　✓アルゴリズムの性能と問題の難しさの評価</a:t>
            </a:r>
          </a:p>
          <a:p>
            <a:r>
              <a:rPr lang="ja-JP" altLang="en-US" sz="1050">
                <a:ea typeface="游ゴシック"/>
              </a:rPr>
              <a:t>　　　　　　　アルゴリズムの計算量とその評価</a:t>
            </a:r>
          </a:p>
          <a:p>
            <a:r>
              <a:rPr lang="ja-JP" altLang="en-US" sz="1050">
                <a:ea typeface="游ゴシック"/>
              </a:rPr>
              <a:t>　　　　　　　問題の難しさとNP困難問題</a:t>
            </a:r>
          </a:p>
          <a:p>
            <a:r>
              <a:rPr lang="ja-JP" altLang="en-US" sz="1050">
                <a:ea typeface="游ゴシック"/>
              </a:rPr>
              <a:t>　　　　　✓効率的に解ける組み合わせ最適化問題</a:t>
            </a:r>
          </a:p>
          <a:p>
            <a:r>
              <a:rPr lang="ja-JP" altLang="en-US" sz="1050">
                <a:ea typeface="游ゴシック"/>
              </a:rPr>
              <a:t>　　　　　　　貪欲法</a:t>
            </a:r>
          </a:p>
          <a:p>
            <a:r>
              <a:rPr lang="ja-JP" altLang="en-US" sz="1050">
                <a:ea typeface="游ゴシック"/>
              </a:rPr>
              <a:t>　　　　　　　動的計画法</a:t>
            </a:r>
          </a:p>
          <a:p>
            <a:r>
              <a:rPr lang="ja-JP" altLang="en-US" sz="1050">
                <a:ea typeface="游ゴシック"/>
              </a:rPr>
              <a:t>　　　　　　　ネットワークフロー</a:t>
            </a:r>
          </a:p>
          <a:p>
            <a:r>
              <a:rPr lang="ja-JP" altLang="en-US" sz="1050">
                <a:ea typeface="游ゴシック"/>
              </a:rPr>
              <a:t>　　　　　✓分岐限定法と切除平面法</a:t>
            </a:r>
          </a:p>
          <a:p>
            <a:r>
              <a:rPr lang="ja-JP" altLang="en-US" sz="1050">
                <a:ea typeface="游ゴシック"/>
              </a:rPr>
              <a:t>　　　　　　　分岐限定法</a:t>
            </a:r>
          </a:p>
          <a:p>
            <a:r>
              <a:rPr lang="ja-JP" altLang="en-US" sz="1050">
                <a:ea typeface="游ゴシック"/>
              </a:rPr>
              <a:t>　　　　　　　切除平面法</a:t>
            </a:r>
          </a:p>
          <a:p>
            <a:r>
              <a:rPr lang="ja-JP" altLang="en-US" sz="1050">
                <a:ea typeface="游ゴシック"/>
              </a:rPr>
              <a:t>　　　　　　　整数計画ソルバーの利用</a:t>
            </a:r>
          </a:p>
          <a:p>
            <a:r>
              <a:rPr lang="ja-JP" altLang="en-US" sz="1050">
                <a:ea typeface="游ゴシック"/>
              </a:rPr>
              <a:t>　　　　　✓近似解法</a:t>
            </a:r>
          </a:p>
          <a:p>
            <a:r>
              <a:rPr lang="ja-JP" altLang="en-US" sz="1050">
                <a:ea typeface="游ゴシック"/>
              </a:rPr>
              <a:t>　　　　　　　近似解法の性能評価</a:t>
            </a:r>
          </a:p>
          <a:p>
            <a:r>
              <a:rPr lang="ja-JP" altLang="en-US" sz="1050">
                <a:ea typeface="游ゴシック"/>
              </a:rPr>
              <a:t>　　　　　　　ピンバッキング問題</a:t>
            </a:r>
          </a:p>
          <a:p>
            <a:r>
              <a:rPr lang="ja-JP" altLang="en-US" sz="1050">
                <a:ea typeface="游ゴシック"/>
              </a:rPr>
              <a:t>　　　　　　　最大カット問題</a:t>
            </a:r>
          </a:p>
          <a:p>
            <a:r>
              <a:rPr lang="ja-JP" altLang="en-US" sz="1050">
                <a:ea typeface="游ゴシック"/>
              </a:rPr>
              <a:t>　　　　　　　巡回セールスマン問題</a:t>
            </a:r>
          </a:p>
          <a:p>
            <a:r>
              <a:rPr lang="ja-JP" altLang="en-US" sz="1050">
                <a:ea typeface="游ゴシック"/>
              </a:rPr>
              <a:t>　　　　　　　頂点被覆問題</a:t>
            </a:r>
          </a:p>
          <a:p>
            <a:r>
              <a:rPr lang="ja-JP" altLang="en-US" sz="1050">
                <a:ea typeface="游ゴシック"/>
              </a:rPr>
              <a:t>　　　　　　　ナップサック問題</a:t>
            </a:r>
          </a:p>
          <a:p>
            <a:r>
              <a:rPr lang="ja-JP" altLang="en-US" sz="1050">
                <a:ea typeface="游ゴシック"/>
              </a:rPr>
              <a:t>　　　　　✓局所探索法</a:t>
            </a:r>
          </a:p>
          <a:p>
            <a:r>
              <a:rPr lang="ja-JP" altLang="en-US" sz="1050">
                <a:ea typeface="游ゴシック"/>
              </a:rPr>
              <a:t>　　　　　　　局所探索法の概略</a:t>
            </a:r>
          </a:p>
          <a:p>
            <a:r>
              <a:rPr lang="ja-JP" altLang="en-US" sz="1050">
                <a:ea typeface="游ゴシック"/>
              </a:rPr>
              <a:t>　　　　　　　近傍の定義と解の表現</a:t>
            </a:r>
          </a:p>
          <a:p>
            <a:r>
              <a:rPr lang="ja-JP" altLang="en-US" sz="1050">
                <a:ea typeface="游ゴシック"/>
              </a:rPr>
              <a:t>　　　　　　　探索空間と解の評価</a:t>
            </a:r>
          </a:p>
          <a:p>
            <a:r>
              <a:rPr lang="ja-JP" altLang="en-US" sz="1050">
                <a:ea typeface="游ゴシック"/>
              </a:rPr>
              <a:t>　　　　　　　移動戦略</a:t>
            </a:r>
          </a:p>
          <a:p>
            <a:r>
              <a:rPr lang="ja-JP" altLang="en-US" sz="1050">
                <a:ea typeface="游ゴシック"/>
              </a:rPr>
              <a:t>　　　　　　　局所探索法の効率化</a:t>
            </a:r>
          </a:p>
          <a:p>
            <a:r>
              <a:rPr lang="ja-JP" altLang="en-US" sz="1050">
                <a:ea typeface="游ゴシック"/>
              </a:rPr>
              <a:t>　　　　　✓メタヒューリスティクス</a:t>
            </a:r>
          </a:p>
          <a:p>
            <a:r>
              <a:rPr lang="ja-JP" altLang="en-US" sz="1050">
                <a:ea typeface="游ゴシック"/>
              </a:rPr>
              <a:t>　　　　　　　メタヒューリスティクスの概略</a:t>
            </a:r>
          </a:p>
          <a:p>
            <a:r>
              <a:rPr lang="ja-JP" altLang="en-US" sz="1050">
                <a:ea typeface="游ゴシック"/>
              </a:rPr>
              <a:t>　　　　　　　多スタート局所探索法</a:t>
            </a:r>
            <a:endParaRPr lang="ja-JP">
              <a:ea typeface="游ゴシック" panose="020B0400000000000000" pitchFamily="34" charset="-128"/>
            </a:endParaRPr>
          </a:p>
          <a:p>
            <a:r>
              <a:rPr lang="ja-JP" altLang="en-US" sz="1050">
                <a:ea typeface="游ゴシック"/>
              </a:rPr>
              <a:t>　　　　　　　反復局所探索法</a:t>
            </a:r>
            <a:endParaRPr lang="ja-JP">
              <a:ea typeface="游ゴシック"/>
            </a:endParaRPr>
          </a:p>
          <a:p>
            <a:r>
              <a:rPr lang="ja-JP" altLang="en-US" sz="1050">
                <a:ea typeface="游ゴシック"/>
              </a:rPr>
              <a:t>　　　　　　　遺伝的アルゴリズム</a:t>
            </a:r>
            <a:endParaRPr lang="ja-JP">
              <a:ea typeface="游ゴシック"/>
            </a:endParaRPr>
          </a:p>
          <a:p>
            <a:r>
              <a:rPr lang="ja-JP" altLang="en-US" sz="1050">
                <a:ea typeface="游ゴシック"/>
              </a:rPr>
              <a:t>　　　　　　　アニーリング法</a:t>
            </a:r>
            <a:endParaRPr lang="ja-JP">
              <a:ea typeface="游ゴシック"/>
            </a:endParaRPr>
          </a:p>
          <a:p>
            <a:r>
              <a:rPr lang="ja-JP" altLang="en-US" sz="1050">
                <a:ea typeface="游ゴシック"/>
              </a:rPr>
              <a:t>　　　　　　　タブー探索法</a:t>
            </a:r>
            <a:endParaRPr lang="ja-JP">
              <a:ea typeface="游ゴシック"/>
            </a:endParaRPr>
          </a:p>
          <a:p>
            <a:r>
              <a:rPr lang="ja-JP" altLang="en-US" sz="1050">
                <a:ea typeface="游ゴシック"/>
              </a:rPr>
              <a:t>　　　　　　　誘導局所探索法</a:t>
            </a:r>
            <a:endParaRPr lang="ja-JP">
              <a:ea typeface="游ゴシック"/>
            </a:endParaRPr>
          </a:p>
          <a:p>
            <a:r>
              <a:rPr lang="ja-JP" altLang="en-US" sz="1050">
                <a:ea typeface="游ゴシック"/>
              </a:rPr>
              <a:t>　　　　　　　ラグランジュとヒューリスティクス　　　　</a:t>
            </a:r>
            <a:endParaRPr lang="ja-JP">
              <a:ea typeface="游ゴシック"/>
            </a:endParaRPr>
          </a:p>
        </p:txBody>
      </p:sp>
    </p:spTree>
    <p:extLst>
      <p:ext uri="{BB962C8B-B14F-4D97-AF65-F5344CB8AC3E}">
        <p14:creationId xmlns:p14="http://schemas.microsoft.com/office/powerpoint/2010/main" val="146909808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34</Slides>
  <Notes>3</Notes>
  <HiddenSlides>0</HiddenSlide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テーマ</vt:lpstr>
      <vt:lpstr>物流データ分析に関連する 周辺知識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物流データ分析に 必要な数学</dc:title>
  <dc:creator>須藤健太郎 / SUDO，KENTARO</dc:creator>
  <cp:revision>1</cp:revision>
  <dcterms:created xsi:type="dcterms:W3CDTF">2021-04-02T01:40:22Z</dcterms:created>
  <dcterms:modified xsi:type="dcterms:W3CDTF">2021-04-23T05:53:49Z</dcterms:modified>
</cp:coreProperties>
</file>