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887325" cy="7991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3" clrIdx="0">
    <p:extLst>
      <p:ext uri="{19B8F6BF-5375-455C-9EA6-DF929625EA0E}">
        <p15:presenceInfo xmlns:p15="http://schemas.microsoft.com/office/powerpoint/2012/main" userId="a818a1cfd9670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307865"/>
            <a:ext cx="9665494" cy="2782217"/>
          </a:xfrm>
        </p:spPr>
        <p:txBody>
          <a:bodyPr anchor="b"/>
          <a:lstStyle>
            <a:lvl1pPr algn="ctr">
              <a:defRPr sz="634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4197375"/>
            <a:ext cx="9665494" cy="1929423"/>
          </a:xfrm>
        </p:spPr>
        <p:txBody>
          <a:bodyPr/>
          <a:lstStyle>
            <a:lvl1pPr marL="0" indent="0" algn="ctr">
              <a:buNone/>
              <a:defRPr sz="2537"/>
            </a:lvl1pPr>
            <a:lvl2pPr marL="483260" indent="0" algn="ctr">
              <a:buNone/>
              <a:defRPr sz="2114"/>
            </a:lvl2pPr>
            <a:lvl3pPr marL="966521" indent="0" algn="ctr">
              <a:buNone/>
              <a:defRPr sz="1903"/>
            </a:lvl3pPr>
            <a:lvl4pPr marL="1449781" indent="0" algn="ctr">
              <a:buNone/>
              <a:defRPr sz="1691"/>
            </a:lvl4pPr>
            <a:lvl5pPr marL="1933042" indent="0" algn="ctr">
              <a:buNone/>
              <a:defRPr sz="1691"/>
            </a:lvl5pPr>
            <a:lvl6pPr marL="2416302" indent="0" algn="ctr">
              <a:buNone/>
              <a:defRPr sz="1691"/>
            </a:lvl6pPr>
            <a:lvl7pPr marL="2899562" indent="0" algn="ctr">
              <a:buNone/>
              <a:defRPr sz="1691"/>
            </a:lvl7pPr>
            <a:lvl8pPr marL="3382823" indent="0" algn="ctr">
              <a:buNone/>
              <a:defRPr sz="1691"/>
            </a:lvl8pPr>
            <a:lvl9pPr marL="3866083" indent="0" algn="ctr">
              <a:buNone/>
              <a:defRPr sz="169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46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70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425472"/>
            <a:ext cx="2778829" cy="677240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425472"/>
            <a:ext cx="8175397" cy="677240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9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0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992320"/>
            <a:ext cx="11115318" cy="3324231"/>
          </a:xfrm>
        </p:spPr>
        <p:txBody>
          <a:bodyPr anchor="b"/>
          <a:lstStyle>
            <a:lvl1pPr>
              <a:defRPr sz="634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5348000"/>
            <a:ext cx="11115318" cy="1748135"/>
          </a:xfrm>
        </p:spPr>
        <p:txBody>
          <a:bodyPr/>
          <a:lstStyle>
            <a:lvl1pPr marL="0" indent="0">
              <a:buNone/>
              <a:defRPr sz="2537">
                <a:solidFill>
                  <a:schemeClr val="tx1">
                    <a:tint val="75000"/>
                  </a:schemeClr>
                </a:solidFill>
              </a:defRPr>
            </a:lvl1pPr>
            <a:lvl2pPr marL="483260" indent="0">
              <a:buNone/>
              <a:defRPr sz="2114">
                <a:solidFill>
                  <a:schemeClr val="tx1">
                    <a:tint val="75000"/>
                  </a:schemeClr>
                </a:solidFill>
              </a:defRPr>
            </a:lvl2pPr>
            <a:lvl3pPr marL="966521" indent="0">
              <a:buNone/>
              <a:defRPr sz="1903">
                <a:solidFill>
                  <a:schemeClr val="tx1">
                    <a:tint val="75000"/>
                  </a:schemeClr>
                </a:solidFill>
              </a:defRPr>
            </a:lvl3pPr>
            <a:lvl4pPr marL="1449781" indent="0">
              <a:buNone/>
              <a:defRPr sz="1691">
                <a:solidFill>
                  <a:schemeClr val="tx1">
                    <a:tint val="75000"/>
                  </a:schemeClr>
                </a:solidFill>
              </a:defRPr>
            </a:lvl4pPr>
            <a:lvl5pPr marL="1933042" indent="0">
              <a:buNone/>
              <a:defRPr sz="1691">
                <a:solidFill>
                  <a:schemeClr val="tx1">
                    <a:tint val="75000"/>
                  </a:schemeClr>
                </a:solidFill>
              </a:defRPr>
            </a:lvl5pPr>
            <a:lvl6pPr marL="2416302" indent="0">
              <a:buNone/>
              <a:defRPr sz="1691">
                <a:solidFill>
                  <a:schemeClr val="tx1">
                    <a:tint val="75000"/>
                  </a:schemeClr>
                </a:solidFill>
              </a:defRPr>
            </a:lvl6pPr>
            <a:lvl7pPr marL="2899562" indent="0">
              <a:buNone/>
              <a:defRPr sz="1691">
                <a:solidFill>
                  <a:schemeClr val="tx1">
                    <a:tint val="75000"/>
                  </a:schemeClr>
                </a:solidFill>
              </a:defRPr>
            </a:lvl7pPr>
            <a:lvl8pPr marL="3382823" indent="0">
              <a:buNone/>
              <a:defRPr sz="1691">
                <a:solidFill>
                  <a:schemeClr val="tx1">
                    <a:tint val="75000"/>
                  </a:schemeClr>
                </a:solidFill>
              </a:defRPr>
            </a:lvl8pPr>
            <a:lvl9pPr marL="3866083" indent="0">
              <a:buNone/>
              <a:defRPr sz="16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27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2127360"/>
            <a:ext cx="5477113" cy="50705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2127360"/>
            <a:ext cx="5477113" cy="50705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7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425473"/>
            <a:ext cx="11115318" cy="154464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959022"/>
            <a:ext cx="5451942" cy="960086"/>
          </a:xfrm>
        </p:spPr>
        <p:txBody>
          <a:bodyPr anchor="b"/>
          <a:lstStyle>
            <a:lvl1pPr marL="0" indent="0">
              <a:buNone/>
              <a:defRPr sz="2537" b="1"/>
            </a:lvl1pPr>
            <a:lvl2pPr marL="483260" indent="0">
              <a:buNone/>
              <a:defRPr sz="2114" b="1"/>
            </a:lvl2pPr>
            <a:lvl3pPr marL="966521" indent="0">
              <a:buNone/>
              <a:defRPr sz="1903" b="1"/>
            </a:lvl3pPr>
            <a:lvl4pPr marL="1449781" indent="0">
              <a:buNone/>
              <a:defRPr sz="1691" b="1"/>
            </a:lvl4pPr>
            <a:lvl5pPr marL="1933042" indent="0">
              <a:buNone/>
              <a:defRPr sz="1691" b="1"/>
            </a:lvl5pPr>
            <a:lvl6pPr marL="2416302" indent="0">
              <a:buNone/>
              <a:defRPr sz="1691" b="1"/>
            </a:lvl6pPr>
            <a:lvl7pPr marL="2899562" indent="0">
              <a:buNone/>
              <a:defRPr sz="1691" b="1"/>
            </a:lvl7pPr>
            <a:lvl8pPr marL="3382823" indent="0">
              <a:buNone/>
              <a:defRPr sz="1691" b="1"/>
            </a:lvl8pPr>
            <a:lvl9pPr marL="3866083" indent="0">
              <a:buNone/>
              <a:defRPr sz="169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919108"/>
            <a:ext cx="5451942" cy="42935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959022"/>
            <a:ext cx="5478792" cy="960086"/>
          </a:xfrm>
        </p:spPr>
        <p:txBody>
          <a:bodyPr anchor="b"/>
          <a:lstStyle>
            <a:lvl1pPr marL="0" indent="0">
              <a:buNone/>
              <a:defRPr sz="2537" b="1"/>
            </a:lvl1pPr>
            <a:lvl2pPr marL="483260" indent="0">
              <a:buNone/>
              <a:defRPr sz="2114" b="1"/>
            </a:lvl2pPr>
            <a:lvl3pPr marL="966521" indent="0">
              <a:buNone/>
              <a:defRPr sz="1903" b="1"/>
            </a:lvl3pPr>
            <a:lvl4pPr marL="1449781" indent="0">
              <a:buNone/>
              <a:defRPr sz="1691" b="1"/>
            </a:lvl4pPr>
            <a:lvl5pPr marL="1933042" indent="0">
              <a:buNone/>
              <a:defRPr sz="1691" b="1"/>
            </a:lvl5pPr>
            <a:lvl6pPr marL="2416302" indent="0">
              <a:buNone/>
              <a:defRPr sz="1691" b="1"/>
            </a:lvl6pPr>
            <a:lvl7pPr marL="2899562" indent="0">
              <a:buNone/>
              <a:defRPr sz="1691" b="1"/>
            </a:lvl7pPr>
            <a:lvl8pPr marL="3382823" indent="0">
              <a:buNone/>
              <a:defRPr sz="1691" b="1"/>
            </a:lvl8pPr>
            <a:lvl9pPr marL="3866083" indent="0">
              <a:buNone/>
              <a:defRPr sz="169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919108"/>
            <a:ext cx="5478792" cy="42935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70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2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532765"/>
            <a:ext cx="4156497" cy="1864678"/>
          </a:xfrm>
        </p:spPr>
        <p:txBody>
          <a:bodyPr anchor="b"/>
          <a:lstStyle>
            <a:lvl1pPr>
              <a:defRPr sz="338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1150625"/>
            <a:ext cx="6524208" cy="5679127"/>
          </a:xfrm>
        </p:spPr>
        <p:txBody>
          <a:bodyPr/>
          <a:lstStyle>
            <a:lvl1pPr>
              <a:defRPr sz="3382"/>
            </a:lvl1pPr>
            <a:lvl2pPr>
              <a:defRPr sz="2960"/>
            </a:lvl2pPr>
            <a:lvl3pPr>
              <a:defRPr sz="2537"/>
            </a:lvl3pPr>
            <a:lvl4pPr>
              <a:defRPr sz="2114"/>
            </a:lvl4pPr>
            <a:lvl5pPr>
              <a:defRPr sz="2114"/>
            </a:lvl5pPr>
            <a:lvl6pPr>
              <a:defRPr sz="2114"/>
            </a:lvl6pPr>
            <a:lvl7pPr>
              <a:defRPr sz="2114"/>
            </a:lvl7pPr>
            <a:lvl8pPr>
              <a:defRPr sz="2114"/>
            </a:lvl8pPr>
            <a:lvl9pPr>
              <a:defRPr sz="21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397442"/>
            <a:ext cx="4156497" cy="4441559"/>
          </a:xfrm>
        </p:spPr>
        <p:txBody>
          <a:bodyPr/>
          <a:lstStyle>
            <a:lvl1pPr marL="0" indent="0">
              <a:buNone/>
              <a:defRPr sz="1691"/>
            </a:lvl1pPr>
            <a:lvl2pPr marL="483260" indent="0">
              <a:buNone/>
              <a:defRPr sz="1480"/>
            </a:lvl2pPr>
            <a:lvl3pPr marL="966521" indent="0">
              <a:buNone/>
              <a:defRPr sz="1268"/>
            </a:lvl3pPr>
            <a:lvl4pPr marL="1449781" indent="0">
              <a:buNone/>
              <a:defRPr sz="1057"/>
            </a:lvl4pPr>
            <a:lvl5pPr marL="1933042" indent="0">
              <a:buNone/>
              <a:defRPr sz="1057"/>
            </a:lvl5pPr>
            <a:lvl6pPr marL="2416302" indent="0">
              <a:buNone/>
              <a:defRPr sz="1057"/>
            </a:lvl6pPr>
            <a:lvl7pPr marL="2899562" indent="0">
              <a:buNone/>
              <a:defRPr sz="1057"/>
            </a:lvl7pPr>
            <a:lvl8pPr marL="3382823" indent="0">
              <a:buNone/>
              <a:defRPr sz="1057"/>
            </a:lvl8pPr>
            <a:lvl9pPr marL="3866083" indent="0">
              <a:buNone/>
              <a:defRPr sz="105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1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532765"/>
            <a:ext cx="4156497" cy="1864678"/>
          </a:xfrm>
        </p:spPr>
        <p:txBody>
          <a:bodyPr anchor="b"/>
          <a:lstStyle>
            <a:lvl1pPr>
              <a:defRPr sz="338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1150625"/>
            <a:ext cx="6524208" cy="5679127"/>
          </a:xfrm>
        </p:spPr>
        <p:txBody>
          <a:bodyPr anchor="t"/>
          <a:lstStyle>
            <a:lvl1pPr marL="0" indent="0">
              <a:buNone/>
              <a:defRPr sz="3382"/>
            </a:lvl1pPr>
            <a:lvl2pPr marL="483260" indent="0">
              <a:buNone/>
              <a:defRPr sz="2960"/>
            </a:lvl2pPr>
            <a:lvl3pPr marL="966521" indent="0">
              <a:buNone/>
              <a:defRPr sz="2537"/>
            </a:lvl3pPr>
            <a:lvl4pPr marL="1449781" indent="0">
              <a:buNone/>
              <a:defRPr sz="2114"/>
            </a:lvl4pPr>
            <a:lvl5pPr marL="1933042" indent="0">
              <a:buNone/>
              <a:defRPr sz="2114"/>
            </a:lvl5pPr>
            <a:lvl6pPr marL="2416302" indent="0">
              <a:buNone/>
              <a:defRPr sz="2114"/>
            </a:lvl6pPr>
            <a:lvl7pPr marL="2899562" indent="0">
              <a:buNone/>
              <a:defRPr sz="2114"/>
            </a:lvl7pPr>
            <a:lvl8pPr marL="3382823" indent="0">
              <a:buNone/>
              <a:defRPr sz="2114"/>
            </a:lvl8pPr>
            <a:lvl9pPr marL="3866083" indent="0">
              <a:buNone/>
              <a:defRPr sz="211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397442"/>
            <a:ext cx="4156497" cy="4441559"/>
          </a:xfrm>
        </p:spPr>
        <p:txBody>
          <a:bodyPr/>
          <a:lstStyle>
            <a:lvl1pPr marL="0" indent="0">
              <a:buNone/>
              <a:defRPr sz="1691"/>
            </a:lvl1pPr>
            <a:lvl2pPr marL="483260" indent="0">
              <a:buNone/>
              <a:defRPr sz="1480"/>
            </a:lvl2pPr>
            <a:lvl3pPr marL="966521" indent="0">
              <a:buNone/>
              <a:defRPr sz="1268"/>
            </a:lvl3pPr>
            <a:lvl4pPr marL="1449781" indent="0">
              <a:buNone/>
              <a:defRPr sz="1057"/>
            </a:lvl4pPr>
            <a:lvl5pPr marL="1933042" indent="0">
              <a:buNone/>
              <a:defRPr sz="1057"/>
            </a:lvl5pPr>
            <a:lvl6pPr marL="2416302" indent="0">
              <a:buNone/>
              <a:defRPr sz="1057"/>
            </a:lvl6pPr>
            <a:lvl7pPr marL="2899562" indent="0">
              <a:buNone/>
              <a:defRPr sz="1057"/>
            </a:lvl7pPr>
            <a:lvl8pPr marL="3382823" indent="0">
              <a:buNone/>
              <a:defRPr sz="1057"/>
            </a:lvl8pPr>
            <a:lvl9pPr marL="3866083" indent="0">
              <a:buNone/>
              <a:defRPr sz="105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42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425473"/>
            <a:ext cx="11115318" cy="15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2127360"/>
            <a:ext cx="11115318" cy="507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7406914"/>
            <a:ext cx="2899648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ED27-5E5C-427F-A27E-FEABC9E2790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7406914"/>
            <a:ext cx="4349472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7406914"/>
            <a:ext cx="2899648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B22C-B6D6-4716-A29F-ACA290A05F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6521" rtl="0" eaLnBrk="1" latinLnBrk="0" hangingPunct="1">
        <a:lnSpc>
          <a:spcPct val="90000"/>
        </a:lnSpc>
        <a:spcBef>
          <a:spcPct val="0"/>
        </a:spcBef>
        <a:buNone/>
        <a:defRPr kumimoji="1" sz="46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630" indent="-241630" algn="l" defTabSz="966521" rtl="0" eaLnBrk="1" latinLnBrk="0" hangingPunct="1">
        <a:lnSpc>
          <a:spcPct val="90000"/>
        </a:lnSpc>
        <a:spcBef>
          <a:spcPts val="1057"/>
        </a:spcBef>
        <a:buFont typeface="Arial" panose="020B0604020202020204" pitchFamily="34" charset="0"/>
        <a:buChar char="•"/>
        <a:defRPr kumimoji="1" sz="2960" kern="1200">
          <a:solidFill>
            <a:schemeClr val="tx1"/>
          </a:solidFill>
          <a:latin typeface="+mn-lt"/>
          <a:ea typeface="+mn-ea"/>
          <a:cs typeface="+mn-cs"/>
        </a:defRPr>
      </a:lvl1pPr>
      <a:lvl2pPr marL="724891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kumimoji="1" sz="2537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1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kumimoji="1" sz="2114" kern="1200">
          <a:solidFill>
            <a:schemeClr val="tx1"/>
          </a:solidFill>
          <a:latin typeface="+mn-lt"/>
          <a:ea typeface="+mn-ea"/>
          <a:cs typeface="+mn-cs"/>
        </a:defRPr>
      </a:lvl3pPr>
      <a:lvl4pPr marL="1691411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2174672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657932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3141193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624453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4107713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1" rtl="0" eaLnBrk="1" latinLnBrk="0" hangingPunct="1"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1pPr>
      <a:lvl2pPr marL="483260" algn="l" defTabSz="966521" rtl="0" eaLnBrk="1" latinLnBrk="0" hangingPunct="1"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66521" algn="l" defTabSz="966521" rtl="0" eaLnBrk="1" latinLnBrk="0" hangingPunct="1"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1" algn="l" defTabSz="966521" rtl="0" eaLnBrk="1" latinLnBrk="0" hangingPunct="1"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33042" algn="l" defTabSz="966521" rtl="0" eaLnBrk="1" latinLnBrk="0" hangingPunct="1"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416302" algn="l" defTabSz="966521" rtl="0" eaLnBrk="1" latinLnBrk="0" hangingPunct="1"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99562" algn="l" defTabSz="966521" rtl="0" eaLnBrk="1" latinLnBrk="0" hangingPunct="1"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382823" algn="l" defTabSz="966521" rtl="0" eaLnBrk="1" latinLnBrk="0" hangingPunct="1"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866083" algn="l" defTabSz="966521" rtl="0" eaLnBrk="1" latinLnBrk="0" hangingPunct="1">
        <a:defRPr kumimoji="1" sz="1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>
            <a:extLst>
              <a:ext uri="{FF2B5EF4-FFF2-40B4-BE49-F238E27FC236}">
                <a16:creationId xmlns:a16="http://schemas.microsoft.com/office/drawing/2014/main" id="{30884FB9-3E91-47D9-A6A4-E9BA5CCD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9000"/>
                    </a14:imgEffect>
                    <a14:imgEffect>
                      <a14:brightnessContrast bright="-19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87325" cy="79914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14E92B7-A93E-4280-A707-2F8FDD91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08" y="145650"/>
            <a:ext cx="825279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5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OceanBond</a:t>
            </a:r>
            <a:endParaRPr lang="ja-JP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6EB9D9-B84B-4613-9125-A62173279B48}"/>
              </a:ext>
            </a:extLst>
          </p:cNvPr>
          <p:cNvSpPr txBox="1"/>
          <p:nvPr/>
        </p:nvSpPr>
        <p:spPr>
          <a:xfrm>
            <a:off x="4797449" y="6169816"/>
            <a:ext cx="4503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9A5BCE7-A609-480F-987B-A526D3FE8066}"/>
              </a:ext>
            </a:extLst>
          </p:cNvPr>
          <p:cNvSpPr txBox="1"/>
          <p:nvPr/>
        </p:nvSpPr>
        <p:spPr>
          <a:xfrm>
            <a:off x="4203983" y="2317567"/>
            <a:ext cx="590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</a:rPr>
              <a:t>ミッション</a:t>
            </a:r>
            <a:r>
              <a:rPr lang="ja-JP" altLang="en-US" sz="2800" dirty="0"/>
              <a:t>と</a:t>
            </a:r>
            <a:r>
              <a:rPr lang="ja-JP" altLang="en-US" sz="2800" dirty="0">
                <a:solidFill>
                  <a:srgbClr val="0070C0"/>
                </a:solidFill>
              </a:rPr>
              <a:t>謎解き</a:t>
            </a:r>
            <a:r>
              <a:rPr lang="ja-JP" altLang="en-US" sz="2800" dirty="0"/>
              <a:t>をクリアして</a:t>
            </a:r>
            <a:endParaRPr lang="en-US" altLang="ja-JP" sz="2800" dirty="0"/>
          </a:p>
          <a:p>
            <a:pPr algn="ctr"/>
            <a:r>
              <a:rPr lang="ja-JP" altLang="en-US" sz="2800" dirty="0"/>
              <a:t>スコアを競おう！！！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75B0F-718E-4FB7-B9DD-0B633EC367B0}"/>
              </a:ext>
            </a:extLst>
          </p:cNvPr>
          <p:cNvSpPr txBox="1"/>
          <p:nvPr/>
        </p:nvSpPr>
        <p:spPr>
          <a:xfrm>
            <a:off x="11125907" y="7436935"/>
            <a:ext cx="190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須藤　滉斗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D9E300-57B7-44CE-BFD6-A16EAC404EB2}"/>
              </a:ext>
            </a:extLst>
          </p:cNvPr>
          <p:cNvSpPr txBox="1"/>
          <p:nvPr/>
        </p:nvSpPr>
        <p:spPr>
          <a:xfrm>
            <a:off x="4375078" y="3654618"/>
            <a:ext cx="6957849" cy="150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広いステージの中にある地形を</a:t>
            </a:r>
            <a:endParaRPr lang="en-US" altLang="ja-JP" sz="2400" dirty="0"/>
          </a:p>
          <a:p>
            <a:pPr algn="ctr"/>
            <a:r>
              <a:rPr lang="ja-JP" altLang="en-US" sz="2400" dirty="0"/>
              <a:t>　</a:t>
            </a:r>
            <a:r>
              <a:rPr lang="ja-JP" altLang="en-US" sz="2400" dirty="0">
                <a:solidFill>
                  <a:srgbClr val="7030A0"/>
                </a:solidFill>
              </a:rPr>
              <a:t>暗号化されたヒント</a:t>
            </a:r>
            <a:r>
              <a:rPr lang="ja-JP" altLang="en-US" sz="2400" dirty="0"/>
              <a:t>を読み解き進んで</a:t>
            </a:r>
            <a:r>
              <a:rPr lang="en-US" altLang="ja-JP" sz="2400" dirty="0"/>
              <a:t>	</a:t>
            </a:r>
            <a:r>
              <a:rPr lang="ja-JP" altLang="en-US" sz="2400" dirty="0"/>
              <a:t>　　　　　　　　　　　　　　　　　　　　　　　囚われてる人々を助け出せ！！</a:t>
            </a:r>
            <a:r>
              <a:rPr lang="ja-JP" altLang="en-US" sz="2000" dirty="0"/>
              <a:t>　</a:t>
            </a:r>
            <a:endParaRPr lang="en-US" altLang="ja-JP" sz="2000" dirty="0"/>
          </a:p>
          <a:p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E669DC-29FE-4463-A6FC-7F7C5E626E04}"/>
              </a:ext>
            </a:extLst>
          </p:cNvPr>
          <p:cNvSpPr txBox="1"/>
          <p:nvPr/>
        </p:nvSpPr>
        <p:spPr>
          <a:xfrm>
            <a:off x="-791419" y="4327559"/>
            <a:ext cx="723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ミッションをクリアする爽快感！</a:t>
            </a:r>
            <a:endParaRPr lang="en-US" altLang="ja-JP" sz="2400" dirty="0"/>
          </a:p>
          <a:p>
            <a:pPr algn="ctr"/>
            <a:r>
              <a:rPr lang="ja-JP" altLang="en-US" sz="2400" dirty="0"/>
              <a:t>難易度の高い</a:t>
            </a:r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謎</a:t>
            </a:r>
            <a:r>
              <a:rPr lang="ja-JP" altLang="en-US" sz="2400" dirty="0"/>
              <a:t>をクリアする開放感！！　</a:t>
            </a: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3115BFE-D37A-41ED-8BA9-AE5B8A9A2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8" y="917909"/>
            <a:ext cx="3902052" cy="225289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4F5E3CF-D333-4A4B-BE9D-C1B2A021F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648" y="321148"/>
            <a:ext cx="3551047" cy="195932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4583FF-7523-4E5C-9E03-F3209714E387}"/>
              </a:ext>
            </a:extLst>
          </p:cNvPr>
          <p:cNvSpPr txBox="1"/>
          <p:nvPr/>
        </p:nvSpPr>
        <p:spPr>
          <a:xfrm>
            <a:off x="71454" y="5285631"/>
            <a:ext cx="589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探求心をくすぐる広大なステージ！！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790D85-930C-4C93-903A-6EE5A5609540}"/>
              </a:ext>
            </a:extLst>
          </p:cNvPr>
          <p:cNvSpPr txBox="1"/>
          <p:nvPr/>
        </p:nvSpPr>
        <p:spPr>
          <a:xfrm>
            <a:off x="7891788" y="6396784"/>
            <a:ext cx="420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プレイヤーのモーションに</a:t>
            </a:r>
            <a:endParaRPr lang="en-US" altLang="ja-JP" sz="2400" dirty="0"/>
          </a:p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要チェック</a:t>
            </a:r>
            <a:r>
              <a:rPr lang="ja-JP" altLang="en-US" sz="2400" dirty="0"/>
              <a:t>！！</a:t>
            </a:r>
            <a:endParaRPr lang="en-US" altLang="ja-JP" sz="24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E01AD6B-6DBF-4DF1-AC23-78DD127EF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70" y="5899535"/>
            <a:ext cx="3630635" cy="1854467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086A886-2A73-4C67-BEEB-863645FE9426}"/>
              </a:ext>
            </a:extLst>
          </p:cNvPr>
          <p:cNvGrpSpPr/>
          <p:nvPr/>
        </p:nvGrpSpPr>
        <p:grpSpPr>
          <a:xfrm rot="20954239">
            <a:off x="8192331" y="4852893"/>
            <a:ext cx="2217684" cy="921128"/>
            <a:chOff x="8035515" y="4856542"/>
            <a:chExt cx="2217684" cy="9211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3960527-30ED-43A7-B7E3-9C82AA993EE6}"/>
                </a:ext>
              </a:extLst>
            </p:cNvPr>
            <p:cNvSpPr/>
            <p:nvPr/>
          </p:nvSpPr>
          <p:spPr>
            <a:xfrm>
              <a:off x="8035516" y="4856542"/>
              <a:ext cx="2217683" cy="9211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C5108D4-EAB8-486E-BAC1-9EB7585B1D6B}"/>
                </a:ext>
              </a:extLst>
            </p:cNvPr>
            <p:cNvSpPr txBox="1"/>
            <p:nvPr/>
          </p:nvSpPr>
          <p:spPr>
            <a:xfrm>
              <a:off x="8035515" y="5086273"/>
              <a:ext cx="2217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solidFill>
                    <a:srgbClr val="7030A0"/>
                  </a:solidFill>
                </a:rPr>
                <a:t>跳走走跳跳</a:t>
              </a:r>
            </a:p>
          </p:txBody>
        </p:sp>
      </p:grpSp>
      <p:pic>
        <p:nvPicPr>
          <p:cNvPr id="30" name="図 29">
            <a:extLst>
              <a:ext uri="{FF2B5EF4-FFF2-40B4-BE49-F238E27FC236}">
                <a16:creationId xmlns:a16="http://schemas.microsoft.com/office/drawing/2014/main" id="{0DB043E4-BA53-4F36-A34C-83D70D328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6056">
            <a:off x="9624121" y="2487281"/>
            <a:ext cx="2095792" cy="2181529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203EC0C-F221-42B5-804D-E9A5B863DFA7}"/>
              </a:ext>
            </a:extLst>
          </p:cNvPr>
          <p:cNvSpPr/>
          <p:nvPr/>
        </p:nvSpPr>
        <p:spPr>
          <a:xfrm>
            <a:off x="10269150" y="5747296"/>
            <a:ext cx="170553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A81F86-BADB-44D1-98D2-74F796B4FB0A}"/>
              </a:ext>
            </a:extLst>
          </p:cNvPr>
          <p:cNvSpPr txBox="1"/>
          <p:nvPr/>
        </p:nvSpPr>
        <p:spPr>
          <a:xfrm>
            <a:off x="10476516" y="5812808"/>
            <a:ext cx="13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↖ヒント</a:t>
            </a:r>
          </a:p>
        </p:txBody>
      </p:sp>
    </p:spTree>
    <p:extLst>
      <p:ext uri="{BB962C8B-B14F-4D97-AF65-F5344CB8AC3E}">
        <p14:creationId xmlns:p14="http://schemas.microsoft.com/office/powerpoint/2010/main" val="439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98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OceanBond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タイトル未定3Dゲーム</dc:title>
  <dc:creator>student</dc:creator>
  <cp:lastModifiedBy>student</cp:lastModifiedBy>
  <cp:revision>42</cp:revision>
  <dcterms:created xsi:type="dcterms:W3CDTF">2024-11-07T02:39:09Z</dcterms:created>
  <dcterms:modified xsi:type="dcterms:W3CDTF">2024-11-08T08:58:45Z</dcterms:modified>
</cp:coreProperties>
</file>