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C62D-56AE-42BC-9B7D-D607840E0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B5069-3E70-43F8-8FAE-56862CCCC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7C648-CC80-4241-A58E-2B5EE59C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AF5F-0CF1-4A48-8607-21011F1E98F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90258-E8A8-40D1-920E-18067F72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CB0F-AE83-4080-85E2-331CBD5F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53A1-C76B-450C-B12E-9D9DB1B0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4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9422-FAC4-40B6-90DB-EAC860FD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7C7F6-CC66-47D3-814E-B4146EE83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6859F-2D7E-4C03-B37C-CEC80293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AF5F-0CF1-4A48-8607-21011F1E98F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D5EA-AC86-4C88-89A9-72EB9E93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6658A-8C24-4539-903B-FD1660CC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53A1-C76B-450C-B12E-9D9DB1B0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5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CF5EC-D993-4EA5-822F-E75F34A9B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E5861-38D9-435A-9B70-76533656E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478B-BC30-4E81-B881-296F8E46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AF5F-0CF1-4A48-8607-21011F1E98F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1D4B-FAFA-4AE7-BFA7-EF31EC13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AA0AB-9738-4A28-B615-C988DCC5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53A1-C76B-450C-B12E-9D9DB1B0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6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E532-C578-4F54-AC37-8627C9D7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CDD3-485D-437D-B70A-E38AD66B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39931-1D28-4D69-A768-A4CF758B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AF5F-0CF1-4A48-8607-21011F1E98F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1FAE-2F71-428D-A964-955B9CBD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C398C-785E-4629-A930-ACD0F64C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53A1-C76B-450C-B12E-9D9DB1B0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1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1208-8228-47E4-89DF-BDC60ABB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DC953-53AE-40B0-9485-58B047E49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652DC-0480-4B7E-BA7A-01A34F85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AF5F-0CF1-4A48-8607-21011F1E98F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1467F-8D5B-436E-BC83-ED926580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64F8-0A65-40B6-B344-DBEA34D6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53A1-C76B-450C-B12E-9D9DB1B0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5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AD78-0287-4525-87FD-40123382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AD89-276D-4334-B103-B340DD3E5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99D7A-2907-4D9D-B34B-D539CA89C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90EFB-0973-44FA-864B-5FDB47D9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AF5F-0CF1-4A48-8607-21011F1E98F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A4855-B34E-41D3-9F47-03A76145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34177-27ED-416D-9192-BA441534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53A1-C76B-450C-B12E-9D9DB1B0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F4F3-99D4-4707-921F-CC95C9E1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B8BA5-2485-4A25-B894-8C0A4501B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4494-D9F6-4FA6-8D66-D1EE32892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EA2F5-07BC-472A-91CE-7CEDEEA87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F9796-232E-4A3E-9CF6-FB5822A7E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BC96F-7B4A-4364-8EC8-35DC8D24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AF5F-0CF1-4A48-8607-21011F1E98F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63BC4-E023-4BE4-BBD6-1B098DBC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CBEE0-70E0-44E2-A399-ECDA52D1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53A1-C76B-450C-B12E-9D9DB1B0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C7C3-1EDB-41D1-ADBB-50D077A0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39F39-5327-420A-B2DB-B8938FAB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AF5F-0CF1-4A48-8607-21011F1E98F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E0A28-85DF-4E48-92C0-FDE5444F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A2D77-FDC5-4C5A-904F-F42125A1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53A1-C76B-450C-B12E-9D9DB1B0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9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DD569-E525-4798-BC07-19BA1D12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AF5F-0CF1-4A48-8607-21011F1E98F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72EE1-95F1-48EF-B98A-C83822DC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5CD7C-F54D-4570-B025-69988A5B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53A1-C76B-450C-B12E-9D9DB1B0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721F-C637-43AA-B52E-EF76569E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71AC-7EBD-4711-B15C-BF707A2B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0EA79-B8DF-4278-BD47-9D414BB6C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E4F5B-EBC6-4970-908A-BFEDD31B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AF5F-0CF1-4A48-8607-21011F1E98F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C0B8-4E2F-424D-A95C-3FBAAF0E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B4254-B7E3-4C9F-A09F-79D9C24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53A1-C76B-450C-B12E-9D9DB1B0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A86C-A244-483F-892F-80F0BC7C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472DC-855A-4376-8BB9-1A5857E32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67D70-C5BC-49DB-AB83-820E9830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86AE9-14D1-4B50-9C83-03D24566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AF5F-0CF1-4A48-8607-21011F1E98F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5CAEB-AD74-4FC0-B4A1-1C56AA5B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A4617-6F99-482C-8360-22067AB3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53A1-C76B-450C-B12E-9D9DB1B0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6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13E07-EFB9-46C1-93E7-2686C1C3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178C2-359F-4BEC-A276-6C4F7B1E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96B4-CE81-404D-94A2-037F64CCE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AF5F-0CF1-4A48-8607-21011F1E98F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835F-F026-402A-AD0C-AAF54D254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D642-AD56-4ED1-90CF-8FD996C8A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53A1-C76B-450C-B12E-9D9DB1B0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4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lorado technical university campus">
            <a:extLst>
              <a:ext uri="{FF2B5EF4-FFF2-40B4-BE49-F238E27FC236}">
                <a16:creationId xmlns:a16="http://schemas.microsoft.com/office/drawing/2014/main" id="{586F9720-6175-4293-B690-7C8D439E9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0" r="1" b="12737"/>
          <a:stretch/>
        </p:blipFill>
        <p:spPr bwMode="auto">
          <a:xfrm>
            <a:off x="2294313" y="1801573"/>
            <a:ext cx="9897687" cy="5056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olorado technical university">
            <a:extLst>
              <a:ext uri="{FF2B5EF4-FFF2-40B4-BE49-F238E27FC236}">
                <a16:creationId xmlns:a16="http://schemas.microsoft.com/office/drawing/2014/main" id="{DC34796A-E265-4F6E-A094-93E1228A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63535" cy="22610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96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olorado technical university">
            <a:extLst>
              <a:ext uri="{FF2B5EF4-FFF2-40B4-BE49-F238E27FC236}">
                <a16:creationId xmlns:a16="http://schemas.microsoft.com/office/drawing/2014/main" id="{E440F529-9C0C-4D4F-B69A-58518D123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77" y="1230845"/>
            <a:ext cx="9951041" cy="43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59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florida gulf coast university">
            <a:extLst>
              <a:ext uri="{FF2B5EF4-FFF2-40B4-BE49-F238E27FC236}">
                <a16:creationId xmlns:a16="http://schemas.microsoft.com/office/drawing/2014/main" id="{A159F73E-247D-4CE7-9323-F587968936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1" r="1" b="1"/>
          <a:stretch/>
        </p:blipFill>
        <p:spPr bwMode="auto">
          <a:xfrm>
            <a:off x="0" y="0"/>
            <a:ext cx="9343505" cy="4773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florida gulf coast university">
            <a:extLst>
              <a:ext uri="{FF2B5EF4-FFF2-40B4-BE49-F238E27FC236}">
                <a16:creationId xmlns:a16="http://schemas.microsoft.com/office/drawing/2014/main" id="{A6BC2236-CB68-4CAE-8290-5EEF71977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71" y="4522124"/>
            <a:ext cx="6843129" cy="23358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37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florida gulf coast university">
            <a:extLst>
              <a:ext uri="{FF2B5EF4-FFF2-40B4-BE49-F238E27FC236}">
                <a16:creationId xmlns:a16="http://schemas.microsoft.com/office/drawing/2014/main" id="{A75E87A3-CECB-47A5-BCAF-59BBC735F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2" y="643466"/>
            <a:ext cx="1061155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florida gulf coast university">
            <a:extLst>
              <a:ext uri="{FF2B5EF4-FFF2-40B4-BE49-F238E27FC236}">
                <a16:creationId xmlns:a16="http://schemas.microsoft.com/office/drawing/2014/main" id="{856D0DE2-653C-4A45-A258-517138A6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" y="247650"/>
            <a:ext cx="79248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6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Piro</dc:creator>
  <cp:lastModifiedBy>David Piro</cp:lastModifiedBy>
  <cp:revision>3</cp:revision>
  <dcterms:created xsi:type="dcterms:W3CDTF">2019-02-11T04:49:46Z</dcterms:created>
  <dcterms:modified xsi:type="dcterms:W3CDTF">2019-02-11T05:06:15Z</dcterms:modified>
</cp:coreProperties>
</file>