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7155" autoAdjust="0"/>
  </p:normalViewPr>
  <p:slideViewPr>
    <p:cSldViewPr>
      <p:cViewPr varScale="1">
        <p:scale>
          <a:sx n="80" d="100"/>
          <a:sy n="80" d="100"/>
        </p:scale>
        <p:origin x="108" y="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/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dirty="0"/>
          </a:p>
        </p:txBody>
      </p:sp>
      <p:sp>
        <p:nvSpPr>
          <p:cNvPr id="47109" name="Date Placeholder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59C393-9A2B-45A2-8E4E-FAFA5413C1FC}" type="datetime1">
              <a:rPr lang="en-US" altLang="en-US" smtClean="0"/>
              <a:pPr/>
              <a:t>6/6/2018</a:t>
            </a:fld>
            <a:endParaRPr lang="en-US" altLang="en-US" dirty="0"/>
          </a:p>
        </p:txBody>
      </p:sp>
      <p:sp>
        <p:nvSpPr>
          <p:cNvPr id="47110" name="Footer Placeholder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7111" name="Slide Number Placehold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67B00-BE02-4BB9-B9A5-D51D0D1A821E}" type="datetime1">
              <a:rPr lang="en-US" altLang="en-US" smtClean="0"/>
              <a:pPr/>
              <a:t>6/6/2018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2D16B-FB7D-484B-A659-F70C0EEA95A8}" type="datetime1">
              <a:rPr lang="en-US" altLang="en-US" smtClean="0"/>
              <a:pPr/>
              <a:t>6/6/2018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158947-7A00-4A76-84B1-1B2119E03B78}" type="datetime1">
              <a:rPr lang="en-US" altLang="en-US" smtClean="0"/>
              <a:pPr/>
              <a:t>6/6/2018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91BFB3-8F1B-477F-B96F-8BA65B2D4AD3}" type="datetime1">
              <a:rPr lang="en-US" altLang="en-US" smtClean="0"/>
              <a:pPr/>
              <a:t>6/6/2018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3DC1E-4DED-43A8-89C3-4163E3A75CBB}" type="datetime1">
              <a:rPr lang="en-US" altLang="en-US" smtClean="0"/>
              <a:pPr/>
              <a:t>6/6/2018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6BA95-CF00-41A1-A420-966FC66619DA}" type="datetime1">
              <a:rPr lang="en-US" altLang="en-US" smtClean="0"/>
              <a:pPr/>
              <a:t>6/6/2018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D8A93-8C14-4267-B95F-FE4BE0AB69DE}" type="datetime1">
              <a:rPr lang="en-US" altLang="en-US" smtClean="0"/>
              <a:pPr/>
              <a:t>6/6/2018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5897D-7D60-41CE-AECE-5AF4DAA0D447}" type="datetime1">
              <a:rPr lang="en-US" altLang="en-US" smtClean="0"/>
              <a:pPr/>
              <a:t>6/6/2018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19950-C514-47F9-AEFE-38055CCEE8E4}" type="datetime1">
              <a:rPr lang="en-US" altLang="en-US" smtClean="0"/>
              <a:pPr/>
              <a:t>6/6/2018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D2572-3AEE-4103-AD61-E3B66B0BAB81}" type="datetime1">
              <a:rPr lang="en-US" altLang="en-US" smtClean="0"/>
              <a:pPr/>
              <a:t>6/6/2018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460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/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375B0982-7648-47FF-97D6-16483483F3D5}" type="datetime1">
              <a:rPr lang="en-US" altLang="en-US" smtClean="0"/>
              <a:pPr/>
              <a:t>6/6/2018</a:t>
            </a:fld>
            <a:endParaRPr lang="en-US" altLang="en-US" dirty="0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doKudo/P.O.O.P-Small-Project" TargetMode="External"/><Relationship Id="rId2" Type="http://schemas.openxmlformats.org/officeDocument/2006/relationships/hyperlink" Target="http://m4rks.sit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Contact Manager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COP 4331C - Object Oriented Software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514600"/>
            <a:ext cx="7696200" cy="1295400"/>
          </a:xfrm>
        </p:spPr>
        <p:txBody>
          <a:bodyPr/>
          <a:lstStyle/>
          <a:p>
            <a:pPr algn="ctr"/>
            <a:r>
              <a:rPr lang="en-US" sz="6600" dirty="0" smtClean="0"/>
              <a:t>LIVE DEMO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9807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Questions?</a:t>
            </a:r>
            <a:endParaRPr lang="en-US" sz="44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 smtClean="0"/>
              <a:t>Website 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://m4rks.site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github.com/SudoKudo/P.O.O.P-Small-Project</a:t>
            </a:r>
            <a:endParaRPr lang="en-US" dirty="0" smtClean="0"/>
          </a:p>
          <a:p>
            <a:pPr marL="114935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2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b="1" dirty="0" smtClean="0"/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Project Manager</a:t>
            </a:r>
            <a:r>
              <a:rPr lang="en-US" sz="2000" dirty="0" smtClean="0"/>
              <a:t> </a:t>
            </a:r>
          </a:p>
          <a:p>
            <a:pPr algn="ctr"/>
            <a:r>
              <a:rPr lang="en-US" sz="2000" dirty="0" err="1" smtClean="0"/>
              <a:t>Pallavi</a:t>
            </a:r>
            <a:r>
              <a:rPr lang="en-US" sz="2000" dirty="0" smtClean="0"/>
              <a:t> </a:t>
            </a:r>
            <a:r>
              <a:rPr lang="en-US" sz="2000" dirty="0" err="1" smtClean="0"/>
              <a:t>Dacre</a:t>
            </a:r>
            <a:endParaRPr lang="en-US" sz="2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905885"/>
              </p:ext>
            </p:extLst>
          </p:nvPr>
        </p:nvGraphicFramePr>
        <p:xfrm>
          <a:off x="1143000" y="3352800"/>
          <a:ext cx="7391400" cy="1706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3605064351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642203412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342620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Frontend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API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Database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Steffen J. </a:t>
                      </a:r>
                      <a:r>
                        <a:rPr lang="en-US" sz="2000" dirty="0" err="1" smtClean="0"/>
                        <a:t>Camarato</a:t>
                      </a:r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Dennis </a:t>
                      </a:r>
                      <a:r>
                        <a:rPr lang="en-US" sz="2000" dirty="0" err="1" smtClean="0"/>
                        <a:t>Gebken</a:t>
                      </a:r>
                      <a:endParaRPr lang="en-US" sz="2000" dirty="0" smtClean="0"/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Matthew </a:t>
                      </a:r>
                      <a:r>
                        <a:rPr lang="en-US" sz="2000" dirty="0" err="1" smtClean="0"/>
                        <a:t>Bonsignore</a:t>
                      </a:r>
                      <a:endParaRPr lang="en-US" sz="2000" dirty="0" smtClean="0"/>
                    </a:p>
                    <a:p>
                      <a:pPr algn="ctr"/>
                      <a:r>
                        <a:rPr lang="en-US" sz="2000" dirty="0" smtClean="0"/>
                        <a:t>Adam Henderson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Mark Nguyen</a:t>
                      </a:r>
                    </a:p>
                    <a:p>
                      <a:pPr algn="ctr"/>
                      <a:r>
                        <a:rPr lang="en-US" sz="2000" dirty="0" smtClean="0"/>
                        <a:t>Alexander Hunt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19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606" y="1604168"/>
            <a:ext cx="7391400" cy="4411663"/>
          </a:xfrm>
        </p:spPr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 smtClean="0"/>
              <a:t>Provide users a secure login into a remote database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 smtClean="0"/>
              <a:t>Helping users manage their contacts with a simplistic user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0000"/>
            <a:ext cx="3886200" cy="1917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306" y="3810000"/>
            <a:ext cx="3892336" cy="191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8B17-CA98-41AD-988B-68DA804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E470-4D18-4400-AE5B-F1B78BA44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4419600" cy="4411663"/>
          </a:xfrm>
        </p:spPr>
        <p:txBody>
          <a:bodyPr>
            <a:normAutofit fontScale="92500" lnSpcReduction="10000"/>
          </a:bodyPr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System: Contact Manager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Actor: User (primary actor - displayed to the </a:t>
            </a:r>
            <a:r>
              <a:rPr lang="en-US" sz="2000" b="1" dirty="0"/>
              <a:t>left</a:t>
            </a:r>
            <a:r>
              <a:rPr lang="en-US" sz="2000" dirty="0"/>
              <a:t>)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sz="2000" dirty="0"/>
              <a:t>Base Use Cases: Register, Login, Add Contact, Search Contacts, Logout</a:t>
            </a:r>
          </a:p>
          <a:p>
            <a:pPr lvl="2"/>
            <a:r>
              <a:rPr lang="en-US" sz="1800" dirty="0"/>
              <a:t>Included Use Cases: Enter </a:t>
            </a:r>
            <a:r>
              <a:rPr lang="en-US" sz="1800" dirty="0" err="1"/>
              <a:t>UserName</a:t>
            </a:r>
            <a:r>
              <a:rPr lang="en-US" sz="1800" dirty="0"/>
              <a:t> &amp; Password, Verify </a:t>
            </a:r>
            <a:r>
              <a:rPr lang="en-US" sz="1800" dirty="0" err="1"/>
              <a:t>UserName</a:t>
            </a:r>
            <a:r>
              <a:rPr lang="en-US" sz="1800" dirty="0"/>
              <a:t> &amp; Password </a:t>
            </a:r>
          </a:p>
          <a:p>
            <a:pPr lvl="2"/>
            <a:r>
              <a:rPr lang="en-US" sz="1800" dirty="0"/>
              <a:t>Extended Use Cases: Display Login Error, Delete Contact, View Contact; Delete and View are extended from Search, because the user must search for the contact before they can view or delete it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776845"/>
            <a:ext cx="4038600" cy="405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1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2635-0730-4040-88A7-C9E553A5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 smtClean="0"/>
              <a:t>Displays user </a:t>
            </a:r>
            <a:r>
              <a:rPr lang="en-US" dirty="0" smtClean="0"/>
              <a:t>and contact </a:t>
            </a:r>
            <a:r>
              <a:rPr lang="en-US" dirty="0" smtClean="0"/>
              <a:t>objects in our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667000"/>
            <a:ext cx="7388992" cy="38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7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65FE-5DC8-4FFF-A1C7-4CC710B3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D893-57C4-4127-A79D-AC2307C2C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 smtClean="0"/>
              <a:t>Displays exact data from each of our objects in the class diagram.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 smtClean="0"/>
              <a:t>Used to communicate between tables in a 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352799"/>
            <a:ext cx="5200771" cy="346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6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3141-D3A6-47A5-B703-C5FDED97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90E4-55C7-4C09-BA39-97F85D7DC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8800"/>
            <a:ext cx="4038600" cy="4411663"/>
          </a:xfrm>
        </p:spPr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 smtClean="0"/>
              <a:t>Useful for project progression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en-US" dirty="0" smtClean="0"/>
              <a:t>Used Asana as a base application to track tasks for each team member.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828800"/>
            <a:ext cx="4472337" cy="37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1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Encountered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734231"/>
              </p:ext>
            </p:extLst>
          </p:nvPr>
        </p:nvGraphicFramePr>
        <p:xfrm>
          <a:off x="685800" y="2082801"/>
          <a:ext cx="8077200" cy="2656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3153494703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1402332936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118784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Frontend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2477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Understanding what an API is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Learning</a:t>
                      </a:r>
                      <a:r>
                        <a:rPr lang="en-US" baseline="0" dirty="0" smtClean="0"/>
                        <a:t> PHP and HTML</a:t>
                      </a: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Learning</a:t>
                      </a:r>
                      <a:r>
                        <a:rPr lang="en-US" baseline="0" dirty="0" smtClean="0"/>
                        <a:t> curve on running a website from a remote database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Cheap web hosting service. Outdated software tools were used.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9101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21" y="25908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3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88BA-C100-45F7-B2E8-A0D57582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365331"/>
              </p:ext>
            </p:extLst>
          </p:nvPr>
        </p:nvGraphicFramePr>
        <p:xfrm>
          <a:off x="1143000" y="1981200"/>
          <a:ext cx="7391400" cy="3754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3361026085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52972055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1868336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Frontend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6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Making the webpage interactive with the </a:t>
                      </a:r>
                      <a:r>
                        <a:rPr lang="en-US" dirty="0" err="1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Connecting to the database suing </a:t>
                      </a:r>
                      <a:r>
                        <a:rPr lang="en-US" dirty="0" err="1" smtClean="0"/>
                        <a:t>mysqli</a:t>
                      </a:r>
                      <a:r>
                        <a:rPr lang="en-US" dirty="0" smtClean="0"/>
                        <a:t>()</a:t>
                      </a:r>
                      <a:r>
                        <a:rPr lang="en-US" baseline="0" dirty="0" smtClean="0"/>
                        <a:t> and interacting with the website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Learned about databases and how to use </a:t>
                      </a:r>
                      <a:r>
                        <a:rPr lang="en-US" baseline="0" dirty="0" err="1" smtClean="0"/>
                        <a:t>json</a:t>
                      </a:r>
                      <a:r>
                        <a:rPr lang="en-US" baseline="0" dirty="0" smtClean="0"/>
                        <a:t> conversion to communication with the frontend and backend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Designed and implemented a simplistic user database to assist in communication wit</a:t>
                      </a:r>
                      <a:r>
                        <a:rPr lang="en-US" baseline="0" dirty="0" smtClean="0"/>
                        <a:t>h the API team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Knowledge of how the backend is ran on websites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11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023481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les training presentation.potx" id="{3181A242-BAE2-485E-97E8-919259126601}" vid="{819B686A-E690-42F4-91DA-6D012EEA39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62</TotalTime>
  <Words>302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Sales training presentation</vt:lpstr>
      <vt:lpstr>Contact Manager</vt:lpstr>
      <vt:lpstr>Team Members</vt:lpstr>
      <vt:lpstr>Functionalities</vt:lpstr>
      <vt:lpstr>Use Case Diagram</vt:lpstr>
      <vt:lpstr>Class Diagram</vt:lpstr>
      <vt:lpstr>Entity Relationship Diagram</vt:lpstr>
      <vt:lpstr>Gantt Chart</vt:lpstr>
      <vt:lpstr>Difficulties Encountered</vt:lpstr>
      <vt:lpstr>Successes</vt:lpstr>
      <vt:lpstr>LIVE DEMO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</dc:title>
  <dc:creator>ECPT Student</dc:creator>
  <cp:lastModifiedBy>ECPT Student</cp:lastModifiedBy>
  <cp:revision>12</cp:revision>
  <dcterms:created xsi:type="dcterms:W3CDTF">2018-06-06T17:17:43Z</dcterms:created>
  <dcterms:modified xsi:type="dcterms:W3CDTF">2018-06-06T18:19:58Z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