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1"/>
    <p:restoredTop sz="94691"/>
  </p:normalViewPr>
  <p:slideViewPr>
    <p:cSldViewPr snapToGrid="0" snapToObjects="1">
      <p:cViewPr varScale="1">
        <p:scale>
          <a:sx n="89" d="100"/>
          <a:sy n="89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base Contact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our service out at:       </a:t>
            </a:r>
            <a:r>
              <a:rPr lang="en-US" b="1" dirty="0">
                <a:solidFill>
                  <a:srgbClr val="00B0F0"/>
                </a:solidFill>
              </a:rPr>
              <a:t>m</a:t>
            </a:r>
            <a:r>
              <a:rPr lang="en-US" b="1" dirty="0" smtClean="0">
                <a:solidFill>
                  <a:srgbClr val="00B0F0"/>
                </a:solidFill>
              </a:rPr>
              <a:t>4rks.site</a:t>
            </a:r>
            <a:r>
              <a:rPr lang="en-US" dirty="0" smtClean="0"/>
              <a:t>      from your browser.</a:t>
            </a:r>
          </a:p>
          <a:p>
            <a:r>
              <a:rPr lang="en-US" dirty="0" smtClean="0"/>
              <a:t>We have limited bandwidth, so please be patience.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5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911" y="2638425"/>
            <a:ext cx="550817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Nguyen</a:t>
            </a:r>
          </a:p>
          <a:p>
            <a:r>
              <a:rPr lang="en-US" dirty="0" smtClean="0"/>
              <a:t>Alexander Hunt</a:t>
            </a:r>
          </a:p>
          <a:p>
            <a:r>
              <a:rPr lang="en-US" dirty="0" err="1" smtClean="0"/>
              <a:t>Pallavi</a:t>
            </a:r>
            <a:r>
              <a:rPr lang="en-US" dirty="0" smtClean="0"/>
              <a:t> </a:t>
            </a:r>
            <a:r>
              <a:rPr lang="en-US" dirty="0" err="1" smtClean="0"/>
              <a:t>Dacre</a:t>
            </a:r>
            <a:endParaRPr lang="en-US" dirty="0" smtClean="0"/>
          </a:p>
          <a:p>
            <a:r>
              <a:rPr lang="en-US" dirty="0" smtClean="0"/>
              <a:t>Dennis </a:t>
            </a:r>
            <a:r>
              <a:rPr lang="en-US" dirty="0" err="1" smtClean="0"/>
              <a:t>Gebken</a:t>
            </a:r>
            <a:endParaRPr lang="en-US" dirty="0" smtClean="0"/>
          </a:p>
          <a:p>
            <a:r>
              <a:rPr lang="en-US" dirty="0" smtClean="0"/>
              <a:t>Steffen J </a:t>
            </a:r>
            <a:r>
              <a:rPr lang="en-US" dirty="0" err="1" smtClean="0"/>
              <a:t>Camarato</a:t>
            </a:r>
            <a:endParaRPr lang="en-US" dirty="0" smtClean="0"/>
          </a:p>
          <a:p>
            <a:r>
              <a:rPr lang="en-US" dirty="0" smtClean="0"/>
              <a:t>Matthew </a:t>
            </a:r>
            <a:r>
              <a:rPr lang="en-US" dirty="0" err="1" smtClean="0"/>
              <a:t>Bonsignore</a:t>
            </a:r>
            <a:endParaRPr lang="en-US" dirty="0" smtClean="0"/>
          </a:p>
          <a:p>
            <a:r>
              <a:rPr lang="en-US" dirty="0" smtClean="0"/>
              <a:t>Adam Henderson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users an secure login into a remote database.</a:t>
            </a:r>
          </a:p>
          <a:p>
            <a:r>
              <a:rPr lang="en-US" dirty="0" smtClean="0"/>
              <a:t>Helping users manage their contacts with the simplest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</a:t>
            </a:r>
          </a:p>
          <a:p>
            <a:r>
              <a:rPr lang="en-US" dirty="0" smtClean="0"/>
              <a:t>API:</a:t>
            </a:r>
          </a:p>
          <a:p>
            <a:r>
              <a:rPr lang="en-US" dirty="0" smtClean="0"/>
              <a:t>Database and server: Mark Nguyen and Alex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6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Erd</a:t>
            </a:r>
            <a:r>
              <a:rPr lang="en-US" dirty="0" smtClean="0"/>
              <a:t>(entity-relationship-model)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6" y="2153412"/>
            <a:ext cx="3014661" cy="4497283"/>
          </a:xfrm>
        </p:spPr>
      </p:pic>
    </p:spTree>
    <p:extLst>
      <p:ext uri="{BB962C8B-B14F-4D97-AF65-F5344CB8AC3E}">
        <p14:creationId xmlns:p14="http://schemas.microsoft.com/office/powerpoint/2010/main" val="182159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</a:t>
            </a:r>
          </a:p>
          <a:p>
            <a:r>
              <a:rPr lang="en-US" dirty="0" smtClean="0"/>
              <a:t>API:</a:t>
            </a:r>
          </a:p>
          <a:p>
            <a:r>
              <a:rPr lang="en-US" dirty="0" smtClean="0"/>
              <a:t>Database and server: Having to learn from the beginning of how to run a website with remote database. The provided tool from the web hosting service is not up to date, so we implement what we need and cross fingers.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</a:t>
            </a:r>
          </a:p>
          <a:p>
            <a:r>
              <a:rPr lang="en-US" dirty="0" smtClean="0"/>
              <a:t>API:</a:t>
            </a:r>
          </a:p>
          <a:p>
            <a:r>
              <a:rPr lang="en-US" dirty="0" smtClean="0"/>
              <a:t>Database and server:  We learned what we need to do for next time when we need to build a website. We come up with a simple database and minimal constrain between the tables, that may help the API team easily implement any query operation.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514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72</TotalTime>
  <Words>195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Cloud base Contact manager</vt:lpstr>
      <vt:lpstr>Team members</vt:lpstr>
      <vt:lpstr>Functionalities</vt:lpstr>
      <vt:lpstr>Team contribution</vt:lpstr>
      <vt:lpstr>Use case diagram</vt:lpstr>
      <vt:lpstr>Class diagram</vt:lpstr>
      <vt:lpstr>Erd(entity-relationship-model)</vt:lpstr>
      <vt:lpstr>Difficulties</vt:lpstr>
      <vt:lpstr>successes</vt:lpstr>
      <vt:lpstr>demo</vt:lpstr>
      <vt:lpstr>Gantt chart</vt:lpstr>
      <vt:lpstr>questions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Mark Nguyen</dc:creator>
  <cp:lastModifiedBy>Mark Nguyen</cp:lastModifiedBy>
  <cp:revision>7</cp:revision>
  <dcterms:created xsi:type="dcterms:W3CDTF">2018-05-29T16:02:40Z</dcterms:created>
  <dcterms:modified xsi:type="dcterms:W3CDTF">2018-05-31T18:04:54Z</dcterms:modified>
</cp:coreProperties>
</file>