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3"/>
  </p:notesMasterIdLst>
  <p:handoutMasterIdLst>
    <p:handoutMasterId r:id="rId14"/>
  </p:handout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611"/>
    <a:srgbClr val="A44114"/>
    <a:srgbClr val="F3B99F"/>
    <a:srgbClr val="B94917"/>
    <a:srgbClr val="FF6600"/>
    <a:srgbClr val="000066"/>
    <a:srgbClr val="00002C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7155" autoAdjust="0"/>
  </p:normalViewPr>
  <p:slideViewPr>
    <p:cSldViewPr>
      <p:cViewPr varScale="1">
        <p:scale>
          <a:sx n="116" d="100"/>
          <a:sy n="116" d="100"/>
        </p:scale>
        <p:origin x="144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0B6EC5B-DE15-4B62-9DC0-DE1BD893DD1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23FACB9-4E35-4CB3-835A-2EBF55FAEDE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7107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7108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Tx/>
              <a:buNone/>
              <a:defRPr sz="29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 dirty="0"/>
          </a:p>
        </p:txBody>
      </p:sp>
      <p:sp>
        <p:nvSpPr>
          <p:cNvPr id="47109" name="Date Placeholder 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259C393-9A2B-45A2-8E4E-FAFA5413C1FC}" type="datetime1">
              <a:rPr lang="en-US" altLang="en-US" smtClean="0"/>
              <a:pPr/>
              <a:t>6/6/2018</a:t>
            </a:fld>
            <a:endParaRPr lang="en-US" altLang="en-US" dirty="0"/>
          </a:p>
        </p:txBody>
      </p:sp>
      <p:sp>
        <p:nvSpPr>
          <p:cNvPr id="47110" name="Footer Placeholder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7111" name="Slide Number Placeholder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945280F-DE53-48B1-9FB9-96A39916642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C67B00-BE02-4BB9-B9A5-D51D0D1A821E}" type="datetime1">
              <a:rPr lang="en-US" altLang="en-US" smtClean="0"/>
              <a:pPr/>
              <a:t>6/6/2018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E90EB-6CA4-453F-8712-C339590DE03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A2D16B-FB7D-484B-A659-F70C0EEA95A8}" type="datetime1">
              <a:rPr lang="en-US" altLang="en-US" smtClean="0"/>
              <a:pPr/>
              <a:t>6/6/2018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251BA-4196-46F7-BF5E-DE37F6712AD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158947-7A00-4A76-84B1-1B2119E03B78}" type="datetime1">
              <a:rPr lang="en-US" altLang="en-US" smtClean="0"/>
              <a:pPr/>
              <a:t>6/6/2018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6F290-D301-4864-9490-340EF11588D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91BFB3-8F1B-477F-B96F-8BA65B2D4AD3}" type="datetime1">
              <a:rPr lang="en-US" altLang="en-US" smtClean="0"/>
              <a:pPr/>
              <a:t>6/6/2018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08CE1-DD55-4A43-A479-EF83A2DC398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93DC1E-4DED-43A8-89C3-4163E3A75CBB}" type="datetime1">
              <a:rPr lang="en-US" altLang="en-US" smtClean="0"/>
              <a:pPr/>
              <a:t>6/6/2018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7AF89-6755-46F5-BBCF-E571D7F311A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6BA95-CF00-41A1-A420-966FC66619DA}" type="datetime1">
              <a:rPr lang="en-US" altLang="en-US" smtClean="0"/>
              <a:pPr/>
              <a:t>6/6/2018</a:t>
            </a:fld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BE3C0-1208-4260-82C3-0EB04002719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D8A93-8C14-4267-B95F-FE4BE0AB69DE}" type="datetime1">
              <a:rPr lang="en-US" altLang="en-US" smtClean="0"/>
              <a:pPr/>
              <a:t>6/6/2018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02DF6-5EF1-449D-8E8F-F40E7D2FCBC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05897D-7D60-41CE-AECE-5AF4DAA0D447}" type="datetime1">
              <a:rPr lang="en-US" altLang="en-US" smtClean="0"/>
              <a:pPr/>
              <a:t>6/6/2018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460AA-1533-4548-8781-A6D0EAE276D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45720" indent="0">
              <a:buFontTx/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919950-C514-47F9-AEFE-38055CCEE8E4}" type="datetime1">
              <a:rPr lang="en-US" altLang="en-US" smtClean="0"/>
              <a:pPr/>
              <a:t>6/6/2018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86842-FEC9-453F-B6F7-7C945F3A2D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6D2572-3AEE-4103-AD61-E3B66B0BAB81}" type="datetime1">
              <a:rPr lang="en-US" altLang="en-US" smtClean="0"/>
              <a:pPr/>
              <a:t>6/6/2018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DA581-ADE3-4A40-91CB-711A776CAC2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6083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6084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6085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375B0982-7648-47FF-97D6-16483483F3D5}" type="datetime1">
              <a:rPr lang="en-US" altLang="en-US" smtClean="0"/>
              <a:pPr/>
              <a:t>6/6/2018</a:t>
            </a:fld>
            <a:endParaRPr lang="en-US" altLang="en-US" dirty="0"/>
          </a:p>
        </p:txBody>
      </p:sp>
      <p:sp>
        <p:nvSpPr>
          <p:cNvPr id="46086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6087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D7E5119E-5338-4B55-81DC-57EAC9440FD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5720" indent="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120000"/>
        <a:buFontTx/>
        <a:buNone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>
            <a:lumMod val="75000"/>
          </a:schemeClr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1920240" indent="-315913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24028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651760" indent="-315913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10896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doKudo/P.O.O.P-Small-Project" TargetMode="External"/><Relationship Id="rId2" Type="http://schemas.openxmlformats.org/officeDocument/2006/relationships/hyperlink" Target="http://m4rks.sit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Contact Manager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655BBED-E65C-4B70-99E3-9318D4F24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new way to contact</a:t>
            </a:r>
          </a:p>
        </p:txBody>
      </p:sp>
    </p:spTree>
    <p:extLst>
      <p:ext uri="{BB962C8B-B14F-4D97-AF65-F5344CB8AC3E}">
        <p14:creationId xmlns:p14="http://schemas.microsoft.com/office/powerpoint/2010/main" val="3429484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514600"/>
            <a:ext cx="7696200" cy="1295400"/>
          </a:xfrm>
        </p:spPr>
        <p:txBody>
          <a:bodyPr/>
          <a:lstStyle/>
          <a:p>
            <a:pPr algn="ctr"/>
            <a:r>
              <a:rPr lang="en-US" sz="6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098079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Questions?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Website 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http://m4rks.site/</a:t>
            </a:r>
            <a:endParaRPr lang="en-US" dirty="0"/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https://github.com/SudoKudo/P.O.O.P-Small-Project</a:t>
            </a:r>
            <a:endParaRPr lang="en-US" dirty="0"/>
          </a:p>
          <a:p>
            <a:pPr marL="1149350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24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b="1" dirty="0"/>
          </a:p>
          <a:p>
            <a:r>
              <a:rPr lang="en-US" sz="2000" b="1" dirty="0"/>
              <a:t>		        Project Manager</a:t>
            </a:r>
            <a:r>
              <a:rPr lang="en-US" sz="2000" dirty="0"/>
              <a:t> </a:t>
            </a:r>
          </a:p>
          <a:p>
            <a:r>
              <a:rPr lang="en-US" sz="2000" dirty="0"/>
              <a:t>		           Pallavi </a:t>
            </a:r>
            <a:r>
              <a:rPr lang="en-US" sz="2000" dirty="0" err="1"/>
              <a:t>Dacre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272592"/>
              </p:ext>
            </p:extLst>
          </p:nvPr>
        </p:nvGraphicFramePr>
        <p:xfrm>
          <a:off x="762000" y="3352800"/>
          <a:ext cx="7391400" cy="1402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63800">
                  <a:extLst>
                    <a:ext uri="{9D8B030D-6E8A-4147-A177-3AD203B41FA5}">
                      <a16:colId xmlns:a16="http://schemas.microsoft.com/office/drawing/2014/main" val="3605064351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642203412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342620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8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Steffen J. </a:t>
                      </a:r>
                      <a:r>
                        <a:rPr lang="en-US" sz="2000" dirty="0" err="1"/>
                        <a:t>Camarato</a:t>
                      </a:r>
                      <a:endParaRPr lang="en-US" sz="2000" dirty="0"/>
                    </a:p>
                    <a:p>
                      <a:pPr algn="ctr"/>
                      <a:r>
                        <a:rPr lang="en-US" sz="2000" dirty="0"/>
                        <a:t>Dennis </a:t>
                      </a:r>
                      <a:r>
                        <a:rPr lang="en-US" sz="2000" dirty="0" err="1"/>
                        <a:t>Gebken</a:t>
                      </a:r>
                      <a:endParaRPr lang="en-US" sz="2000" dirty="0"/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Matthew </a:t>
                      </a:r>
                      <a:r>
                        <a:rPr lang="en-US" sz="2000" dirty="0" err="1"/>
                        <a:t>Bonsignore</a:t>
                      </a:r>
                      <a:endParaRPr lang="en-US" sz="2000" dirty="0"/>
                    </a:p>
                    <a:p>
                      <a:pPr algn="ctr"/>
                      <a:r>
                        <a:rPr lang="en-US" sz="2000" dirty="0"/>
                        <a:t>Adam Henderson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Mark Nguyen</a:t>
                      </a:r>
                    </a:p>
                    <a:p>
                      <a:pPr algn="ctr"/>
                      <a:r>
                        <a:rPr lang="en-US" sz="2000" dirty="0"/>
                        <a:t>Alexander Hunt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419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56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AFC74-2DAB-4FF2-A66B-288CACB8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606" y="1604168"/>
            <a:ext cx="7391400" cy="4411663"/>
          </a:xfrm>
        </p:spPr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Provide users a secure login into a remote database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Helping users manage their contacts with a simplistic user interface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810000"/>
            <a:ext cx="3886200" cy="19177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306" y="3810000"/>
            <a:ext cx="3892336" cy="191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4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F8B17-CA98-41AD-988B-68DA804E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E470-4D18-4400-AE5B-F1B78BA44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4419600" cy="4411663"/>
          </a:xfrm>
        </p:spPr>
        <p:txBody>
          <a:bodyPr>
            <a:normAutofit/>
          </a:bodyPr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/>
              <a:t>System: Contact Manager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/>
              <a:t>Actor: User (primary actor - displayed to the </a:t>
            </a:r>
            <a:r>
              <a:rPr lang="en-US" sz="2000" b="1" dirty="0"/>
              <a:t>left</a:t>
            </a:r>
            <a:r>
              <a:rPr lang="en-US" sz="2000" dirty="0"/>
              <a:t>)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/>
              <a:t>Base Use Cases: Register, Login, Add Contact, Search Contacts, Logout</a:t>
            </a:r>
          </a:p>
          <a:p>
            <a:pPr lvl="2"/>
            <a:r>
              <a:rPr lang="en-US" sz="1800" dirty="0"/>
              <a:t>Included Use Cases: Enter </a:t>
            </a:r>
            <a:r>
              <a:rPr lang="en-US" sz="1800" dirty="0" err="1"/>
              <a:t>UserName</a:t>
            </a:r>
            <a:r>
              <a:rPr lang="en-US" sz="1800" dirty="0"/>
              <a:t> &amp; Password, Verify </a:t>
            </a:r>
            <a:r>
              <a:rPr lang="en-US" sz="1800" dirty="0" err="1"/>
              <a:t>UserName</a:t>
            </a:r>
            <a:r>
              <a:rPr lang="en-US" sz="1800" dirty="0"/>
              <a:t> &amp; Password </a:t>
            </a:r>
          </a:p>
          <a:p>
            <a:pPr lvl="2"/>
            <a:r>
              <a:rPr lang="en-US" sz="1800" dirty="0"/>
              <a:t>Extended Use Cases: Display Login Error, Delete Contact, View Contact; Delete and 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776845"/>
            <a:ext cx="4038600" cy="405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1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94C1-FB65-4366-A83A-341A4639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62635-0730-4040-88A7-C9E553A58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Displays user and contact objects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EF2D30-E4A7-473B-920D-49BD172A1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4600"/>
            <a:ext cx="7543800" cy="390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7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65FE-5DC8-4FFF-A1C7-4CC710B3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D893-57C4-4127-A79D-AC2307C2C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Displays exact data from each of our objects in the class diagram.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Used to communicate between tables in a 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352799"/>
            <a:ext cx="5200771" cy="346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6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3141-D3A6-47A5-B703-C5FDED97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B90E4-55C7-4C09-BA39-97F85D7DC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28800"/>
            <a:ext cx="4038600" cy="4411663"/>
          </a:xfrm>
        </p:spPr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Useful for project progression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Used Asana as a base application to track tasks for each team member.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828800"/>
            <a:ext cx="4472337" cy="37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12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7FB1-9D2A-402E-AEDC-342DC199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Encountered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3734231"/>
              </p:ext>
            </p:extLst>
          </p:nvPr>
        </p:nvGraphicFramePr>
        <p:xfrm>
          <a:off x="685800" y="2082801"/>
          <a:ext cx="8077200" cy="2656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3153494703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1402332936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118784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24776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Understanding what an API is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Learning</a:t>
                      </a:r>
                      <a:r>
                        <a:rPr lang="en-US" baseline="0" dirty="0"/>
                        <a:t> PHP and HTML</a:t>
                      </a:r>
                      <a:endParaRPr lang="en-US" dirty="0"/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Learning</a:t>
                      </a:r>
                      <a:r>
                        <a:rPr lang="en-US" baseline="0" dirty="0"/>
                        <a:t> curve on running a website from a remote database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Cheap web hosting service. Outdated software tools were used.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9101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21" y="2590800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34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88BA-C100-45F7-B2E8-A0D57582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588126"/>
              </p:ext>
            </p:extLst>
          </p:nvPr>
        </p:nvGraphicFramePr>
        <p:xfrm>
          <a:off x="1143000" y="1981200"/>
          <a:ext cx="7391400" cy="37541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63800">
                  <a:extLst>
                    <a:ext uri="{9D8B030D-6E8A-4147-A177-3AD203B41FA5}">
                      <a16:colId xmlns:a16="http://schemas.microsoft.com/office/drawing/2014/main" val="3361026085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529720550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1868336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467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Making the webpage interactive with the </a:t>
                      </a:r>
                      <a:r>
                        <a:rPr lang="en-US" dirty="0" err="1"/>
                        <a:t>javascript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Implement the hide and show objects function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Implement event handlers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Connecting to the database suing </a:t>
                      </a:r>
                      <a:r>
                        <a:rPr lang="en-US" dirty="0" err="1"/>
                        <a:t>mysqli</a:t>
                      </a:r>
                      <a:r>
                        <a:rPr lang="en-US" dirty="0"/>
                        <a:t>()</a:t>
                      </a:r>
                      <a:r>
                        <a:rPr lang="en-US" baseline="0" dirty="0"/>
                        <a:t> and interacting with the website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Learned about databases and how to use </a:t>
                      </a:r>
                      <a:r>
                        <a:rPr lang="en-US" baseline="0" dirty="0" err="1"/>
                        <a:t>json</a:t>
                      </a:r>
                      <a:r>
                        <a:rPr lang="en-US" baseline="0" dirty="0"/>
                        <a:t> conversion to communication with the frontend and backend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Designed and implemented a simplistic user database to assist in communication wit</a:t>
                      </a:r>
                      <a:r>
                        <a:rPr lang="en-US" baseline="0" dirty="0"/>
                        <a:t>h the API team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Knowledge of how the backend is ran on websites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611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023481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ales training presentation.potx" id="{3181A242-BAE2-485E-97E8-919259126601}" vid="{819B686A-E690-42F4-91DA-6D012EEA393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 training presentation</Template>
  <TotalTime>128</TotalTime>
  <Words>297</Words>
  <Application>Microsoft Office PowerPoint</Application>
  <PresentationFormat>On-screen Show (4:3)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Wingdings</vt:lpstr>
      <vt:lpstr>Sales training presentation</vt:lpstr>
      <vt:lpstr>Contact Manager</vt:lpstr>
      <vt:lpstr>Team Members</vt:lpstr>
      <vt:lpstr>Functionalities</vt:lpstr>
      <vt:lpstr>Use Case Diagram</vt:lpstr>
      <vt:lpstr>Class Diagram</vt:lpstr>
      <vt:lpstr>Entity Relationship Diagram</vt:lpstr>
      <vt:lpstr>Gantt Chart</vt:lpstr>
      <vt:lpstr>Difficulties Encountered</vt:lpstr>
      <vt:lpstr>Successes</vt:lpstr>
      <vt:lpstr>LIVE DEMO</vt:lpstr>
      <vt:lpstr>Questions?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Manager</dc:title>
  <dc:creator>ECPT Student</dc:creator>
  <cp:lastModifiedBy>Steffen Camarato</cp:lastModifiedBy>
  <cp:revision>17</cp:revision>
  <dcterms:created xsi:type="dcterms:W3CDTF">2018-06-06T17:17:43Z</dcterms:created>
  <dcterms:modified xsi:type="dcterms:W3CDTF">2018-06-07T01:11:03Z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