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6" r:id="rId8"/>
    <p:sldId id="273" r:id="rId9"/>
    <p:sldId id="274" r:id="rId10"/>
    <p:sldId id="27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11"/>
    <p:restoredTop sz="94691"/>
  </p:normalViewPr>
  <p:slideViewPr>
    <p:cSldViewPr snapToGrid="0" snapToObjects="1">
      <p:cViewPr varScale="1">
        <p:scale>
          <a:sx n="72" d="100"/>
          <a:sy n="72" d="100"/>
        </p:scale>
        <p:origin x="605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m4rks.sit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Contact manager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webapp</a:t>
            </a:r>
          </a:p>
        </p:txBody>
      </p:sp>
    </p:spTree>
    <p:extLst>
      <p:ext uri="{BB962C8B-B14F-4D97-AF65-F5344CB8AC3E}">
        <p14:creationId xmlns:p14="http://schemas.microsoft.com/office/powerpoint/2010/main" val="6480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77559"/>
            <a:ext cx="7729728" cy="118872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118901"/>
            <a:ext cx="7729728" cy="3101983"/>
          </a:xfrm>
        </p:spPr>
        <p:txBody>
          <a:bodyPr/>
          <a:lstStyle/>
          <a:p>
            <a:r>
              <a:rPr lang="en-US" dirty="0"/>
              <a:t>Try our service out at:       </a:t>
            </a:r>
            <a:r>
              <a:rPr lang="en-US" b="1" dirty="0">
                <a:solidFill>
                  <a:srgbClr val="00B0F0"/>
                </a:solidFill>
                <a:hlinkClick r:id="rId2"/>
              </a:rPr>
              <a:t>m4rks.site</a:t>
            </a:r>
            <a:r>
              <a:rPr lang="en-US" dirty="0"/>
              <a:t>      from your browser.</a:t>
            </a:r>
          </a:p>
          <a:p>
            <a:r>
              <a:rPr lang="en-US" dirty="0"/>
              <a:t>We have limited bandwidth, so please be patience.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1911" y="2638425"/>
            <a:ext cx="5508179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2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77559"/>
            <a:ext cx="7729728" cy="1188720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118901"/>
            <a:ext cx="7729728" cy="3101983"/>
          </a:xfrm>
        </p:spPr>
        <p:txBody>
          <a:bodyPr/>
          <a:lstStyle/>
          <a:p>
            <a:r>
              <a:rPr lang="en-US" dirty="0"/>
              <a:t>Dennis </a:t>
            </a:r>
            <a:r>
              <a:rPr lang="en-US" dirty="0" err="1"/>
              <a:t>Gebken</a:t>
            </a:r>
            <a:r>
              <a:rPr lang="en-US" dirty="0"/>
              <a:t> – Frontend</a:t>
            </a:r>
          </a:p>
          <a:p>
            <a:r>
              <a:rPr lang="en-US" dirty="0"/>
              <a:t>Steffen J </a:t>
            </a:r>
            <a:r>
              <a:rPr lang="en-US" dirty="0" err="1"/>
              <a:t>Camarato</a:t>
            </a:r>
            <a:r>
              <a:rPr lang="en-US" dirty="0"/>
              <a:t> – Frontend </a:t>
            </a:r>
          </a:p>
          <a:p>
            <a:r>
              <a:rPr lang="en-US" dirty="0"/>
              <a:t>Pallavi Dacre – Project Manager,  API</a:t>
            </a:r>
          </a:p>
          <a:p>
            <a:r>
              <a:rPr lang="en-US" dirty="0"/>
              <a:t>Matthew </a:t>
            </a:r>
            <a:r>
              <a:rPr lang="en-US" dirty="0" err="1"/>
              <a:t>Bonsignore</a:t>
            </a:r>
            <a:r>
              <a:rPr lang="en-US" dirty="0"/>
              <a:t> – API</a:t>
            </a:r>
          </a:p>
          <a:p>
            <a:r>
              <a:rPr lang="en-US" dirty="0"/>
              <a:t>Adam Henderson – API</a:t>
            </a:r>
          </a:p>
          <a:p>
            <a:r>
              <a:rPr lang="en-US" dirty="0"/>
              <a:t>Mark Nguyen – Web hosting &amp; Remote Database</a:t>
            </a:r>
          </a:p>
          <a:p>
            <a:r>
              <a:rPr lang="en-US" dirty="0"/>
              <a:t>Alexander Hunt – Web hosting &amp; Remote Database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5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77559"/>
            <a:ext cx="7729728" cy="1188720"/>
          </a:xfrm>
        </p:spPr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3727" y="2114034"/>
            <a:ext cx="7729728" cy="3101983"/>
          </a:xfrm>
        </p:spPr>
        <p:txBody>
          <a:bodyPr/>
          <a:lstStyle/>
          <a:p>
            <a:r>
              <a:rPr lang="en-US" dirty="0"/>
              <a:t>Providing users a secure login into a remote database</a:t>
            </a:r>
          </a:p>
          <a:p>
            <a:r>
              <a:rPr lang="en-US" dirty="0"/>
              <a:t>Helping users manage their contacts with the simplest interface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A824CD-583A-463E-B3A2-BE08F7718C8B}"/>
              </a:ext>
            </a:extLst>
          </p:cNvPr>
          <p:cNvSpPr txBox="1"/>
          <p:nvPr/>
        </p:nvSpPr>
        <p:spPr>
          <a:xfrm>
            <a:off x="4713585" y="4430415"/>
            <a:ext cx="308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screenshots from website</a:t>
            </a:r>
          </a:p>
        </p:txBody>
      </p:sp>
    </p:spTree>
    <p:extLst>
      <p:ext uri="{BB962C8B-B14F-4D97-AF65-F5344CB8AC3E}">
        <p14:creationId xmlns:p14="http://schemas.microsoft.com/office/powerpoint/2010/main" val="22184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77559"/>
            <a:ext cx="7729728" cy="1188720"/>
          </a:xfrm>
        </p:spPr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637" y="1780293"/>
            <a:ext cx="4762806" cy="4837471"/>
          </a:xfrm>
        </p:spPr>
        <p:txBody>
          <a:bodyPr>
            <a:normAutofit/>
          </a:bodyPr>
          <a:lstStyle/>
          <a:p>
            <a:r>
              <a:rPr lang="en-US" dirty="0"/>
              <a:t>Use Case Diagram</a:t>
            </a:r>
          </a:p>
          <a:p>
            <a:r>
              <a:rPr lang="en-US" dirty="0"/>
              <a:t>High-level</a:t>
            </a:r>
          </a:p>
          <a:p>
            <a:r>
              <a:rPr lang="en-US" dirty="0"/>
              <a:t>System: Contact Manager</a:t>
            </a:r>
          </a:p>
          <a:p>
            <a:r>
              <a:rPr lang="en-US" dirty="0"/>
              <a:t>Actor: User (primary actor - displayed to the </a:t>
            </a:r>
            <a:r>
              <a:rPr lang="en-US" b="1" dirty="0"/>
              <a:t>left</a:t>
            </a:r>
            <a:r>
              <a:rPr lang="en-US" dirty="0"/>
              <a:t>)</a:t>
            </a:r>
          </a:p>
          <a:p>
            <a:r>
              <a:rPr lang="en-US" dirty="0"/>
              <a:t>Base Use Cases: Register, Login, Add Contact, Search Contacts, Logout</a:t>
            </a:r>
          </a:p>
          <a:p>
            <a:pPr lvl="1"/>
            <a:r>
              <a:rPr lang="en-US" dirty="0"/>
              <a:t>Included Use Cases: Enter </a:t>
            </a:r>
            <a:r>
              <a:rPr lang="en-US" dirty="0" err="1"/>
              <a:t>UserName</a:t>
            </a:r>
            <a:r>
              <a:rPr lang="en-US" dirty="0"/>
              <a:t> &amp; Password, Verify </a:t>
            </a:r>
            <a:r>
              <a:rPr lang="en-US" dirty="0" err="1"/>
              <a:t>UserName</a:t>
            </a:r>
            <a:r>
              <a:rPr lang="en-US" dirty="0"/>
              <a:t> &amp; Password </a:t>
            </a:r>
          </a:p>
          <a:p>
            <a:pPr lvl="1"/>
            <a:r>
              <a:rPr lang="en-US" dirty="0"/>
              <a:t>Extended Use Cases: Display Login Error, Delete Contact, View Contact; Delete and View are extended from Search, because the user must search for the contact before they can view or delete 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D6B16-91B0-430C-8D78-AD417BD66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559" y="1696226"/>
            <a:ext cx="4981584" cy="500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32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77559"/>
            <a:ext cx="7729728" cy="1188720"/>
          </a:xfrm>
        </p:spPr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040" y="1878008"/>
            <a:ext cx="7729728" cy="552209"/>
          </a:xfrm>
        </p:spPr>
        <p:txBody>
          <a:bodyPr/>
          <a:lstStyle/>
          <a:p>
            <a:r>
              <a:rPr lang="en-US" dirty="0"/>
              <a:t>Class Diagram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976DF2-AF8B-4E31-ADC8-5574410E1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040" y="2430217"/>
            <a:ext cx="7733858" cy="400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77559"/>
            <a:ext cx="7729728" cy="1188720"/>
          </a:xfrm>
        </p:spPr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118901"/>
            <a:ext cx="4057576" cy="3101983"/>
          </a:xfrm>
        </p:spPr>
        <p:txBody>
          <a:bodyPr/>
          <a:lstStyle/>
          <a:p>
            <a:r>
              <a:rPr lang="en-US" dirty="0"/>
              <a:t>Entity Relationship Diagram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4ACE4-0956-4430-B3D0-04DE201EE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393" y="1941382"/>
            <a:ext cx="3017782" cy="44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77559"/>
            <a:ext cx="7729728" cy="1188720"/>
          </a:xfrm>
        </p:spPr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118901"/>
            <a:ext cx="3697716" cy="3101983"/>
          </a:xfrm>
        </p:spPr>
        <p:txBody>
          <a:bodyPr/>
          <a:lstStyle/>
          <a:p>
            <a:r>
              <a:rPr lang="en-US" dirty="0"/>
              <a:t>Gantt chart, created using </a:t>
            </a:r>
            <a:r>
              <a:rPr lang="en-US" dirty="0" err="1"/>
              <a:t>Instagantt</a:t>
            </a:r>
            <a:r>
              <a:rPr lang="en-US" dirty="0"/>
              <a:t> </a:t>
            </a:r>
          </a:p>
          <a:p>
            <a:r>
              <a:rPr lang="en-US" dirty="0"/>
              <a:t>Not that useful for small projects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65E14-0334-42DE-906B-104834F4C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84659"/>
            <a:ext cx="5024335" cy="48309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DB3553-D820-4DB3-A553-3F0AEB5FEB85}"/>
              </a:ext>
            </a:extLst>
          </p:cNvPr>
          <p:cNvSpPr txBox="1"/>
          <p:nvPr/>
        </p:nvSpPr>
        <p:spPr>
          <a:xfrm>
            <a:off x="7618082" y="1923190"/>
            <a:ext cx="702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June </a:t>
            </a:r>
          </a:p>
        </p:txBody>
      </p:sp>
    </p:spTree>
    <p:extLst>
      <p:ext uri="{BB962C8B-B14F-4D97-AF65-F5344CB8AC3E}">
        <p14:creationId xmlns:p14="http://schemas.microsoft.com/office/powerpoint/2010/main" val="1758378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77559"/>
            <a:ext cx="7729728" cy="1188720"/>
          </a:xfrm>
        </p:spPr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118901"/>
            <a:ext cx="7729728" cy="3992831"/>
          </a:xfrm>
        </p:spPr>
        <p:txBody>
          <a:bodyPr/>
          <a:lstStyle/>
          <a:p>
            <a:r>
              <a:rPr lang="en-US" dirty="0"/>
              <a:t>Frontend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Understanding what an API is</a:t>
            </a:r>
          </a:p>
          <a:p>
            <a:pPr lvl="1"/>
            <a:r>
              <a:rPr lang="en-US" dirty="0"/>
              <a:t>Learning PHP, HTML</a:t>
            </a:r>
          </a:p>
          <a:p>
            <a:r>
              <a:rPr lang="en-US" dirty="0"/>
              <a:t>Database and server</a:t>
            </a:r>
          </a:p>
          <a:p>
            <a:pPr lvl="1"/>
            <a:r>
              <a:rPr lang="en-US" dirty="0"/>
              <a:t>Having to learn from the beginning of how to run a website with remote database</a:t>
            </a:r>
          </a:p>
          <a:p>
            <a:pPr lvl="1"/>
            <a:r>
              <a:rPr lang="en-US" dirty="0"/>
              <a:t>The provided tool from the web hosting service is not up to date, so we implement what we need and cross fingers.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89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77559"/>
            <a:ext cx="7729728" cy="1188720"/>
          </a:xfrm>
        </p:spPr>
        <p:txBody>
          <a:bodyPr/>
          <a:lstStyle/>
          <a:p>
            <a:r>
              <a:rPr lang="en-US" dirty="0"/>
              <a:t>successes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118901"/>
            <a:ext cx="7729728" cy="4075422"/>
          </a:xfrm>
        </p:spPr>
        <p:txBody>
          <a:bodyPr>
            <a:normAutofit/>
          </a:bodyPr>
          <a:lstStyle/>
          <a:p>
            <a:r>
              <a:rPr lang="en-US" dirty="0"/>
              <a:t>Frontend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Successfully connected to our database using </a:t>
            </a:r>
            <a:r>
              <a:rPr lang="en-US" dirty="0" err="1"/>
              <a:t>mysqli</a:t>
            </a:r>
            <a:r>
              <a:rPr lang="en-US" dirty="0"/>
              <a:t>() and interacted with the database</a:t>
            </a:r>
          </a:p>
          <a:p>
            <a:pPr lvl="1"/>
            <a:r>
              <a:rPr lang="en-US" dirty="0"/>
              <a:t>Learned about database connections and how to use JSON to communicate b/w the frontend and the API</a:t>
            </a:r>
          </a:p>
          <a:p>
            <a:r>
              <a:rPr lang="en-US" dirty="0"/>
              <a:t>Database and server</a:t>
            </a:r>
          </a:p>
          <a:p>
            <a:pPr lvl="1"/>
            <a:r>
              <a:rPr lang="en-US" dirty="0"/>
              <a:t> We learned what we need to do for next time when we need to build a website. </a:t>
            </a:r>
          </a:p>
          <a:p>
            <a:pPr lvl="1"/>
            <a:r>
              <a:rPr lang="en-US" dirty="0"/>
              <a:t>We came up with a simple database and minimal constrain between the tables that helped the API team easily implement any query operation.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8823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207</TotalTime>
  <Words>335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Contact manager</vt:lpstr>
      <vt:lpstr>Team members</vt:lpstr>
      <vt:lpstr>Functionalities</vt:lpstr>
      <vt:lpstr>documentation</vt:lpstr>
      <vt:lpstr>documentation</vt:lpstr>
      <vt:lpstr>documentation</vt:lpstr>
      <vt:lpstr>documentation</vt:lpstr>
      <vt:lpstr>difficulties</vt:lpstr>
      <vt:lpstr>successes</vt:lpstr>
      <vt:lpstr>DEMO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manager</dc:title>
  <dc:creator>Mark Nguyen</dc:creator>
  <cp:lastModifiedBy>Pallavi Dacre</cp:lastModifiedBy>
  <cp:revision>38</cp:revision>
  <dcterms:created xsi:type="dcterms:W3CDTF">2018-05-29T16:02:40Z</dcterms:created>
  <dcterms:modified xsi:type="dcterms:W3CDTF">2018-06-04T02:28:59Z</dcterms:modified>
</cp:coreProperties>
</file>