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Contact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webapp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5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8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2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Nguyen</a:t>
            </a:r>
          </a:p>
          <a:p>
            <a:r>
              <a:rPr lang="en-US" dirty="0" smtClean="0"/>
              <a:t>Alexander Hunt</a:t>
            </a:r>
          </a:p>
          <a:p>
            <a:r>
              <a:rPr lang="en-US" dirty="0" err="1" smtClean="0"/>
              <a:t>Pallavi</a:t>
            </a:r>
            <a:r>
              <a:rPr lang="en-US" dirty="0" smtClean="0"/>
              <a:t> </a:t>
            </a:r>
            <a:r>
              <a:rPr lang="en-US" dirty="0" err="1" smtClean="0"/>
              <a:t>Dacre</a:t>
            </a:r>
            <a:endParaRPr lang="en-US" dirty="0" smtClean="0"/>
          </a:p>
          <a:p>
            <a:r>
              <a:rPr lang="en-US" dirty="0" smtClean="0"/>
              <a:t>Dennis </a:t>
            </a:r>
            <a:r>
              <a:rPr lang="en-US" dirty="0" err="1" smtClean="0"/>
              <a:t>Gebken</a:t>
            </a:r>
            <a:endParaRPr lang="en-US" dirty="0" smtClean="0"/>
          </a:p>
          <a:p>
            <a:r>
              <a:rPr lang="en-US" dirty="0" smtClean="0"/>
              <a:t>Steffen J </a:t>
            </a:r>
            <a:r>
              <a:rPr lang="en-US" dirty="0" err="1" smtClean="0"/>
              <a:t>Camarato</a:t>
            </a:r>
            <a:endParaRPr lang="en-US" dirty="0" smtClean="0"/>
          </a:p>
          <a:p>
            <a:r>
              <a:rPr lang="en-US" dirty="0" smtClean="0"/>
              <a:t>Matthew </a:t>
            </a:r>
            <a:r>
              <a:rPr lang="en-US" dirty="0" err="1" smtClean="0"/>
              <a:t>Bonsignore</a:t>
            </a:r>
            <a:endParaRPr lang="en-US" dirty="0" smtClean="0"/>
          </a:p>
          <a:p>
            <a:r>
              <a:rPr lang="en-US" dirty="0" smtClean="0"/>
              <a:t>Adam Henderson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5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Providing users an interface to login and manage their contacts on a remote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4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</a:t>
            </a:r>
          </a:p>
          <a:p>
            <a:r>
              <a:rPr lang="en-US" dirty="0" smtClean="0"/>
              <a:t>API:</a:t>
            </a:r>
          </a:p>
          <a:p>
            <a:r>
              <a:rPr lang="en-US" dirty="0" smtClean="0"/>
              <a:t>Database and server: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7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6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9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Erd</a:t>
            </a:r>
            <a:r>
              <a:rPr lang="en-US" dirty="0" smtClean="0"/>
              <a:t>(entity-relationship-model)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9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8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514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40</TotalTime>
  <Words>60</Words>
  <Application>Microsoft Macintosh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Gill Sans MT</vt:lpstr>
      <vt:lpstr>Arial</vt:lpstr>
      <vt:lpstr>Parcel</vt:lpstr>
      <vt:lpstr>Contact manager</vt:lpstr>
      <vt:lpstr>Team members</vt:lpstr>
      <vt:lpstr>Functionalities</vt:lpstr>
      <vt:lpstr>Team contribution</vt:lpstr>
      <vt:lpstr>Use case diagram</vt:lpstr>
      <vt:lpstr>Class diagram</vt:lpstr>
      <vt:lpstr>Erd(entity-relationship-model)</vt:lpstr>
      <vt:lpstr>Difficulties</vt:lpstr>
      <vt:lpstr>successes</vt:lpstr>
      <vt:lpstr>demo</vt:lpstr>
      <vt:lpstr>Gantt chart</vt:lpstr>
      <vt:lpstr>questions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</dc:title>
  <dc:creator>Mark Nguyen</dc:creator>
  <cp:lastModifiedBy>Mark Nguyen</cp:lastModifiedBy>
  <cp:revision>3</cp:revision>
  <dcterms:created xsi:type="dcterms:W3CDTF">2018-05-29T16:02:40Z</dcterms:created>
  <dcterms:modified xsi:type="dcterms:W3CDTF">2018-05-29T16:43:26Z</dcterms:modified>
</cp:coreProperties>
</file>