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155" autoAdjust="0"/>
  </p:normalViewPr>
  <p:slideViewPr>
    <p:cSldViewPr>
      <p:cViewPr varScale="1">
        <p:scale>
          <a:sx n="72" d="100"/>
          <a:sy n="72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6/7/2018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6/7/2018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6/7/2018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6/7/2018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6/7/2018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6/7/2018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6/7/2018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6/7/2018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6/7/2018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6/7/2018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6/7/2018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6/7/2018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oKudo/P.O.O.P-Small-Project" TargetMode="External"/><Relationship Id="rId2" Type="http://schemas.openxmlformats.org/officeDocument/2006/relationships/hyperlink" Target="http://m4rks.si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new way to contact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696200" cy="1295400"/>
          </a:xfrm>
        </p:spPr>
        <p:txBody>
          <a:bodyPr/>
          <a:lstStyle/>
          <a:p>
            <a:pPr algn="ctr"/>
            <a:r>
              <a:rPr lang="en-US" sz="6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9807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Questions?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Website 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http://m4rks.site/</a:t>
            </a: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https://github.com/SudoKudo/P.O.O.P-Small-Project</a:t>
            </a:r>
            <a:endParaRPr lang="en-US" dirty="0"/>
          </a:p>
          <a:p>
            <a:pPr marL="11493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2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/>
          </a:p>
          <a:p>
            <a:r>
              <a:rPr lang="en-US" sz="2000" b="1" dirty="0"/>
              <a:t>		        Project Manager</a:t>
            </a:r>
            <a:r>
              <a:rPr lang="en-US" sz="2000" dirty="0"/>
              <a:t> </a:t>
            </a:r>
          </a:p>
          <a:p>
            <a:r>
              <a:rPr lang="en-US" sz="2000" dirty="0"/>
              <a:t>		           Pallavi </a:t>
            </a:r>
            <a:r>
              <a:rPr lang="en-US" sz="2000" dirty="0" err="1"/>
              <a:t>Dacre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72592"/>
              </p:ext>
            </p:extLst>
          </p:nvPr>
        </p:nvGraphicFramePr>
        <p:xfrm>
          <a:off x="762000" y="3352800"/>
          <a:ext cx="7391400" cy="1402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360506435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64220341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2620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Steffen J. </a:t>
                      </a:r>
                      <a:r>
                        <a:rPr lang="en-US" sz="2000" dirty="0" err="1"/>
                        <a:t>Camarato</a:t>
                      </a:r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Dennis </a:t>
                      </a:r>
                      <a:r>
                        <a:rPr lang="en-US" sz="2000" dirty="0" err="1"/>
                        <a:t>Gebken</a:t>
                      </a:r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Matthew </a:t>
                      </a:r>
                      <a:r>
                        <a:rPr lang="en-US" sz="2000" dirty="0" err="1"/>
                        <a:t>Bonsignore</a:t>
                      </a:r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Adam Henderson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Mark Nguyen</a:t>
                      </a:r>
                    </a:p>
                    <a:p>
                      <a:pPr algn="ctr"/>
                      <a:r>
                        <a:rPr lang="en-US" sz="2000" dirty="0"/>
                        <a:t>Alexander Hunt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19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06" y="1604168"/>
            <a:ext cx="7391400" cy="44116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Provide users a secure login into a remote database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Helping users manage their contacts with a simplistic user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0"/>
            <a:ext cx="3886200" cy="1917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06" y="3810000"/>
            <a:ext cx="3892336" cy="19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419600" cy="4411663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System: Contact Manager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Actor: User (primary actor - displayed to the </a:t>
            </a:r>
            <a:r>
              <a:rPr lang="en-US" sz="2000" b="1" dirty="0"/>
              <a:t>left</a:t>
            </a:r>
            <a:r>
              <a:rPr lang="en-US" sz="2000" dirty="0"/>
              <a:t>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Base Use Cases: Register, Login, Add Contact, Search Contacts, Logout</a:t>
            </a:r>
          </a:p>
          <a:p>
            <a:pPr lvl="2"/>
            <a:r>
              <a:rPr lang="en-US" sz="1800" dirty="0"/>
              <a:t>Included Use Cases: Enter </a:t>
            </a:r>
            <a:r>
              <a:rPr lang="en-US" sz="1800" dirty="0" err="1"/>
              <a:t>UserName</a:t>
            </a:r>
            <a:r>
              <a:rPr lang="en-US" sz="1800" dirty="0"/>
              <a:t> &amp; Password, Verify </a:t>
            </a:r>
            <a:r>
              <a:rPr lang="en-US" sz="1800" dirty="0" err="1"/>
              <a:t>UserName</a:t>
            </a:r>
            <a:r>
              <a:rPr lang="en-US" sz="1800" dirty="0"/>
              <a:t> &amp; Password </a:t>
            </a:r>
          </a:p>
          <a:p>
            <a:pPr lvl="2"/>
            <a:r>
              <a:rPr lang="en-US" sz="1800" dirty="0"/>
              <a:t>Extended Use Cases: Display Login Error, Delete Contact, View Contact; Delete and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76845"/>
            <a:ext cx="4038600" cy="40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Displays user and contact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F2D30-E4A7-473B-920D-49BD172A1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7543800" cy="39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Displays exact data from each of our objects in the class diagram.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Used to communicate between tables in a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52799"/>
            <a:ext cx="5200771" cy="34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90E4-55C7-4C09-BA39-97F85D7D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4038600" cy="44116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Useful for project progression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Used Asana as a base application to track tasks for each team member.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28800"/>
            <a:ext cx="4472337" cy="37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734231"/>
              </p:ext>
            </p:extLst>
          </p:nvPr>
        </p:nvGraphicFramePr>
        <p:xfrm>
          <a:off x="685800" y="2082801"/>
          <a:ext cx="8077200" cy="2656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153494703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402332936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1878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477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Understanding what an API is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Learning</a:t>
                      </a:r>
                      <a:r>
                        <a:rPr lang="en-US" baseline="0" dirty="0"/>
                        <a:t> PHP and HTML</a:t>
                      </a:r>
                      <a:endParaRPr lang="en-US" dirty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Learning</a:t>
                      </a:r>
                      <a:r>
                        <a:rPr lang="en-US" baseline="0" dirty="0"/>
                        <a:t> curve on running a website from a remote database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Cheap web hosting service. Outdated software tools were used.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9101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1" y="25908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210423"/>
              </p:ext>
            </p:extLst>
          </p:nvPr>
        </p:nvGraphicFramePr>
        <p:xfrm>
          <a:off x="1143000" y="1981200"/>
          <a:ext cx="7391400" cy="375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3361026085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52972055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186833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Making the webpage interactive with the </a:t>
                      </a:r>
                      <a:r>
                        <a:rPr lang="en-US" dirty="0" err="1"/>
                        <a:t>javascript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Implement the hide and show objects function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Implement event handlers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Connecting to the </a:t>
                      </a:r>
                      <a:r>
                        <a:rPr lang="en-US"/>
                        <a:t>database using </a:t>
                      </a:r>
                      <a:r>
                        <a:rPr lang="en-US" dirty="0" err="1"/>
                        <a:t>mysqli</a:t>
                      </a:r>
                      <a:r>
                        <a:rPr lang="en-US" dirty="0"/>
                        <a:t>()</a:t>
                      </a:r>
                      <a:r>
                        <a:rPr lang="en-US" baseline="0" dirty="0"/>
                        <a:t> and interacting with the website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Learned about databases and how to use </a:t>
                      </a:r>
                      <a:r>
                        <a:rPr lang="en-US" baseline="0" dirty="0" err="1"/>
                        <a:t>json</a:t>
                      </a:r>
                      <a:r>
                        <a:rPr lang="en-US" baseline="0" dirty="0"/>
                        <a:t> conversion to communication with the frontend and 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Designed and implemented a simplistic user database to assist in communication wit</a:t>
                      </a:r>
                      <a:r>
                        <a:rPr lang="en-US" baseline="0" dirty="0"/>
                        <a:t>h the API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Knowledge of how the backend is ran on websites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1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134</TotalTime>
  <Words>297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Sales training presentation</vt:lpstr>
      <vt:lpstr>Contact Manager</vt:lpstr>
      <vt:lpstr>Team Members</vt:lpstr>
      <vt:lpstr>Functionalities</vt:lpstr>
      <vt:lpstr>Use Case Diagram</vt:lpstr>
      <vt:lpstr>Class Diagram</vt:lpstr>
      <vt:lpstr>Entity Relationship Diagram</vt:lpstr>
      <vt:lpstr>Gantt Chart</vt:lpstr>
      <vt:lpstr>Difficulties Encountered</vt:lpstr>
      <vt:lpstr>Successes</vt:lpstr>
      <vt:lpstr>LIVE DEMO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ECPT Student</dc:creator>
  <cp:lastModifiedBy>Matthew Bonsignore</cp:lastModifiedBy>
  <cp:revision>18</cp:revision>
  <dcterms:created xsi:type="dcterms:W3CDTF">2018-06-06T17:17:43Z</dcterms:created>
  <dcterms:modified xsi:type="dcterms:W3CDTF">2018-06-07T15:00:19Z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