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Lst>
  <p:sldSz cx="10080625" cy="7559675"/>
  <p:notesSz cx="6858000" cy="9144000"/>
  <p:defaultTextStyle>
    <a:defPPr>
      <a:defRPr lang="en-GB"/>
    </a:defPPr>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b="0" i="0" u="none" kern="1200" baseline="0">
        <a:solidFill>
          <a:srgbClr val="000000"/>
        </a:solidFill>
        <a:latin typeface="Arial" panose="020B0604020202020204" pitchFamily="34" charset="0"/>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Slide Image Placeholder 3072"/>
          <p:cNvSpPr>
            <a:spLocks noGrp="1"/>
          </p:cNvSpPr>
          <p:nvPr>
            <p:ph type="sldImg"/>
          </p:nvPr>
        </p:nvSpPr>
        <p:spPr>
          <a:xfrm>
            <a:off x="1484313" y="900113"/>
            <a:ext cx="4587875" cy="3440112"/>
          </a:xfrm>
          <a:prstGeom prst="rect">
            <a:avLst/>
          </a:prstGeom>
          <a:noFill/>
          <a:ln w="9525">
            <a:noFill/>
          </a:ln>
        </p:spPr>
        <p:txBody>
          <a:bodyPr wrap="square" lIns="0" tIns="0" rIns="0" bIns="0" anchor="ctr" anchorCtr="0"/>
          <a:p>
            <a:pPr lvl="0"/>
          </a:p>
        </p:txBody>
      </p:sp>
      <p:sp>
        <p:nvSpPr>
          <p:cNvPr id="3074" name="Text Placeholder 3073"/>
          <p:cNvSpPr>
            <a:spLocks noGrp="1"/>
          </p:cNvSpPr>
          <p:nvPr>
            <p:ph type="body"/>
          </p:nvPr>
        </p:nvSpPr>
        <p:spPr>
          <a:xfrm>
            <a:off x="720725" y="4679950"/>
            <a:ext cx="6118225" cy="5038725"/>
          </a:xfrm>
          <a:prstGeom prst="rect">
            <a:avLst/>
          </a:prstGeom>
          <a:noFill/>
          <a:ln w="9525">
            <a:noFill/>
          </a:ln>
        </p:spPr>
        <p:txBody>
          <a:bodyPr wrap="square" lIns="0" tIns="0" rIns="0" bIns="0" anchor="t" anchorCtr="0"/>
          <a:p>
            <a:pPr lvl="0"/>
          </a:p>
        </p:txBody>
      </p:sp>
      <p:sp>
        <p:nvSpPr>
          <p:cNvPr id="3075" name="Header Placeholder 3074"/>
          <p:cNvSpPr>
            <a:spLocks noGrp="1"/>
          </p:cNvSpPr>
          <p:nvPr>
            <p:ph type="hdr"/>
          </p:nvPr>
        </p:nvSpPr>
        <p:spPr>
          <a:xfrm>
            <a:off x="0" y="0"/>
            <a:ext cx="3278188" cy="533400"/>
          </a:xfrm>
          <a:prstGeom prst="rect">
            <a:avLst/>
          </a:prstGeom>
          <a:noFill/>
          <a:ln w="9525">
            <a:noFill/>
          </a:ln>
        </p:spPr>
        <p:txBody>
          <a:bodyPr wrap="square" lIns="0" tIns="0" rIns="0" bIns="0" anchor="t" anchorCtr="0"/>
          <a:p>
            <a:pPr lvl="0" defTabSz="45720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3076" name="Date Placeholder 3075"/>
          <p:cNvSpPr>
            <a:spLocks noGrp="1"/>
          </p:cNvSpPr>
          <p:nvPr>
            <p:ph type="dt"/>
          </p:nvPr>
        </p:nvSpPr>
        <p:spPr>
          <a:xfrm>
            <a:off x="4279900" y="0"/>
            <a:ext cx="3278188" cy="533400"/>
          </a:xfrm>
          <a:prstGeom prst="rect">
            <a:avLst/>
          </a:prstGeom>
          <a:noFill/>
          <a:ln w="9525">
            <a:noFill/>
          </a:ln>
        </p:spPr>
        <p:txBody>
          <a:bodyPr wrap="square" lIns="0" tIns="0" rIns="0" bIns="0" anchor="t" anchorCtr="0"/>
          <a:p>
            <a:pPr lvl="0" algn="r" defTabSz="45720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3077" name="Footer Placeholder 3076"/>
          <p:cNvSpPr>
            <a:spLocks noGrp="1"/>
          </p:cNvSpPr>
          <p:nvPr>
            <p:ph type="ftr"/>
          </p:nvPr>
        </p:nvSpPr>
        <p:spPr>
          <a:xfrm>
            <a:off x="0" y="10156825"/>
            <a:ext cx="3278188" cy="533400"/>
          </a:xfrm>
          <a:prstGeom prst="rect">
            <a:avLst/>
          </a:prstGeom>
          <a:noFill/>
          <a:ln w="9525">
            <a:noFill/>
          </a:ln>
        </p:spPr>
        <p:txBody>
          <a:bodyPr wrap="square" lIns="0" tIns="0" rIns="0" bIns="0" anchor="b" anchorCtr="0"/>
          <a:p>
            <a:pPr lvl="0" defTabSz="457200" eaLnBrk="1">
              <a:lnSpc>
                <a:spcPct val="93000"/>
              </a:lnSpc>
              <a:buNone/>
              <a:tabLst>
                <a:tab pos="457200" algn="l"/>
                <a:tab pos="914400" algn="l"/>
                <a:tab pos="1371600" algn="l"/>
                <a:tab pos="1828800" algn="l"/>
                <a:tab pos="2286000" algn="l"/>
                <a:tab pos="2743200" algn="l"/>
                <a:tab pos="3200400" algn="l"/>
              </a:tabLst>
            </a:pPr>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3078" name="Slide Number Placeholder 3077"/>
          <p:cNvSpPr>
            <a:spLocks noGrp="1"/>
          </p:cNvSpPr>
          <p:nvPr>
            <p:ph type="sldNum"/>
          </p:nvPr>
        </p:nvSpPr>
        <p:spPr>
          <a:xfrm>
            <a:off x="4279900" y="10156825"/>
            <a:ext cx="3278188" cy="533400"/>
          </a:xfrm>
          <a:prstGeom prst="rect">
            <a:avLst/>
          </a:prstGeom>
          <a:noFill/>
          <a:ln w="9525">
            <a:noFill/>
          </a:ln>
        </p:spPr>
        <p:txBody>
          <a:bodyPr wrap="square" lIns="0" tIns="0" rIns="0" bIns="0" anchor="b" anchorCtr="0"/>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7169" name="Slide Image Placeholder 7168"/>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7170" name="Text Placeholder 7169"/>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8193" name="Slide Image Placeholder 8192"/>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8194" name="Text Placeholder 8193"/>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93000"/>
              </a:lnSpc>
              <a:buNone/>
              <a:tabLst>
                <a:tab pos="457200" algn="l"/>
                <a:tab pos="914400" algn="l"/>
                <a:tab pos="1371600" algn="l"/>
                <a:tab pos="1828800" algn="l"/>
                <a:tab pos="2286000" algn="l"/>
                <a:tab pos="2743200" algn="l"/>
                <a:tab pos="3200400" algn="l"/>
              </a:tabLst>
            </a:pPr>
            <a:fld id="{9A0DB2DC-4C9A-4742-B13C-FB6460FD3503}" type="slidenum">
              <a:rPr lang="en-US" altLang="x-none" sz="1400" dirty="0" err="1">
                <a:solidFill>
                  <a:srgbClr val="000000"/>
                </a:solidFill>
                <a:latin typeface="Times New Roman" panose="02020603050405020304" pitchFamily="16" charset="0"/>
                <a:cs typeface="DejaVu Sans" charset="0"/>
              </a:rPr>
            </a:fld>
            <a:endParaRPr lang="en-US" altLang="x-none" sz="1400" dirty="0" err="1">
              <a:solidFill>
                <a:srgbClr val="000000"/>
              </a:solidFill>
              <a:latin typeface="Times New Roman" panose="02020603050405020304" pitchFamily="16" charset="0"/>
              <a:ea typeface="DejaVu Sans" charset="0"/>
              <a:cs typeface="DejaVu Sans" charset="0"/>
            </a:endParaRPr>
          </a:p>
        </p:txBody>
      </p:sp>
      <p:sp>
        <p:nvSpPr>
          <p:cNvPr id="9217" name="Slide Image Placeholder 9216"/>
          <p:cNvSpPr txBox="1"/>
          <p:nvPr>
            <p:ph type="sldImg"/>
          </p:nvPr>
        </p:nvSpPr>
        <p:spPr>
          <a:xfrm>
            <a:off x="1484313" y="900113"/>
            <a:ext cx="4589462" cy="3441700"/>
          </a:xfrm>
          <a:prstGeom prst="rect">
            <a:avLst/>
          </a:prstGeom>
          <a:solidFill>
            <a:srgbClr val="FFFFFF"/>
          </a:solidFill>
          <a:ln w="9525" cap="flat" cmpd="sng">
            <a:solidFill>
              <a:srgbClr val="000000"/>
            </a:solidFill>
            <a:prstDash val="solid"/>
            <a:miter/>
            <a:headEnd type="none" w="med" len="med"/>
            <a:tailEnd type="none" w="med" len="med"/>
          </a:ln>
        </p:spPr>
      </p:sp>
      <p:sp>
        <p:nvSpPr>
          <p:cNvPr id="9218" name="Text Placeholder 9217"/>
          <p:cNvSpPr txBox="1"/>
          <p:nvPr>
            <p:ph type="body" idx="1"/>
          </p:nvPr>
        </p:nvSpPr>
        <p:spPr>
          <a:xfrm>
            <a:off x="720725" y="4679950"/>
            <a:ext cx="6119813" cy="5040313"/>
          </a:xfrm>
          <a:prstGeom prst="rect">
            <a:avLst/>
          </a:prstGeom>
          <a:noFill/>
          <a:ln w="9525">
            <a:noFill/>
          </a:ln>
        </p:spPr>
        <p:txBody>
          <a:bodyPr wrap="none" anchor="ctr" anchorCtr="0"/>
          <a:p>
            <a:pPr lvl="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0"/>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278" y="301625"/>
            <a:ext cx="2267347"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70600" cy="5849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0"/>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0"/>
            </a:lvl1pPr>
          </a:lstStyle>
          <a:p>
            <a:r>
              <a:rPr lang="en-US" smtClean="0"/>
              <a:t>Click to edit Master title style</a:t>
            </a:r>
            <a:endParaRPr lang="en-US"/>
          </a:p>
        </p:txBody>
      </p:sp>
      <p:sp>
        <p:nvSpPr>
          <p:cNvPr id="3" name="Text Placeholder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00225"/>
            <a:ext cx="4444778"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29435" y="1800225"/>
            <a:ext cx="4444778"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94356" y="2761381"/>
            <a:ext cx="4264576"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8" name="Footer Placeholder 7"/>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9" name="Slide Number Placeholder 8"/>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4" name="Footer Placeholder 3"/>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5" name="Slide Number Placeholder 4"/>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3" name="Footer Placeholder 2"/>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4" name="Slide Number Placeholder 3"/>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Content Placeholder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Picture Placeholder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6469" y="576263"/>
            <a:ext cx="2267744" cy="5607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576263"/>
            <a:ext cx="6671768" cy="56070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0"/>
            </a:lvl1pPr>
          </a:lstStyle>
          <a:p>
            <a:r>
              <a:rPr lang="en-US" smtClean="0"/>
              <a:t>Click to edit Master title style</a:t>
            </a:r>
            <a:endParaRPr lang="en-US"/>
          </a:p>
        </p:txBody>
      </p:sp>
      <p:sp>
        <p:nvSpPr>
          <p:cNvPr id="3" name="Text Placeholder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5" name="Footer Placeholder 4"/>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6" name="Slide Number Placeholder 5"/>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44000"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28625" y="1768475"/>
            <a:ext cx="4444000" cy="4383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94356" y="2761381"/>
            <a:ext cx="4264576"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8" name="Footer Placeholder 7"/>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9" name="Slide Number Placeholder 8"/>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4" name="Footer Placeholder 3"/>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5" name="Slide Number Placeholder 4"/>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3" name="Footer Placeholder 2"/>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4" name="Slide Number Placeholder 3"/>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Content Placeholder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5"/>
            </a:lvl1pPr>
          </a:lstStyle>
          <a:p>
            <a:r>
              <a:rPr lang="en-US" smtClean="0"/>
              <a:t>Click to edit Master title style</a:t>
            </a:r>
            <a:endParaRPr lang="en-US"/>
          </a:p>
        </p:txBody>
      </p:sp>
      <p:sp>
        <p:nvSpPr>
          <p:cNvPr id="3" name="Picture Placeholder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endParaRPr lang="en-US"/>
          </a:p>
        </p:txBody>
      </p:sp>
      <p:sp>
        <p:nvSpPr>
          <p:cNvPr id="4" name="Text Placeholder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6" name="Footer Placeholder 5"/>
          <p:cNvSpPr>
            <a:spLocks noGrp="1"/>
          </p:cNvSpPr>
          <p:nvPr>
            <p:ph type="ftr" sz="quarter" idx="11"/>
          </p:nvPr>
        </p:nvSpPr>
        <p:spPr/>
        <p:txBody>
          <a:body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7" name="Slide Number Placeholder 6"/>
          <p:cNvSpPr>
            <a:spLocks noGrp="1"/>
          </p:cNvSpPr>
          <p:nvPr>
            <p:ph type="sldNum" sz="quarter" idx="12"/>
          </p:nvPr>
        </p:nvSpPr>
        <p:spPr/>
        <p:txBody>
          <a:body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5" name="Title 1024"/>
          <p:cNvSpPr>
            <a:spLocks noGrp="1"/>
          </p:cNvSpPr>
          <p:nvPr>
            <p:ph type="title"/>
          </p:nvPr>
        </p:nvSpPr>
        <p:spPr>
          <a:xfrm>
            <a:off x="503238" y="301625"/>
            <a:ext cx="9069387" cy="1260475"/>
          </a:xfrm>
          <a:prstGeom prst="rect">
            <a:avLst/>
          </a:prstGeom>
          <a:noFill/>
          <a:ln w="9525">
            <a:noFill/>
          </a:ln>
        </p:spPr>
        <p:txBody>
          <a:bodyPr wrap="square" lIns="0" tIns="0" rIns="0" bIns="0" anchor="ctr" anchorCtr="0"/>
          <a:p>
            <a:pPr lvl="0"/>
            <a:r>
              <a:rPr dirty="0"/>
              <a:t>Click to edit the title text format</a:t>
            </a:r>
            <a:endParaRPr dirty="0"/>
          </a:p>
        </p:txBody>
      </p:sp>
      <p:sp>
        <p:nvSpPr>
          <p:cNvPr id="1026" name="Text Placeholder 1025"/>
          <p:cNvSpPr>
            <a:spLocks noGrp="1"/>
          </p:cNvSpPr>
          <p:nvPr>
            <p:ph type="body" idx="1"/>
          </p:nvPr>
        </p:nvSpPr>
        <p:spPr>
          <a:xfrm>
            <a:off x="503238" y="1768475"/>
            <a:ext cx="9069387" cy="4383088"/>
          </a:xfrm>
          <a:prstGeom prst="rect">
            <a:avLst/>
          </a:prstGeom>
          <a:noFill/>
          <a:ln w="9525">
            <a:noFill/>
          </a:ln>
        </p:spPr>
        <p:txBody>
          <a:bodyPr wrap="square" lIns="0" tIns="24192" rIns="0" bIns="0" anchor="t" anchorCtr="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1027" name="Date Placeholder 1026"/>
          <p:cNvSpPr>
            <a:spLocks noGrp="1"/>
          </p:cNvSpPr>
          <p:nvPr>
            <p:ph type="dt"/>
          </p:nvPr>
        </p:nvSpPr>
        <p:spPr>
          <a:xfrm>
            <a:off x="503238" y="6886575"/>
            <a:ext cx="2346325" cy="519113"/>
          </a:xfrm>
          <a:prstGeom prst="rect">
            <a:avLst/>
          </a:prstGeom>
          <a:noFill/>
          <a:ln w="9525">
            <a:noFill/>
          </a:ln>
        </p:spPr>
        <p:txBody>
          <a:bodyPr wrap="square" lIns="0" tIns="0" rIns="0" bIns="0" anchor="t" anchorCtr="0"/>
          <a:lstStyle>
            <a:lvl1pP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1028" name="Footer Placeholder 1027"/>
          <p:cNvSpPr>
            <a:spLocks noGrp="1"/>
          </p:cNvSpPr>
          <p:nvPr>
            <p:ph type="ftr"/>
          </p:nvPr>
        </p:nvSpPr>
        <p:spPr>
          <a:xfrm>
            <a:off x="3448050" y="6886575"/>
            <a:ext cx="3194050" cy="519113"/>
          </a:xfrm>
          <a:prstGeom prst="rect">
            <a:avLst/>
          </a:prstGeom>
          <a:noFill/>
          <a:ln w="9525">
            <a:noFill/>
          </a:ln>
        </p:spPr>
        <p:txBody>
          <a:bodyPr wrap="square" lIns="0" tIns="0" rIns="0" bIns="0" anchor="t" anchorCtr="0"/>
          <a:lstStyle>
            <a:lvl1pPr algn="ct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1029" name="Slide Number Placeholder 1028"/>
          <p:cNvSpPr>
            <a:spLocks noGrp="1"/>
          </p:cNvSpPr>
          <p:nvPr>
            <p:ph type="sldNum"/>
          </p:nvPr>
        </p:nvSpPr>
        <p:spPr>
          <a:xfrm>
            <a:off x="7227888" y="6886575"/>
            <a:ext cx="2346325" cy="519113"/>
          </a:xfrm>
          <a:prstGeom prst="rect">
            <a:avLst/>
          </a:prstGeom>
          <a:noFill/>
          <a:ln w="9525">
            <a:noFill/>
          </a:ln>
        </p:spPr>
        <p:txBody>
          <a:bodyPr wrap="square" lIns="0" tIns="0" rIns="0" bIns="0" anchor="t" anchorCtr="0"/>
          <a:lstStyle>
            <a:lvl1pPr algn="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mj-lt"/>
          <a:ea typeface="+mj-ea"/>
          <a:cs typeface="+mj-cs"/>
        </a:defRPr>
      </a:lvl1pPr>
      <a:lvl2pPr marL="742950" lvl="1" indent="-28575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2pPr>
      <a:lvl3pPr marL="1143000" lvl="2" indent="-22860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3pPr>
      <a:lvl4pPr marL="1600200" lvl="3" indent="-22860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4pPr>
      <a:lvl5pPr marL="2057400" lvl="4" indent="-228600" algn="ctr"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Droid Sans Fallback" charset="0"/>
          <a:cs typeface="+mj-cs"/>
        </a:defRPr>
      </a:lvl5pPr>
    </p:titleStyle>
    <p:bodyStyle>
      <a:lvl1pPr marL="342900" lvl="0" indent="-342900" algn="l" defTabSz="457200" rtl="0" eaLnBrk="1" fontAlgn="base" latinLnBrk="0" hangingPunct="0">
        <a:lnSpc>
          <a:spcPct val="94000"/>
        </a:lnSpc>
        <a:spcBef>
          <a:spcPct val="0"/>
        </a:spcBef>
        <a:spcAft>
          <a:spcPts val="1425"/>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ts val="114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ts val="85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ts val="57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5pPr>
      <a:lvl6pPr marL="2514600" lvl="5"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6pPr>
      <a:lvl7pPr marL="2971800" lvl="6"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7pPr>
      <a:lvl8pPr marL="3429000" lvl="7"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8pPr>
      <a:lvl9pPr marL="3886200" lvl="8"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Droid Sans Fallback" charset="0"/>
          <a:cs typeface="+mn-cs"/>
        </a:defRPr>
      </a:lvl9pPr>
    </p:bodyStyle>
    <p:other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049" name="Picture 2048"/>
          <p:cNvPicPr>
            <a:picLocks noChangeAspect="1"/>
          </p:cNvPicPr>
          <p:nvPr/>
        </p:nvPicPr>
        <p:blipFill>
          <a:blip r:embed="rId12"/>
          <a:stretch>
            <a:fillRect/>
          </a:stretch>
        </p:blipFill>
        <p:spPr>
          <a:xfrm>
            <a:off x="0" y="0"/>
            <a:ext cx="10079038" cy="7559675"/>
          </a:xfrm>
          <a:prstGeom prst="rect">
            <a:avLst/>
          </a:prstGeom>
          <a:noFill/>
          <a:ln w="9525">
            <a:noFill/>
          </a:ln>
        </p:spPr>
      </p:pic>
      <p:sp>
        <p:nvSpPr>
          <p:cNvPr id="2050" name="Title 2049"/>
          <p:cNvSpPr>
            <a:spLocks noGrp="1"/>
          </p:cNvSpPr>
          <p:nvPr>
            <p:ph type="title"/>
          </p:nvPr>
        </p:nvSpPr>
        <p:spPr>
          <a:xfrm>
            <a:off x="503238" y="576263"/>
            <a:ext cx="7197725" cy="719137"/>
          </a:xfrm>
          <a:prstGeom prst="rect">
            <a:avLst/>
          </a:prstGeom>
          <a:noFill/>
          <a:ln w="9525">
            <a:noFill/>
          </a:ln>
        </p:spPr>
        <p:txBody>
          <a:bodyPr wrap="square" lIns="0" tIns="0" rIns="0" bIns="0" anchor="ctr" anchorCtr="0"/>
          <a:p>
            <a:pPr lvl="0"/>
            <a:r>
              <a:rPr dirty="0"/>
              <a:t>Click to edit the title text format</a:t>
            </a:r>
            <a:endParaRPr dirty="0"/>
          </a:p>
        </p:txBody>
      </p:sp>
      <p:sp>
        <p:nvSpPr>
          <p:cNvPr id="2051" name="Text Placeholder 2050"/>
          <p:cNvSpPr>
            <a:spLocks noGrp="1"/>
          </p:cNvSpPr>
          <p:nvPr>
            <p:ph type="body" idx="1"/>
          </p:nvPr>
        </p:nvSpPr>
        <p:spPr>
          <a:xfrm>
            <a:off x="503238" y="1800225"/>
            <a:ext cx="9070975" cy="4383088"/>
          </a:xfrm>
          <a:prstGeom prst="rect">
            <a:avLst/>
          </a:prstGeom>
          <a:noFill/>
          <a:ln w="9525">
            <a:noFill/>
          </a:ln>
        </p:spPr>
        <p:txBody>
          <a:bodyPr wrap="square" lIns="0" tIns="19656" rIns="0" bIns="0" anchor="t" anchorCtr="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2052" name="Date Placeholder 2051"/>
          <p:cNvSpPr>
            <a:spLocks noGrp="1"/>
          </p:cNvSpPr>
          <p:nvPr>
            <p:ph type="dt"/>
          </p:nvPr>
        </p:nvSpPr>
        <p:spPr>
          <a:xfrm>
            <a:off x="503238" y="6886575"/>
            <a:ext cx="2346325" cy="519113"/>
          </a:xfrm>
          <a:prstGeom prst="rect">
            <a:avLst/>
          </a:prstGeom>
          <a:noFill/>
          <a:ln w="9525">
            <a:noFill/>
          </a:ln>
        </p:spPr>
        <p:txBody>
          <a:bodyPr wrap="square" lIns="0" tIns="0" rIns="0" bIns="0" anchor="t" anchorCtr="0"/>
          <a:lstStyle>
            <a:lvl1pP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endParaRPr lang="en-US" altLang="x-none" dirty="0" err="1">
              <a:cs typeface="DejaVu Sans" charset="0"/>
            </a:endParaRPr>
          </a:p>
        </p:txBody>
      </p:sp>
      <p:sp>
        <p:nvSpPr>
          <p:cNvPr id="2053" name="Footer Placeholder 2052"/>
          <p:cNvSpPr>
            <a:spLocks noGrp="1"/>
          </p:cNvSpPr>
          <p:nvPr>
            <p:ph type="ftr"/>
          </p:nvPr>
        </p:nvSpPr>
        <p:spPr>
          <a:xfrm>
            <a:off x="3448050" y="6886575"/>
            <a:ext cx="3194050" cy="519113"/>
          </a:xfrm>
          <a:prstGeom prst="rect">
            <a:avLst/>
          </a:prstGeom>
          <a:noFill/>
          <a:ln w="9525">
            <a:noFill/>
          </a:ln>
        </p:spPr>
        <p:txBody>
          <a:bodyPr wrap="square" lIns="0" tIns="0" rIns="0" bIns="0" anchor="t" anchorCtr="0"/>
          <a:lstStyle>
            <a:lvl1pPr algn="ct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 pos="2743200" algn="l"/>
              </a:tabLst>
            </a:pPr>
            <a:endParaRPr lang="en-US" altLang="x-none" dirty="0" err="1">
              <a:cs typeface="DejaVu Sans" charset="0"/>
            </a:endParaRPr>
          </a:p>
        </p:txBody>
      </p:sp>
      <p:sp>
        <p:nvSpPr>
          <p:cNvPr id="2054" name="Slide Number Placeholder 2053"/>
          <p:cNvSpPr>
            <a:spLocks noGrp="1"/>
          </p:cNvSpPr>
          <p:nvPr>
            <p:ph type="sldNum"/>
          </p:nvPr>
        </p:nvSpPr>
        <p:spPr>
          <a:xfrm>
            <a:off x="7226300" y="6886575"/>
            <a:ext cx="2346325" cy="519113"/>
          </a:xfrm>
          <a:prstGeom prst="rect">
            <a:avLst/>
          </a:prstGeom>
          <a:noFill/>
          <a:ln w="9525">
            <a:noFill/>
          </a:ln>
        </p:spPr>
        <p:txBody>
          <a:bodyPr wrap="square" lIns="0" tIns="0" rIns="0" bIns="0" anchor="t" anchorCtr="0"/>
          <a:lstStyle>
            <a:lvl1pPr algn="r">
              <a:defRPr sz="1400">
                <a:solidFill>
                  <a:srgbClr val="000000"/>
                </a:solidFill>
                <a:latin typeface="Times New Roman" panose="02020603050405020304" pitchFamily="16" charset="0"/>
              </a:defRPr>
            </a:lvl1pPr>
          </a:lstStyle>
          <a:p>
            <a:pPr lvl="0" defTabSz="457200" eaLnBrk="1">
              <a:lnSpc>
                <a:spcPct val="93000"/>
              </a:lnSpc>
              <a:buNone/>
              <a:tabLst>
                <a:tab pos="457200" algn="l"/>
                <a:tab pos="914400" algn="l"/>
                <a:tab pos="1371600" algn="l"/>
                <a:tab pos="1828800" algn="l"/>
                <a:tab pos="2286000" algn="l"/>
              </a:tabLst>
            </a:pPr>
            <a:fld id="{9A0DB2DC-4C9A-4742-B13C-FB6460FD3503}" type="slidenum">
              <a:rPr lang="en-US" altLang="x-none" dirty="0" err="1">
                <a:cs typeface="DejaVu Sans" charset="0"/>
              </a:rPr>
            </a:fld>
            <a:endParaRPr lang="en-US" altLang="x-none" dirty="0" err="1">
              <a:cs typeface="DejaVu Sans"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3600" b="0" i="0" u="none" kern="1200" baseline="0">
          <a:solidFill>
            <a:srgbClr val="000000"/>
          </a:solidFill>
          <a:latin typeface="Arial" panose="020B0604020202020204" pitchFamily="34" charset="0"/>
          <a:ea typeface="WenQuanYi Zen Hei" charset="0"/>
          <a:cs typeface="+mj-cs"/>
        </a:defRPr>
      </a:lvl5pPr>
    </p:titleStyle>
    <p:bodyStyle>
      <a:lvl1pPr marL="342900" lvl="0" indent="-342900" algn="l" defTabSz="457200" rtl="0" eaLnBrk="1" fontAlgn="base" latinLnBrk="0" hangingPunct="0">
        <a:lnSpc>
          <a:spcPct val="94000"/>
        </a:lnSpc>
        <a:spcBef>
          <a:spcPct val="0"/>
        </a:spcBef>
        <a:spcAft>
          <a:spcPts val="1425"/>
        </a:spcAft>
        <a:buClr>
          <a:srgbClr val="000000"/>
        </a:buClr>
        <a:buSzPct val="100000"/>
        <a:buFont typeface="Times New Roman" panose="02020603050405020304" pitchFamily="16" charset="0"/>
        <a:buNone/>
        <a:defRPr sz="26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ts val="114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2pPr>
      <a:lvl3pPr marL="1143000" lvl="2" indent="-228600" algn="l" defTabSz="457200" rtl="0" eaLnBrk="1" fontAlgn="base" latinLnBrk="0" hangingPunct="0">
        <a:lnSpc>
          <a:spcPct val="94000"/>
        </a:lnSpc>
        <a:spcBef>
          <a:spcPct val="0"/>
        </a:spcBef>
        <a:spcAft>
          <a:spcPts val="85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3pPr>
      <a:lvl4pPr marL="1600200" lvl="3" indent="-228600" algn="l" defTabSz="457200" rtl="0" eaLnBrk="1" fontAlgn="base" latinLnBrk="0" hangingPunct="0">
        <a:lnSpc>
          <a:spcPct val="94000"/>
        </a:lnSpc>
        <a:spcBef>
          <a:spcPct val="0"/>
        </a:spcBef>
        <a:spcAft>
          <a:spcPts val="575"/>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4pPr>
      <a:lvl5pPr marL="2057400" lvl="4"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5pPr>
      <a:lvl6pPr marL="2514600" lvl="5"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6pPr>
      <a:lvl7pPr marL="2971800" lvl="6"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7pPr>
      <a:lvl8pPr marL="3429000" lvl="7"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8pPr>
      <a:lvl9pPr marL="3886200" lvl="8" indent="-228600" algn="l" defTabSz="457200" rtl="0" eaLnBrk="1" fontAlgn="base" latinLnBrk="0" hangingPunct="0">
        <a:lnSpc>
          <a:spcPct val="94000"/>
        </a:lnSpc>
        <a:spcBef>
          <a:spcPct val="0"/>
        </a:spcBef>
        <a:spcAft>
          <a:spcPts val="290"/>
        </a:spcAft>
        <a:buClr>
          <a:srgbClr val="000000"/>
        </a:buClr>
        <a:buSzPct val="100000"/>
        <a:buFont typeface="Times New Roman" panose="02020603050405020304" pitchFamily="16" charset="0"/>
        <a:buNone/>
        <a:defRPr sz="2600" b="0" i="0" u="none" kern="1200" baseline="0">
          <a:solidFill>
            <a:srgbClr val="000000"/>
          </a:solidFill>
          <a:latin typeface="Arial" panose="020B0604020202020204" pitchFamily="34" charset="0"/>
          <a:ea typeface="WenQuanYi Zen Hei" charset="0"/>
          <a:cs typeface="+mn-cs"/>
        </a:defRPr>
      </a:lvl9pPr>
    </p:bodyStyle>
    <p:other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5pPr>
      <a:lvl6pPr marL="2286000" lvl="5"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6pPr>
      <a:lvl7pPr marL="2743200" lvl="6"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7pPr>
      <a:lvl8pPr marL="3200400" lvl="7"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8pPr>
      <a:lvl9pPr marL="3657600" lvl="8"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Droid Sans Fallback" charset="0"/>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4096"/>
          <p:cNvSpPr>
            <a:spLocks noGrp="1"/>
          </p:cNvSpPr>
          <p:nvPr>
            <p:ph type="title"/>
          </p:nvPr>
        </p:nvSpPr>
        <p:spPr>
          <a:xfrm>
            <a:off x="503238" y="576263"/>
            <a:ext cx="7199312" cy="720725"/>
          </a:xfrm>
          <a:ln/>
        </p:spPr>
        <p:txBody>
          <a:bodyPr wrap="square" lIns="0" tIns="27215" rIns="0" bIns="0" anchor="ctr" anchorCtr="0"/>
          <a:p>
            <a:pPr algn="l" defTabSz="457200">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x-none" sz="3600" kern="1200" baseline="0" dirty="0" err="1">
                <a:latin typeface="Arial" panose="020B0604020202020204" pitchFamily="34" charset="0"/>
                <a:ea typeface="WenQuanYi Zen Hei" charset="0"/>
              </a:rPr>
              <a:t>Lorem ipsum</a:t>
            </a:r>
            <a:endParaRPr lang="en-US" altLang="x-none" sz="3600" kern="1200" baseline="0" dirty="0" err="1">
              <a:latin typeface="Arial" panose="020B0604020202020204" pitchFamily="34" charset="0"/>
              <a:ea typeface="WenQuanYi Zen Hei" charset="0"/>
            </a:endParaRPr>
          </a:p>
        </p:txBody>
      </p:sp>
      <p:sp>
        <p:nvSpPr>
          <p:cNvPr id="4098" name="Subtitle 4097"/>
          <p:cNvSpPr>
            <a:spLocks noGrp="1"/>
          </p:cNvSpPr>
          <p:nvPr>
            <p:ph type="subTitle" idx="1"/>
          </p:nvPr>
        </p:nvSpPr>
        <p:spPr>
          <a:xfrm>
            <a:off x="503238" y="1800225"/>
            <a:ext cx="9072562" cy="4384675"/>
          </a:xfrm>
          <a:ln/>
        </p:spPr>
        <p:txBody>
          <a:bodyPr wrap="square" lIns="0" tIns="11340" rIns="0" bIns="0" anchor="ctr" anchorCtr="0"/>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500" kern="1200" baseline="0" dirty="0" err="1">
                <a:latin typeface="Arial" panose="020B0604020202020204" pitchFamily="34" charset="0"/>
                <a:ea typeface="WenQuanYi Zen Hei" charset="0"/>
              </a:rPr>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endParaRPr lang="en-US" altLang="x-none" sz="1500" kern="1200" baseline="0" dirty="0" err="1">
              <a:latin typeface="Arial" panose="020B0604020202020204" pitchFamily="34" charset="0"/>
              <a:ea typeface="WenQuanYi Zen Hei" charset="0"/>
            </a:endParaRPr>
          </a:p>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500" kern="1200" baseline="0" dirty="0" err="1">
              <a:latin typeface="Arial" panose="020B0604020202020204" pitchFamily="34" charset="0"/>
              <a:ea typeface="WenQuanYi Zen Hei" charset="0"/>
            </a:endParaRPr>
          </a:p>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500" kern="1200" baseline="0" dirty="0" err="1">
                <a:latin typeface="Arial" panose="020B0604020202020204" pitchFamily="34" charset="0"/>
                <a:ea typeface="WenQuanYi Zen Hei" charset="0"/>
              </a:rPr>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endParaRPr lang="en-US" altLang="x-none" sz="1500" kern="1200" baseline="0" dirty="0" err="1">
              <a:latin typeface="Arial" panose="020B0604020202020204" pitchFamily="34" charset="0"/>
              <a:ea typeface="WenQuanYi Zen Hei" charset="0"/>
            </a:endParaRPr>
          </a:p>
          <a:p>
            <a:pPr marL="1905" indent="-344805" algn="l" defTabSz="457200">
              <a:spcAft>
                <a:spcPct val="0"/>
              </a:spcAft>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500" kern="1200" baseline="0" dirty="0" err="1">
              <a:latin typeface="Arial" panose="020B0604020202020204" pitchFamily="34" charset="0"/>
              <a:ea typeface="WenQuanYi Zen Hei"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4097">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4098">
                                            <p:txEl>
                                              <p:charRg st="0" end="8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additive="repl">
                                        <p:cTn id="14" dur="1" fill="hold">
                                          <p:stCondLst>
                                            <p:cond delay="0"/>
                                          </p:stCondLst>
                                        </p:cTn>
                                        <p:tgtEl>
                                          <p:spTgt spid="4098">
                                            <p:txEl>
                                              <p:charRg st="811" end="12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5120"/>
          <p:cNvSpPr>
            <a:spLocks noGrp="1"/>
          </p:cNvSpPr>
          <p:nvPr>
            <p:ph type="title"/>
          </p:nvPr>
        </p:nvSpPr>
        <p:spPr>
          <a:xfrm>
            <a:off x="503238" y="576263"/>
            <a:ext cx="7199312" cy="720725"/>
          </a:xfrm>
          <a:ln/>
        </p:spPr>
        <p:txBody>
          <a:bodyPr wrap="square" lIns="0" tIns="27215" rIns="0" bIns="0" anchor="ctr" anchorCtr="0"/>
          <a:p>
            <a:pPr defTabSz="4572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x-none" dirty="0" err="1"/>
              <a:t>Chart</a:t>
            </a:r>
            <a:endParaRPr lang="en-US" altLang="x-none" dirty="0" err="1"/>
          </a:p>
        </p:txBody>
      </p:sp>
      <p:graphicFrame>
        <p:nvGraphicFramePr>
          <p:cNvPr id="5122" name="Object 5121"/>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3076" name="" r:id="rId1" imgW="4981575" imgH="2619375" progId="">
                  <p:embed/>
                </p:oleObj>
              </mc:Choice>
              <mc:Fallback>
                <p:oleObj name="" r:id="rId1" imgW="4981575" imgH="2619375" progId="">
                  <p:embed/>
                  <p:pic>
                    <p:nvPicPr>
                      <p:cNvPr id="0" name="Picture 3075"/>
                      <p:cNvPicPr/>
                      <p:nvPr/>
                    </p:nvPicPr>
                    <p:blipFill>
                      <a:blip r:embed="rId2"/>
                      <a:stretch>
                        <a:fillRect/>
                      </a:stretch>
                    </p:blipFill>
                    <p:spPr>
                      <a:xfrm>
                        <a:off x="1693863" y="2487613"/>
                        <a:ext cx="6865937" cy="3598862"/>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5121">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6144"/>
          <p:cNvSpPr>
            <a:spLocks noGrp="1"/>
          </p:cNvSpPr>
          <p:nvPr>
            <p:ph type="title"/>
          </p:nvPr>
        </p:nvSpPr>
        <p:spPr>
          <a:xfrm>
            <a:off x="503238" y="576263"/>
            <a:ext cx="7199312" cy="720725"/>
          </a:xfrm>
          <a:ln/>
        </p:spPr>
        <p:txBody>
          <a:bodyPr wrap="square" lIns="0" tIns="27215" rIns="0" bIns="0" anchor="ctr" anchorCtr="0"/>
          <a:p>
            <a:pPr defTabSz="4572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x-none" dirty="0" err="1"/>
              <a:t>Table</a:t>
            </a:r>
            <a:endParaRPr lang="en-US" altLang="x-none" dirty="0" err="1"/>
          </a:p>
        </p:txBody>
      </p:sp>
      <p:graphicFrame>
        <p:nvGraphicFramePr>
          <p:cNvPr id="6146" name="Table 6145"/>
          <p:cNvGraphicFramePr/>
          <p:nvPr/>
        </p:nvGraphicFramePr>
        <p:xfrm>
          <a:off x="503238" y="1800225"/>
          <a:ext cx="9074150" cy="3398838"/>
        </p:xfrm>
        <a:graphic>
          <a:graphicData uri="http://schemas.openxmlformats.org/drawingml/2006/table">
            <a:tbl>
              <a:tblPr/>
              <a:tblGrid>
                <a:gridCol w="1814513"/>
                <a:gridCol w="1814512"/>
                <a:gridCol w="1816100"/>
                <a:gridCol w="1814513"/>
                <a:gridCol w="1814512"/>
              </a:tblGrid>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rPr>
                        <a:t>Column 1</a:t>
                      </a: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2</a:t>
                      </a:r>
                      <a:endParaRPr lang="en-US" altLang="x-none" sz="1800" dirty="0" err="1">
                        <a:solidFill>
                          <a:srgbClr val="000000"/>
                        </a:solidFill>
                        <a:latin typeface="Arial" panose="020B06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3</a:t>
                      </a:r>
                      <a:endParaRPr lang="en-US" altLang="x-none" sz="1800" dirty="0" err="1">
                        <a:solidFill>
                          <a:srgbClr val="000000"/>
                        </a:solidFill>
                        <a:latin typeface="Arial" panose="020B06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4</a:t>
                      </a:r>
                      <a:endParaRPr lang="en-US" altLang="x-none" sz="1800" dirty="0" err="1">
                        <a:solidFill>
                          <a:srgbClr val="000000"/>
                        </a:solidFill>
                        <a:latin typeface="Arial" panose="020B0604020202020204" pitchFamily="34"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x-none" sz="1800" dirty="0" err="1">
                          <a:solidFill>
                            <a:srgbClr val="000000"/>
                          </a:solidFill>
                          <a:latin typeface="Arial" panose="020B0604020202020204" pitchFamily="34" charset="0"/>
                          <a:cs typeface="DejaVu Sans" charset="0"/>
                        </a:rPr>
                        <a:t>Column 5</a:t>
                      </a:r>
                      <a:endParaRPr lang="en-US" altLang="x-none" sz="1800" dirty="0" err="1">
                        <a:solidFill>
                          <a:srgbClr val="000000"/>
                        </a:solidFill>
                        <a:latin typeface="Arial" panose="020B0604020202020204" pitchFamily="34" charset="0"/>
                        <a:cs typeface="DejaVu Sans" charset="0"/>
                      </a:endParaRPr>
                    </a:p>
                    <a:p>
                      <a:pPr lvl="0" defTabSz="457200" eaLnBrk="1">
                        <a:lnSpc>
                          <a:spcPct val="93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2400" dirty="0" err="1">
                        <a:solidFill>
                          <a:srgbClr val="000000"/>
                        </a:solidFill>
                        <a:latin typeface="Times New Roman" panose="02020603050405020304" pitchFamily="16" charset="0"/>
                        <a:ea typeface="DejaVu Sans" charset="0"/>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B3B3B3"/>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41313">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E6E6E6"/>
                    </a:solidFill>
                  </a:tcPr>
                </a:tc>
              </a:tr>
              <a:tr h="339725">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c>
                  <a:txBody>
                    <a:bodyPr wrap="square"/>
                    <a:lstStyle>
                      <a:lvl1pPr marL="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defRPr>
                      </a:lvl1pPr>
                      <a:lvl2pPr marL="742950" lvl="1" indent="-28575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stStyle>
                    <a:p>
                      <a:pPr lvl="0" defTabSz="457200" eaLnBrk="1">
                        <a:lnSpc>
                          <a:spcPct val="94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x-none" sz="1800" dirty="0" err="1">
                        <a:solidFill>
                          <a:srgbClr val="000000"/>
                        </a:solidFill>
                      </a:endParaRPr>
                    </a:p>
                  </a:txBody>
                  <a:tcPr marL="90000" marR="90000" marT="60407" marB="46800" anchor="t" anchorCtr="0">
                    <a:lnL w="720" cap="flat" cmpd="sng">
                      <a:solidFill>
                        <a:srgbClr val="FFFFFF"/>
                      </a:solidFill>
                      <a:prstDash val="solid"/>
                      <a:headEnd type="none" w="med" len="med"/>
                      <a:tailEnd type="none" w="med" len="med"/>
                    </a:lnL>
                    <a:lnR w="720" cap="flat" cmpd="sng">
                      <a:solidFill>
                        <a:srgbClr val="FFFFFF"/>
                      </a:solidFill>
                      <a:prstDash val="solid"/>
                      <a:headEnd type="none" w="med" len="med"/>
                      <a:tailEnd type="none" w="med" len="med"/>
                    </a:lnR>
                    <a:lnT w="720" cap="flat" cmpd="sng">
                      <a:solidFill>
                        <a:srgbClr val="FFFFFF"/>
                      </a:solidFill>
                      <a:prstDash val="solid"/>
                      <a:headEnd type="none" w="med" len="med"/>
                      <a:tailEnd type="none" w="med" len="med"/>
                    </a:lnT>
                    <a:lnB w="720" cap="flat" cmpd="sng">
                      <a:solidFill>
                        <a:srgbClr val="FFFFFF"/>
                      </a:solidFill>
                      <a:prstDash val="solid"/>
                      <a:headEnd type="none" w="med" len="med"/>
                      <a:tailEnd type="none" w="med" len="med"/>
                    </a:lnB>
                    <a:lnTlToBr>
                      <a:noFill/>
                    </a:lnTlToBr>
                    <a:lnBlToTr>
                      <a:noFill/>
                    </a:lnBlToTr>
                    <a:solidFill>
                      <a:srgbClr val="CCCCCC"/>
                    </a:solidFill>
                  </a:tcPr>
                </a:tc>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6145">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roid Sans Fallback"/>
        <a:cs typeface=""/>
      </a:majorFont>
      <a:minorFont>
        <a:latin typeface="Arial"/>
        <a:ea typeface="Droid Sans Fallb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WenQuanYi Zen Hei"/>
        <a:cs typeface=""/>
      </a:majorFont>
      <a:minorFont>
        <a:latin typeface="Arial"/>
        <a:ea typeface="WenQuanYi Zen 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WPS Presentation</Application>
  <PresentationFormat/>
  <Paragraphs>22</Paragraphs>
  <Slides>3</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3</vt:i4>
      </vt:variant>
    </vt:vector>
  </HeadingPairs>
  <TitlesOfParts>
    <vt:vector size="16" baseType="lpstr">
      <vt:lpstr>Arial</vt:lpstr>
      <vt:lpstr>SimSun</vt:lpstr>
      <vt:lpstr>Wingdings</vt:lpstr>
      <vt:lpstr>Times New Roman</vt:lpstr>
      <vt:lpstr>Droid Sans Fallback</vt:lpstr>
      <vt:lpstr>Segoe Print</vt:lpstr>
      <vt:lpstr>WenQuanYi Zen Hei</vt:lpstr>
      <vt:lpstr>DejaVu Sans</vt:lpstr>
      <vt:lpstr>Calibri</vt:lpstr>
      <vt:lpstr>Microsoft YaHei</vt:lpstr>
      <vt:lpstr>Arial Unicode MS</vt:lpstr>
      <vt:lpstr/>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NEC</cp:lastModifiedBy>
  <cp:revision>2</cp:revision>
  <dcterms:created xsi:type="dcterms:W3CDTF">2017-08-10T19:58:16Z</dcterms:created>
  <dcterms:modified xsi:type="dcterms:W3CDTF">2021-12-02T19:41:48Z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8B81195EB7E04F8CB178E78427C12AC1</vt:lpwstr>
  </property>
  <property fmtid="{D5CDD505-2E9C-101B-9397-08002B2CF9AE}" pid="3" name="KSOProductBuildVer">
    <vt:lpwstr>1033-11.2.0.10382</vt:lpwstr>
  </property>
</Properties>
</file>