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EB21E58-5F56-40EA-BDCB-1742FAA88CCF}">
  <a:tblStyle styleName="Table_0" styleId="{FEB21E58-5F56-40EA-BDCB-1742FAA88CC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A7B80E9F-6C12-4568-AFDC-19A99DCAA9D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BADEDFF6-808A-49D5-B0F8-066F031C01E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5D218697-A614-46E6-A5A3-857940FFBEF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20BE6D2D-0BCA-4CA1-AD43-D34C0D22E57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E2F6A099-B390-4BC8-A712-669B7561AF3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68D7A3E2-60EC-4493-ADDA-EF36D0D6321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F39BF222-E3F6-4209-AA7A-ECF1B71DEF4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8" styleId="{AB7B6299-3ED3-46E7-8D69-79ABA74D8F4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9" styleId="{7E9487F6-F128-4B5D-AE4B-88C14E1D493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0" styleId="{D6A44E25-E5CE-4AA2-861A-F0A30160163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1" styleId="{F38150B6-5F7B-4AF8-A412-0E623A4991F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2" styleId="{6E1C9563-F7D5-4D8C-9ABB-003279AE2FD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3" styleId="{319B544A-2C11-44FA-A048-039D39ED9DE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4" styleId="{C28AA340-6411-4953-B828-DCE15C24530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5" styleId="{8516BE1E-5CF2-4C01-BF69-F6FC6D05C74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6" styleId="{7E59BE91-9922-4F11-86B8-6AD45B18F69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7" styleId="{EAE2BAD0-0F16-4C94-A9BB-9D72F696ECA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8" styleId="{60062EEC-DFAE-4561-926E-1711339775D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PsZvsrXkSVw" Type="http://schemas.openxmlformats.org/officeDocument/2006/relationships/hyperlink" TargetMode="External" Id="rId4"/><Relationship Target="../media/image04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Remote_direct_memory_access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zdnet.com/calxeda-arm-based-hp-moonshot-later-this-year-7000013693/" Type="http://schemas.openxmlformats.org/officeDocument/2006/relationships/hyperlink" TargetMode="External" Id="rId4"/><Relationship Target="http://www.dell.com/learn/us/en/555/campaigns/project-copper?c=us&amp;l=en&amp;s=biz" Type="http://schemas.openxmlformats.org/officeDocument/2006/relationships/hyperlink" TargetMode="External" Id="rId3"/><Relationship Target="http://stackoverflow.com/questions/4421261/vertex-shader-vs-fragment-shader" Type="http://schemas.openxmlformats.org/officeDocument/2006/relationships/hyperlink" TargetMode="External" Id="rId6"/><Relationship Target="http://www.shodor.org/petascale/materials/UPModules/Game_of_Life/" Type="http://schemas.openxmlformats.org/officeDocument/2006/relationships/hyperlink" TargetMode="External" Id="rId5"/><Relationship Target="http://www.bsc.es/about-bsc/press/bsc-in-the-media/bsc-building-first-supercomputer-combine-arm-cpus-gpu-accelerators" Type="http://schemas.openxmlformats.org/officeDocument/2006/relationships/hyperlink" TargetMode="External" Id="rId8"/><Relationship Target="http://insidehpc.com/2013/06/12/pedraforca-cluster-to-be-first-to-combine-arm-cpus-gpus-and-infiniband/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gif" Type="http://schemas.openxmlformats.org/officeDocument/2006/relationships/image" Id="rId4"/><Relationship Target="../media/image02.gif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600" lang="en"/>
              <a:t>Hybrid Parallelism in the Hyperscale Regime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Presented by Alexander Kissinger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Hybrid MPI GoL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Logistics, Measurements, and Conclusion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GoL is Parallelized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y="1711850" x="377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{FEB21E58-5F56-40EA-BDCB-1742FAA88CCF}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y="3487350" x="37804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{A7B80E9F-6C12-4568-AFDC-19A99DCAA9D0}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Shape 156"/>
          <p:cNvGraphicFramePr/>
          <p:nvPr/>
        </p:nvGraphicFramePr>
        <p:xfrm>
          <a:off y="1711850" x="5529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{BADEDFF6-808A-49D5-B0F8-066F031C01EA}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y="1711850" x="2024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{5D218697-A614-46E6-A5A3-857940FFBEFB}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y="3464450" x="5529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{20BE6D2D-0BCA-4CA1-AD43-D34C0D22E579}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y="3464450" x="2024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{E2F6A099-B390-4BC8-A712-669B7561AF3B}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y="5217050" x="377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{68D7A3E2-60EC-4493-ADDA-EF36D0D63211}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y="5217050" x="5529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{F39BF222-E3F6-4209-AA7A-ECF1B71DEF4A}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Shape 162"/>
          <p:cNvGraphicFramePr/>
          <p:nvPr/>
        </p:nvGraphicFramePr>
        <p:xfrm>
          <a:off y="5217050" x="2024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{AB7B6299-3ED3-46E7-8D69-79ABA74D8F47}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y="2053575" x="2490700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4800" lang="en">
                <a:solidFill>
                  <a:srgbClr val="980000"/>
                </a:solidFill>
              </a:rPr>
              <a:t>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2067825" x="4272900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2074700" x="6005975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3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3827300" x="2500775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4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3827300" x="4253375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5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3827300" x="5993275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6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5611400" x="2490700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7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5556375" x="4243300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8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5579900" x="5995900"/>
            <a:ext cy="843900" cx="59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>
                <a:solidFill>
                  <a:srgbClr val="980000"/>
                </a:solidFill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How GoL is Parallelized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y="1711850" x="377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{7E9487F6-F128-4B5D-AE4B-88C14E1D4937}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y="1711850" x="4868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{D6A44E25-E5CE-4AA2-861A-F0A301601636}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y="1711850" x="2633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{F38150B6-5F7B-4AF8-A412-0E623A4991F4}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y="2854850" x="4919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{6E1C9563-F7D5-4D8C-9ABB-003279AE2FD1}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y="2854850" x="2633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{319B544A-2C11-44FA-A048-039D39ED9DE0}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y="4074050" x="377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{C28AA340-6411-4953-B828-DCE15C245302}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y="4074050" x="4919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{8516BE1E-5CF2-4C01-BF69-F6FC6D05C745}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y="4074050" x="2633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{7E59BE91-9922-4F11-86B8-6AD45B18F69E}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y="2877750" x="37804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{EAE2BAD0-0F16-4C94-A9BB-9D72F696ECAC}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</a:tr>
              <a:tr h="3310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Pi3d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The original idea was to use Pi3d, a Python Library, and the example implementation of GoL that ran on that library and parallelize that.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/>
              <a:t>I soon found out that Pi3d was simply a sandboxed front-end to OpenGL ES, but thankfully had an OpenGL shader and driver for Conway's already written.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/>
              <a:t>The Problem turned out to be OpenGL ES because everything was done using shaders applied to textures, and there was no matrix to access/manipulate, and therefore no slices of the array to send/receive with MPI.</a:t>
            </a:r>
          </a:p>
          <a:p>
            <a:r>
              <a:t/>
            </a:r>
          </a:p>
          <a:p>
            <a:pPr>
              <a:buNone/>
            </a:pPr>
            <a:r>
              <a:rPr sz="2000" lang="en"/>
              <a:t>The only solution was to hack OpenGL ES and make some bad/risky decisions...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Pi3d Shaders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There are two shaders applied: a vertex shader and a fragment shader. In order to describe how these work in detail would require understanding of the "graphics pipeline". 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In short the vertex shader manipulates vertices in primitives or objects, and the fragment shader are functions applied to every pixel in a buffer.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Vertex Shader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precision highp float;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attribute vec3 vertex;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uniform vec3 unif[16];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varying vec2 pix_inv;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 main(void) {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pix_inv = vec2(1.0, 1.0) / (unif[15].xy + vec2(-1.0, -1.0)); // do this division once per vertex as slow per pixel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gl_Position = vec4(vertex, 1.0);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Fragment Shader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precision highp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uniform sampler2D tex0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uniform vec3 unib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</a:p>
          <a:p>
            <a:pPr rtl="0" lvl="0">
              <a:lnSpc>
                <a:spcPct val="150000"/>
              </a:lnSpc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uniform vec3 unif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varying vec2 pix_inv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main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(void)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vec2 coord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vec2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gl_FragCoord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//pixel position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vec2 fcoord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vec2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//to hold 0 to 1.0 image coordinates see pix_inv below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ntot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//total score of 3x3 grid of pixels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=-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=-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fcoord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coord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vec2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pix_inv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really dividing to scale 0-1 i.e. (x/w, y/h)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ntot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step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25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texture2D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fcoord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)).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//add 1.0 if blue &gt; 0.25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vec4 texc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texture2D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coord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pix_inv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//current value of pixel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ntot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step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25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texc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take away this square (centre of grid)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ntot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texc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vec4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ntot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!=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texc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vec4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smoothstep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ntot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gl_FragColor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texc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122222"/>
              <a:buFont typeface="Arial"/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Hacking Pi3d's GoL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The main loop, of the original Conways.py file, was already dumping the GPU's buffer into a ctype Byte array and was using it to define a new texture every iteration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I realized that the buffer would change every iteration, and if I wanted to send other nodes segments of a singular node's matrix I would have to convert the byte array into a readable/accessible matrix, perform MPI calls on this matrix, and somehow force it back into the GPU.</a:t>
            </a:r>
          </a:p>
          <a:p>
            <a:r>
              <a:t/>
            </a:r>
          </a:p>
          <a:p>
            <a:pPr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This was risky because I didn't know anything about graphics rendering, and in doing this the GPU would be extremely bottlenecked by the time complexity of the CPU performing Python matrix calculations.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Final Method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After much heartache, I was able to parallelize the code by: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Taking the RAW Ctype Byte buffer and reading it in as RGB format into a PIL (Python Imaging Library) object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Turning the PIL into a Numpy matrix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Performing the MPI comm on slices and bits of the Numpy matrix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Reconstructing the Numpy matrix *SLOW</a:t>
            </a:r>
          </a:p>
          <a:p>
            <a:r>
              <a:t/>
            </a:r>
          </a:p>
          <a:p>
            <a:pPr rtl="0"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Writing the Numpy matrix into the ctype Byte array, overriding the last iterations information</a:t>
            </a:r>
          </a:p>
          <a:p>
            <a:r>
              <a:t/>
            </a:r>
          </a:p>
          <a:p>
            <a:pPr lvl="0" indent="-3556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000" lang="en"/>
              <a:t>And defining a new 2D Texture with the modified Byte array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Serial GPU</a:t>
            </a:r>
          </a:p>
        </p:txBody>
      </p:sp>
      <p:sp>
        <p:nvSpPr>
          <p:cNvPr id="227" name="Shape 227">
            <a:hlinkClick r:id="rId4"/>
          </p:cNvPr>
          <p:cNvSpPr/>
          <p:nvPr/>
        </p:nvSpPr>
        <p:spPr>
          <a:xfrm>
            <a:off y="1943100" x="1447800"/>
            <a:ext cy="4487599" cx="59867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Introduction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My name is Alexander Kissinger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I am an undergraduate in Computer Engineering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This project, and all its findings, belong to SDSC and the SDSC Sandbox Project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Research P.I.: Rick Wagner (SDSC PHYS Dept.)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Hybrid-MPI</a:t>
            </a:r>
          </a:p>
        </p:txBody>
      </p:sp>
      <p:sp>
        <p:nvSpPr>
          <p:cNvPr id="233" name="Shape 233"/>
          <p:cNvSpPr/>
          <p:nvPr/>
        </p:nvSpPr>
        <p:spPr>
          <a:xfrm>
            <a:off y="1656949" x="1219200"/>
            <a:ext cy="5062725" cx="67562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Bottlenecks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After doing a minor time analysis on MPIConway.py, I've realized that most of the computation is spent on the 3 dimensional iteration over the NumPy RGB representation of the PIL image back to a C-type byte array. Because of which, I focused on optimizing that particular segment of the code. Using Cython, I was able to isolate that iteration sequence into its own python file embedded as a function. I then "Cythoned" it into a SO "shared object" that I can import into MPIConway.py. There was an improvement, but I could tell that a large amount of cycles were being wasted.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Numpy Loop vs Cythonized Numpy Loop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061543" x="457200"/>
            <a:ext cy="217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buNone/>
            </a:pPr>
            <a:r>
              <a:rPr lang="en"/>
              <a:t>Moreover I realized that Numpy, inherently, has a major speedup over iterations on a Python Tuple. This meant that if I had initially started out using Python tuples the performance would have been worse than the numbers above. This also means that in-order to optimize the conversion sequence further would require much more research.</a:t>
            </a:r>
          </a:p>
          <a:p>
            <a:r>
              <a:t/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y="23241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{60062EEC-DFAE-4561-926E-1711339775D6}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100x100 IMAGE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500x500 IMAGE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Non-Cythonized Numpy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1.78 seconds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44.62 seconds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Cythonized Numpy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1.31 seconds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32.31 seconds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Time Measurements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Before presenting the time measurements, the following should be clarified: The Hybrid MPI GoL implementation is </a:t>
            </a:r>
            <a:r>
              <a:rPr b="1" lang="en"/>
              <a:t>SIMD</a:t>
            </a:r>
            <a:r>
              <a:rPr lang="en"/>
              <a:t>, currently with </a:t>
            </a:r>
            <a:r>
              <a:rPr b="1" lang="en"/>
              <a:t>Fine Granularity </a:t>
            </a:r>
            <a:r>
              <a:rPr lang="en"/>
              <a:t>(calling MPI after each iteration), and uses </a:t>
            </a:r>
            <a:r>
              <a:rPr b="1" lang="en"/>
              <a:t>blocking point-to-point communication </a:t>
            </a:r>
          </a:p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Hybrid MPI implementation will be compared against a C/C++ MPI implementation, from on Shodor, produced by Samuel Leeman-Munk</a:t>
            </a:r>
          </a:p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/>
              <a:t>Weak Scaling </a:t>
            </a:r>
            <a:r>
              <a:rPr lang="en"/>
              <a:t>will be a comparison of 15 nodes performing datasets from 300x300px-2700x2700px at 100 iterations</a:t>
            </a:r>
          </a:p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/>
              <a:t>Strong Scaling</a:t>
            </a:r>
            <a:r>
              <a:rPr lang="en"/>
              <a:t> will be a comparison of the performance of on a data set of 500x500px on 1-15 nodes at 10 iterations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Theoretical Analysis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Δt</a:t>
            </a:r>
            <a:r>
              <a:rPr baseline="-25000" sz="3000" lang="en"/>
              <a:t>GPU</a:t>
            </a:r>
            <a:r>
              <a:rPr sz="3000" lang="en"/>
              <a:t>: Time for GPU to solve a single iteration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Δt</a:t>
            </a:r>
            <a:r>
              <a:rPr baseline="-25000" sz="3000" lang="en"/>
              <a:t>CPU</a:t>
            </a:r>
            <a:r>
              <a:rPr sz="3000" lang="en"/>
              <a:t>: Time for CPU to solve a single iteration (no animation)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Δt</a:t>
            </a:r>
            <a:r>
              <a:rPr baseline="-25000" sz="3000" lang="en"/>
              <a:t>MPI</a:t>
            </a:r>
            <a:r>
              <a:rPr sz="3000" lang="en"/>
              <a:t>: Time for send/recv boundary conditions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Δt</a:t>
            </a:r>
            <a:r>
              <a:rPr baseline="-25000" sz="3000" lang="en"/>
              <a:t>CG</a:t>
            </a:r>
            <a:r>
              <a:rPr sz="3000" lang="en"/>
              <a:t>: Time to get and put GPU memory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57894"/>
              <a:buFont typeface="Arial"/>
              <a:buNone/>
            </a:pPr>
            <a:r>
              <a:rPr sz="1900" lang="en"/>
              <a:t>Pure Single CPU Performance:</a:t>
            </a:r>
          </a:p>
          <a:p>
            <a:pPr rtl="0" lvl="0">
              <a:buClr>
                <a:srgbClr val="000000"/>
              </a:buClr>
              <a:buSzPct val="57894"/>
              <a:buFont typeface="Arial"/>
              <a:buNone/>
            </a:pPr>
            <a:r>
              <a:rPr sz="1900" lang="en"/>
              <a:t>N*Steps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57894"/>
              <a:buFont typeface="Arial"/>
              <a:buNone/>
            </a:pPr>
            <a:r>
              <a:rPr sz="1900" lang="en"/>
              <a:t>Pure GPU Performance:</a:t>
            </a:r>
          </a:p>
          <a:p>
            <a:pPr rtl="0" lvl="0">
              <a:buClr>
                <a:srgbClr val="000000"/>
              </a:buClr>
              <a:buSzPct val="57894"/>
              <a:buFont typeface="Arial"/>
              <a:buNone/>
            </a:pPr>
            <a:r>
              <a:rPr sz="1900" lang="en"/>
              <a:t>N*Δt</a:t>
            </a:r>
            <a:r>
              <a:rPr baseline="-25000" sz="1900" lang="en"/>
              <a:t>GPU</a:t>
            </a:r>
          </a:p>
          <a:p>
            <a:r>
              <a:t/>
            </a:r>
          </a:p>
          <a:p>
            <a:pPr rtl="0" lvl="0">
              <a:buNone/>
            </a:pPr>
            <a:r>
              <a:rPr sz="1900" lang="en"/>
              <a:t>CPU+MPI:</a:t>
            </a:r>
          </a:p>
          <a:p>
            <a:pPr rtl="0" lvl="0">
              <a:buNone/>
            </a:pPr>
            <a:r>
              <a:rPr sz="1900" lang="en"/>
              <a:t>N(Δt</a:t>
            </a:r>
            <a:r>
              <a:rPr baseline="-25000" sz="1900" lang="en"/>
              <a:t>CPU</a:t>
            </a:r>
            <a:r>
              <a:rPr sz="1900" lang="en"/>
              <a:t>+Δt</a:t>
            </a:r>
            <a:r>
              <a:rPr baseline="-25000" sz="1900" lang="en"/>
              <a:t>MPI</a:t>
            </a:r>
            <a:r>
              <a:rPr sz="1900" lang="en"/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sz="1900" lang="en"/>
              <a:t>GPU+MPI:</a:t>
            </a:r>
          </a:p>
          <a:p>
            <a:pPr rtl="0" lvl="0">
              <a:buNone/>
            </a:pPr>
            <a:r>
              <a:rPr sz="1900" lang="en"/>
              <a:t>N(Δt</a:t>
            </a:r>
            <a:r>
              <a:rPr baseline="-25000" sz="1900" lang="en"/>
              <a:t>GPU</a:t>
            </a:r>
            <a:r>
              <a:rPr sz="1900" lang="en"/>
              <a:t>+Δt</a:t>
            </a:r>
            <a:r>
              <a:rPr baseline="-25000" sz="1900" lang="en"/>
              <a:t>CG</a:t>
            </a:r>
            <a:r>
              <a:rPr sz="1900" lang="en"/>
              <a:t>+Δt</a:t>
            </a:r>
            <a:r>
              <a:rPr baseline="-25000" sz="1900" lang="en"/>
              <a:t>MPI</a:t>
            </a:r>
            <a:r>
              <a:rPr sz="1900" lang="en"/>
              <a:t>) </a:t>
            </a:r>
          </a:p>
          <a:p>
            <a:r>
              <a:t/>
            </a:r>
          </a:p>
          <a:p>
            <a:pPr rtl="0" lvl="0">
              <a:buNone/>
            </a:pPr>
            <a:r>
              <a:rPr sz="1900" lang="en"/>
              <a:t>Question is:</a:t>
            </a:r>
          </a:p>
          <a:p>
            <a:pPr rtl="0" lvl="0">
              <a:buNone/>
            </a:pPr>
            <a:r>
              <a:rPr sz="1900" lang="en"/>
              <a:t>N(Δt</a:t>
            </a:r>
            <a:r>
              <a:rPr baseline="-25000" sz="1900" lang="en"/>
              <a:t>GPU</a:t>
            </a:r>
            <a:r>
              <a:rPr sz="1900" lang="en"/>
              <a:t>+Δt</a:t>
            </a:r>
            <a:r>
              <a:rPr baseline="-25000" sz="1900" lang="en"/>
              <a:t>CG</a:t>
            </a:r>
            <a:r>
              <a:rPr sz="1900" lang="en"/>
              <a:t>+Δt</a:t>
            </a:r>
            <a:r>
              <a:rPr baseline="-25000" sz="1900" lang="en"/>
              <a:t>MPI</a:t>
            </a:r>
            <a:r>
              <a:rPr sz="1900" lang="en"/>
              <a:t>) ≤? N(Δt</a:t>
            </a:r>
            <a:r>
              <a:rPr baseline="-25000" sz="1900" lang="en"/>
              <a:t>CPU</a:t>
            </a:r>
            <a:r>
              <a:rPr sz="1900" lang="en"/>
              <a:t>+Δt</a:t>
            </a:r>
            <a:r>
              <a:rPr baseline="-25000" sz="1900" lang="en"/>
              <a:t>MPI</a:t>
            </a:r>
            <a:r>
              <a:rPr sz="1900" lang="en"/>
              <a:t>)</a:t>
            </a:r>
          </a:p>
          <a:p>
            <a:pPr rtl="0" lvl="0">
              <a:buNone/>
            </a:pPr>
            <a:r>
              <a:rPr sz="1900" lang="en"/>
              <a:t> Δt</a:t>
            </a:r>
            <a:r>
              <a:rPr baseline="-25000" sz="1900" lang="en"/>
              <a:t>GPU</a:t>
            </a:r>
            <a:r>
              <a:rPr sz="1900" lang="en"/>
              <a:t>+Δt</a:t>
            </a:r>
            <a:r>
              <a:rPr baseline="-25000" sz="1900" lang="en"/>
              <a:t>CG</a:t>
            </a:r>
            <a:r>
              <a:rPr sz="1900" lang="en"/>
              <a:t> ≤? Δt</a:t>
            </a:r>
            <a:r>
              <a:rPr baseline="-25000" sz="1900" lang="en"/>
              <a:t>CPU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Physical Measurements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5111940" x="457200"/>
            <a:ext cy="89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Serial GPU version broke on datasets above 1500x1500 pixels</a:t>
            </a:r>
          </a:p>
        </p:txBody>
      </p:sp>
      <p:sp>
        <p:nvSpPr>
          <p:cNvPr id="271" name="Shape 271"/>
          <p:cNvSpPr/>
          <p:nvPr/>
        </p:nvSpPr>
        <p:spPr>
          <a:xfrm>
            <a:off y="1905000" x="220675"/>
            <a:ext cy="3048000" cx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2" name="Shape 272"/>
          <p:cNvSpPr/>
          <p:nvPr/>
        </p:nvSpPr>
        <p:spPr>
          <a:xfrm>
            <a:off y="1905000" x="4637075"/>
            <a:ext cy="3048000" cx="4286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y="2266575" x="685800"/>
            <a:ext cy="1333799" cx="7048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Theoretical Optimizations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Optimize the Matrix Conversion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The matrix conversion from NumPy to a Ctype Byte array is slow and overly-complicated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Optimizations with this method (Cython) would only result in marginal performance improvements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 better way would be to figure out how to convert the initial byte array into a NumPy uint8 type matrix, without PIL, and convert that back into a datatype readable by OpenGL ES, without using a triple for loop.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Ghost Edges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was an additional theory on how to optimize this process even further without just optimizing the matrix conversions. We would use send/recv "ghost" segments, a MxN-1 (M&lt;N-1) opposed to a 1xN array, every M iterations.</a:t>
            </a:r>
          </a:p>
          <a:p>
            <a:pPr rtl="0" lvl="0" indent="-342900" marL="457200">
              <a:lnSpc>
                <a:spcPct val="142857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 between these M iterations, the GPU would be allowed to render as quickly as it wanted. Because the serial version of Conway is capable of rendering at around 40fps, I would separate the the rendering calls from the display calls in such a fashion that the GPU would render M number of frames and enqueue that. Every 0.5 of a second, I would let the RPi paint the top image of the queue and then dequeue it. This way it would give the illusion of processing in real-time, masking away the Time Cost of matrix conversions and MPI communication.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Idea...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/>
              <a:t>A hybrid-MPI Conway's Game of Life parallelized on a homemade commodity ARM (Raspberry Pi) Beowulf Cluster.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News!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I asked the question, "Servers like the Dell Copper do not have on-board GPUs, but what if they did?"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Yesterday (06.02.2013), Barcelona Supercomputing Center (BSC) announced its plans to deploy an ARM prototype cluster named the Pedraforca.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It will be a hybrid using Cortex-A9, Nvidia Tesla K20 GPUs, and Mellanox QDR InfiniBand technology.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"By using InfiniBand, Pedraforca enables direct GPU-to-GPU communication through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RDMA</a:t>
            </a:r>
            <a:r>
              <a:rPr sz="2400" lang="en"/>
              <a:t> on ARM."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http://www.myraspberry-pi.org/specifications/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http://www.broadcom.com/products/Cellular/3G-Baseband-Processors/BCM28145-28155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http://www.raspberrypi.org/wp-content/uploads/2013/02/chinapiliz.jpg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http://www.wikipedia.com/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/>
              <a:t>http://whatis.techtarget.com/definition/hyperscale-computing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http://www.dell.com/learn/us/en/555/campaigns/project-copper?c=us&amp;l=en&amp;s=biz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http://www.zdnet.com/calxeda-arm-based-hp-moonshot-later-this-year-7000013693/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5"/>
              </a:rPr>
              <a:t>http://www.shodor.org/petascale/materials/UPModules/Game_of_Life/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6"/>
              </a:rPr>
              <a:t>http://stackoverflow.com/questions/4421261/vertex-shader-vs-fragment-shader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7"/>
              </a:rPr>
              <a:t>http://insidehpc.com/2013/06/12/pedraforca-cluster-to-be-first-to-combine-arm-cpus-gpus-and-infiniband/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1400" lang="en">
                <a:solidFill>
                  <a:schemeClr val="hlink"/>
                </a:solidFill>
                <a:hlinkClick r:id="rId8"/>
              </a:rPr>
              <a:t>http://www.bsc.es/about-bsc/press/bsc-in-the-media/bsc-building-first-supercomputer-combine-arm-cpus-gpu-accelerators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 of Raspberry Pi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685525" x="457200"/>
            <a:ext cy="2018400" cx="826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RPi is a low powered ARM based development board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RPi Model B Rev. 2.0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700MHz ARM 1176JZF-S Core CPU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Broadcom Video IV GPU</a:t>
            </a:r>
          </a:p>
          <a:p>
            <a:pPr rtl="0" lvl="1" indent="-342900" marL="91440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GPU is capable of 1Gpixel/s, 1.5Gtexel/s or 24 GFLOPs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512MB SDRAM (shared with GPU)</a:t>
            </a:r>
          </a:p>
          <a:p>
            <a:pPr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All running 5V~1A MAX</a:t>
            </a:r>
          </a:p>
        </p:txBody>
      </p:sp>
      <p:sp>
        <p:nvSpPr>
          <p:cNvPr id="109" name="Shape 109"/>
          <p:cNvSpPr/>
          <p:nvPr/>
        </p:nvSpPr>
        <p:spPr>
          <a:xfrm>
            <a:off y="1482600" x="2570550"/>
            <a:ext cy="3138401" cx="4134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Overview of Conway's Game of Life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685525" x="457200"/>
            <a:ext cy="1754700" cx="826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Conway's Game of Life (GoL) is a cellular automaton discovered by British mathematician John Horton Conway in 1970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It is a zero player game that works off of an NxM matrix where each cell is "evolves" depending on the configuration of its surrounding neighbors.</a:t>
            </a:r>
          </a:p>
        </p:txBody>
      </p:sp>
      <p:sp>
        <p:nvSpPr>
          <p:cNvPr id="116" name="Shape 116"/>
          <p:cNvSpPr/>
          <p:nvPr/>
        </p:nvSpPr>
        <p:spPr>
          <a:xfrm>
            <a:off y="1761349" x="4875024"/>
            <a:ext cy="2756324" cx="27865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7" name="Shape 117"/>
          <p:cNvSpPr/>
          <p:nvPr/>
        </p:nvSpPr>
        <p:spPr>
          <a:xfrm>
            <a:off y="1761357" x="1524007"/>
            <a:ext cy="2756324" cx="30935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5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Hybrid-MPI vs Previous Implementations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Previous Implementations: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Serial (Python/C)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Serial with visualizations (NCurses)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Serial + GPU (Open GL, etc.)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Parallel (purely computational)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This Implementation: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Originally was going to be an NCurses+MPI implementation using Python (or C) 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Evolved with the question, "how would the problem scale if it communicated boundary conditions using MPI, performed the calculations (vectorized) via GPU, and visualized it?"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5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Hyperscale Computing?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/>
              <a:t>"Hyperscale computing is a distributed computing environment in which the volume of data and the demand for certain types of workloads can increase exponentially yet still be accommodated quickly in a cost-effective manner."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5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How Does This Tie into HC?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These hyperscale clusters have traditionally be built using high-end servers, then later to replaceable commodity clusters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As the market shifted, there were many interested in building clusters with ARM-based servers, but it lack a wide "feature set" 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Now, this feature set has expanded and the idea of ARM servers are more viable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This can be seen with announcement of the ARM-based Dell Copper and HP Moonshot Calxeda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5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 this Implementation Interesting?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CUDA, and languages/APIs like it, require specialized hardware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Servers like the Dell Copper do not have on-board GPUs, but what if they did?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How would visualized problem sets scale on an ARM cluster?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What performance impact would incur if the GPU had to handle MPI communication through the CPU?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