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sldIdLst>
    <p:sldId id="321" r:id="rId2"/>
    <p:sldId id="316" r:id="rId3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y ZS Lif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37" y="6105172"/>
            <a:ext cx="1706663" cy="21942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1" y="53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209800"/>
            <a:ext cx="8229600" cy="350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066800"/>
            <a:ext cx="8229600" cy="10668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229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909" cy="4297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786384"/>
            <a:ext cx="8229909" cy="429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536192"/>
            <a:ext cx="8225153" cy="46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20</a:t>
            </a:r>
          </a:p>
          <a:p>
            <a:pPr lvl="1"/>
            <a:r>
              <a:rPr lang="en-CA" dirty="0"/>
              <a:t>Level two bullet text is Arial 18</a:t>
            </a:r>
          </a:p>
          <a:p>
            <a:pPr lvl="2"/>
            <a:r>
              <a:rPr lang="en-CA" dirty="0"/>
              <a:t>Level three bullet text is Arial 18</a:t>
            </a:r>
          </a:p>
          <a:p>
            <a:pPr lvl="3"/>
            <a:r>
              <a:rPr lang="en-CA" dirty="0"/>
              <a:t>Level four bullet is Arial 18</a:t>
            </a:r>
          </a:p>
          <a:p>
            <a:pPr lvl="4"/>
            <a:r>
              <a:rPr lang="en-CA" dirty="0"/>
              <a:t>Level five bullet is Arial 18</a:t>
            </a:r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9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>
                <a:solidFill>
                  <a:schemeClr val="bg1"/>
                </a:solidFill>
              </a:rPr>
              <a:t>© 2019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>
                <a:solidFill>
                  <a:schemeClr val="bg1"/>
                </a:solidFill>
              </a:rPr>
              <a:t>Section2 - Solution Presentation Template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5pPr>
      <a:lvl6pPr marL="23463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37B1-DAB5-4034-8390-2E913419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751892"/>
            <a:ext cx="3276600" cy="677108"/>
          </a:xfrm>
        </p:spPr>
        <p:txBody>
          <a:bodyPr/>
          <a:lstStyle/>
          <a:p>
            <a:r>
              <a:rPr lang="en-US" sz="4400" dirty="0"/>
              <a:t>Section #2</a:t>
            </a:r>
          </a:p>
        </p:txBody>
      </p:sp>
    </p:spTree>
    <p:extLst>
      <p:ext uri="{BB962C8B-B14F-4D97-AF65-F5344CB8AC3E}">
        <p14:creationId xmlns:p14="http://schemas.microsoft.com/office/powerpoint/2010/main" val="68441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500" y="531167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Q2. Analysis &amp; Take away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E4146D-5B2F-4315-81F0-EC55D24DE6C0}"/>
              </a:ext>
            </a:extLst>
          </p:cNvPr>
          <p:cNvGrpSpPr/>
          <p:nvPr/>
        </p:nvGrpSpPr>
        <p:grpSpPr>
          <a:xfrm>
            <a:off x="330796" y="565355"/>
            <a:ext cx="8482408" cy="518144"/>
            <a:chOff x="457200" y="891960"/>
            <a:chExt cx="8060633" cy="5181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28659-FAAE-48FA-9E9E-0FC231C002AB}"/>
                </a:ext>
              </a:extLst>
            </p:cNvPr>
            <p:cNvGrpSpPr/>
            <p:nvPr/>
          </p:nvGrpSpPr>
          <p:grpSpPr>
            <a:xfrm>
              <a:off x="457200" y="891960"/>
              <a:ext cx="8060633" cy="518144"/>
              <a:chOff x="1" y="0"/>
              <a:chExt cx="12191998" cy="700178"/>
            </a:xfrm>
          </p:grpSpPr>
          <p:sp>
            <p:nvSpPr>
              <p:cNvPr id="9" name="Freeform: Shape 24">
                <a:extLst>
                  <a:ext uri="{FF2B5EF4-FFF2-40B4-BE49-F238E27FC236}">
                    <a16:creationId xmlns:a16="http://schemas.microsoft.com/office/drawing/2014/main" id="{DACE3265-CF5D-4460-B584-E60834DEF707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103149" cy="700178"/>
              </a:xfrm>
              <a:custGeom>
                <a:avLst/>
                <a:gdLst>
                  <a:gd name="connsiteX0" fmla="*/ 0 w 1103149"/>
                  <a:gd name="connsiteY0" fmla="*/ 0 h 700178"/>
                  <a:gd name="connsiteX1" fmla="*/ 698901 w 1103149"/>
                  <a:gd name="connsiteY1" fmla="*/ 0 h 700178"/>
                  <a:gd name="connsiteX2" fmla="*/ 1103149 w 1103149"/>
                  <a:gd name="connsiteY2" fmla="*/ 700178 h 700178"/>
                  <a:gd name="connsiteX3" fmla="*/ 0 w 1103149"/>
                  <a:gd name="connsiteY3" fmla="*/ 700178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149" h="700178">
                    <a:moveTo>
                      <a:pt x="0" y="0"/>
                    </a:moveTo>
                    <a:lnTo>
                      <a:pt x="698901" y="0"/>
                    </a:lnTo>
                    <a:lnTo>
                      <a:pt x="1103149" y="700178"/>
                    </a:lnTo>
                    <a:lnTo>
                      <a:pt x="0" y="700178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">
                <a:extLst>
                  <a:ext uri="{FF2B5EF4-FFF2-40B4-BE49-F238E27FC236}">
                    <a16:creationId xmlns:a16="http://schemas.microsoft.com/office/drawing/2014/main" id="{1639038A-61EC-4ED6-BD24-9375F0C87D8A}"/>
                  </a:ext>
                </a:extLst>
              </p:cNvPr>
              <p:cNvSpPr/>
              <p:nvPr/>
            </p:nvSpPr>
            <p:spPr bwMode="auto">
              <a:xfrm flipH="1" flipV="1">
                <a:off x="819744" y="0"/>
                <a:ext cx="11372255" cy="700178"/>
              </a:xfrm>
              <a:custGeom>
                <a:avLst/>
                <a:gdLst>
                  <a:gd name="connsiteX0" fmla="*/ 11372255 w 11372255"/>
                  <a:gd name="connsiteY0" fmla="*/ 700178 h 700178"/>
                  <a:gd name="connsiteX1" fmla="*/ 10792759 w 11372255"/>
                  <a:gd name="connsiteY1" fmla="*/ 700178 h 700178"/>
                  <a:gd name="connsiteX2" fmla="*/ 10269106 w 11372255"/>
                  <a:gd name="connsiteY2" fmla="*/ 700178 h 700178"/>
                  <a:gd name="connsiteX3" fmla="*/ 0 w 11372255"/>
                  <a:gd name="connsiteY3" fmla="*/ 700178 h 700178"/>
                  <a:gd name="connsiteX4" fmla="*/ 0 w 11372255"/>
                  <a:gd name="connsiteY4" fmla="*/ 0 h 700178"/>
                  <a:gd name="connsiteX5" fmla="*/ 10269106 w 11372255"/>
                  <a:gd name="connsiteY5" fmla="*/ 0 h 700178"/>
                  <a:gd name="connsiteX6" fmla="*/ 10792759 w 11372255"/>
                  <a:gd name="connsiteY6" fmla="*/ 0 h 700178"/>
                  <a:gd name="connsiteX7" fmla="*/ 10968007 w 11372255"/>
                  <a:gd name="connsiteY7" fmla="*/ 0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72255" h="700178">
                    <a:moveTo>
                      <a:pt x="11372255" y="700178"/>
                    </a:moveTo>
                    <a:lnTo>
                      <a:pt x="10792759" y="700178"/>
                    </a:lnTo>
                    <a:lnTo>
                      <a:pt x="10269106" y="700178"/>
                    </a:lnTo>
                    <a:lnTo>
                      <a:pt x="0" y="700178"/>
                    </a:lnTo>
                    <a:lnTo>
                      <a:pt x="0" y="0"/>
                    </a:lnTo>
                    <a:lnTo>
                      <a:pt x="10269106" y="0"/>
                    </a:lnTo>
                    <a:lnTo>
                      <a:pt x="10792759" y="0"/>
                    </a:lnTo>
                    <a:lnTo>
                      <a:pt x="1096800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016D13-2467-4A1E-AF94-F58920A5DF96}"/>
                </a:ext>
              </a:extLst>
            </p:cNvPr>
            <p:cNvSpPr/>
            <p:nvPr/>
          </p:nvSpPr>
          <p:spPr>
            <a:xfrm>
              <a:off x="1280018" y="979828"/>
              <a:ext cx="3538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Section 2: Analysis &amp; Take away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085278"/>
      </p:ext>
    </p:extLst>
  </p:cSld>
  <p:clrMapOvr>
    <a:masterClrMapping/>
  </p:clrMapOvr>
</p:sld>
</file>

<file path=ppt/theme/theme1.xml><?xml version="1.0" encoding="utf-8"?>
<a:theme xmlns:a="http://schemas.openxmlformats.org/drawingml/2006/main" name="ZS Conference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ZS Conference 1.0.potx" id="{9B4B3518-E7B9-4FBB-9BCF-8E297022C558}" vid="{22488F6E-A584-41A3-97BC-D400C52CC9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ZS Conference 1.0</Template>
  <TotalTime>6</TotalTime>
  <Words>16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Wingdings</vt:lpstr>
      <vt:lpstr>ZS Conference 1.0</vt:lpstr>
      <vt:lpstr>Section #2</vt:lpstr>
      <vt:lpstr>PowerPoint Presentation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#2</dc:title>
  <dc:creator>Priyanka Mishra</dc:creator>
  <cp:lastModifiedBy>Priyanka Mishra</cp:lastModifiedBy>
  <cp:revision>2</cp:revision>
  <dcterms:created xsi:type="dcterms:W3CDTF">2019-03-20T10:38:58Z</dcterms:created>
  <dcterms:modified xsi:type="dcterms:W3CDTF">2019-03-20T10:45:40Z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</Properties>
</file>