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47" d="100"/>
          <a:sy n="47" d="100"/>
        </p:scale>
        <p:origin x="9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54F750F-8960-47F7-BEE4-52D2CE687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ANZ Task 1 visualization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D89025D-CAF5-4B03-8A65-5BCAA8515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10/03/2022 15:25:36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ustomer gender/ age">
            <a:extLst>
              <a:ext uri="{FF2B5EF4-FFF2-40B4-BE49-F238E27FC236}">
                <a16:creationId xmlns:a16="http://schemas.microsoft.com/office/drawing/2014/main" id="{343E1B5D-BD1D-4F60-B823-39285F36A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pending over time">
            <a:extLst>
              <a:ext uri="{FF2B5EF4-FFF2-40B4-BE49-F238E27FC236}">
                <a16:creationId xmlns:a16="http://schemas.microsoft.com/office/drawing/2014/main" id="{04C4C378-08DB-486B-A1BB-15EB9CD65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Volumn over time">
            <a:extLst>
              <a:ext uri="{FF2B5EF4-FFF2-40B4-BE49-F238E27FC236}">
                <a16:creationId xmlns:a16="http://schemas.microsoft.com/office/drawing/2014/main" id="{863887AE-04EA-47D7-9BA5-6F96EE54B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ANZ Task 1 visualization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Task 1 visualization</dc:title>
  <dc:creator/>
  <cp:lastModifiedBy>shanshan yang</cp:lastModifiedBy>
  <cp:revision>1</cp:revision>
  <dcterms:created xsi:type="dcterms:W3CDTF">2022-03-10T14:25:37Z</dcterms:created>
  <dcterms:modified xsi:type="dcterms:W3CDTF">2022-03-30T08:07:32Z</dcterms:modified>
</cp:coreProperties>
</file>