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2"/>
  </p:notesMasterIdLst>
  <p:sldIdLst>
    <p:sldId id="256" r:id="rId5"/>
    <p:sldId id="269" r:id="rId6"/>
    <p:sldId id="272" r:id="rId7"/>
    <p:sldId id="273" r:id="rId8"/>
    <p:sldId id="258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7FCA1-726A-44D4-87E2-F907C2D1D890}" v="121" dt="2023-01-17T14:28:17.188"/>
    <p1510:client id="{6E868428-72A7-409D-BBCC-EBB592920A0A}" v="14" dt="2023-01-17T03:06:59.927"/>
    <p1510:client id="{79E9D9AC-351C-405E-8DF5-7726372E6BF8}" v="15" dt="2023-01-17T14:21:28.007"/>
    <p1510:client id="{98DDE2C6-E4FF-4669-A5EA-40322B4BF298}" v="1" dt="2023-01-17T03:26:2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6F90E-87F4-45A6-B9F1-F2527E3E86F9}" type="datetimeFigureOut"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95DA-D49F-483D-A356-BC28A57C8C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95DA-D49F-483D-A356-BC28A57C8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kaitie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95DA-D49F-483D-A356-BC28A57C8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kaitie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95DA-D49F-483D-A356-BC28A57C8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alexis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95DA-D49F-483D-A356-BC28A57C8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alexis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95DA-D49F-483D-A356-BC28A57C8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katie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95DA-D49F-483D-A356-BC28A57C8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9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2/15/2023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6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4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24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9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187B2-5889-1AC9-BCB9-6A33911F2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659110"/>
            <a:ext cx="9732773" cy="1465112"/>
          </a:xfrm>
        </p:spPr>
        <p:txBody>
          <a:bodyPr>
            <a:normAutofit/>
          </a:bodyPr>
          <a:lstStyle/>
          <a:p>
            <a:r>
              <a:rPr lang="en-US" sz="5100">
                <a:cs typeface="Calibri Light"/>
              </a:rPr>
              <a:t>Siesta Sense</a:t>
            </a: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2502B-3DDF-0F6E-ABA5-13A90C14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24222"/>
            <a:ext cx="9517450" cy="638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Katelyn Canedo, </a:t>
            </a:r>
            <a:r>
              <a:rPr lang="en-US" err="1">
                <a:cs typeface="Calibri"/>
              </a:rPr>
              <a:t>Aveisha</a:t>
            </a:r>
            <a:r>
              <a:rPr lang="en-US">
                <a:cs typeface="Calibri"/>
              </a:rPr>
              <a:t> Maharaj, Kayla Mastin, Alexis Haley, &amp; Marko </a:t>
            </a:r>
            <a:r>
              <a:rPr lang="en-US" err="1">
                <a:cs typeface="Calibri"/>
              </a:rPr>
              <a:t>Vukasinovic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01/17 Presentation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55C5E16-FB2E-56F1-DDB4-9A252595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24" y="1395172"/>
            <a:ext cx="8364935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12A8A-74C2-3BA4-A4EC-C21D8B15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4544"/>
            <a:ext cx="7772400" cy="66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19C58-88A0-8D25-F40C-C1C5433C73AD}"/>
              </a:ext>
            </a:extLst>
          </p:cNvPr>
          <p:cNvSpPr txBox="1">
            <a:spLocks/>
          </p:cNvSpPr>
          <p:nvPr/>
        </p:nvSpPr>
        <p:spPr>
          <a:xfrm>
            <a:off x="7788165" y="2333297"/>
            <a:ext cx="4130565" cy="374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262626"/>
              </a:buClr>
              <a:buNone/>
            </a:pPr>
            <a:endParaRPr lang="en-US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353FB0F-7441-0263-768E-0AA051928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92" y="0"/>
            <a:ext cx="741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757-AA93-8DC6-8E71-0DF59CD1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2" y="0"/>
            <a:ext cx="10058400" cy="1371600"/>
          </a:xfrm>
        </p:spPr>
        <p:txBody>
          <a:bodyPr/>
          <a:lstStyle/>
          <a:p>
            <a:r>
              <a:rPr lang="en-US" dirty="0"/>
              <a:t>Task Matrix Milestone 4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5E290D5-EF6D-39E9-3CBB-D54F5976A87C}"/>
              </a:ext>
            </a:extLst>
          </p:cNvPr>
          <p:cNvSpPr txBox="1">
            <a:spLocks/>
          </p:cNvSpPr>
          <p:nvPr/>
        </p:nvSpPr>
        <p:spPr>
          <a:xfrm>
            <a:off x="5157216" y="623668"/>
            <a:ext cx="6010656" cy="1651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79616D2-0334-6DE7-F4B4-1E679965BF1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04348516"/>
              </p:ext>
            </p:extLst>
          </p:nvPr>
        </p:nvGraphicFramePr>
        <p:xfrm>
          <a:off x="546832" y="1058729"/>
          <a:ext cx="11151682" cy="5175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2327">
                  <a:extLst>
                    <a:ext uri="{9D8B030D-6E8A-4147-A177-3AD203B41FA5}">
                      <a16:colId xmlns:a16="http://schemas.microsoft.com/office/drawing/2014/main" val="1401453734"/>
                    </a:ext>
                  </a:extLst>
                </a:gridCol>
                <a:gridCol w="3729355">
                  <a:extLst>
                    <a:ext uri="{9D8B030D-6E8A-4147-A177-3AD203B41FA5}">
                      <a16:colId xmlns:a16="http://schemas.microsoft.com/office/drawing/2014/main" val="222767048"/>
                    </a:ext>
                  </a:extLst>
                </a:gridCol>
              </a:tblGrid>
              <a:tr h="10591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Task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Completion</a:t>
                      </a:r>
                    </a:p>
                  </a:txBody>
                  <a:tcPr marL="51708" marR="51708" marT="51708" marB="51708"/>
                </a:tc>
                <a:extLst>
                  <a:ext uri="{0D108BD9-81ED-4DB2-BD59-A6C34878D82A}">
                    <a16:rowId xmlns:a16="http://schemas.microsoft.com/office/drawing/2014/main" val="2025258123"/>
                  </a:ext>
                </a:extLst>
              </a:tr>
              <a:tr h="98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Implement, test, and demo which features/modules Alarm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90% - Not tested with UI, just code for MOSFET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extLst>
                  <a:ext uri="{0D108BD9-81ED-4DB2-BD59-A6C34878D82A}">
                    <a16:rowId xmlns:a16="http://schemas.microsoft.com/office/drawing/2014/main" val="2052256920"/>
                  </a:ext>
                </a:extLst>
              </a:tr>
              <a:tr h="845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 simulating all of the related data streams to emulate the planned sensors in App</a:t>
                      </a:r>
                    </a:p>
                  </a:txBody>
                  <a:tcPr marL="51708" marR="51708" marT="51708" marB="51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90%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extLst>
                  <a:ext uri="{0D108BD9-81ED-4DB2-BD59-A6C34878D82A}">
                    <a16:rowId xmlns:a16="http://schemas.microsoft.com/office/drawing/2014/main" val="1663982560"/>
                  </a:ext>
                </a:extLst>
              </a:tr>
              <a:tr h="1228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Improve Graphical User Interface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90% - Need to propagate design to all displays, update icons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extLst>
                  <a:ext uri="{0D108BD9-81ED-4DB2-BD59-A6C34878D82A}">
                    <a16:rowId xmlns:a16="http://schemas.microsoft.com/office/drawing/2014/main" val="2089622823"/>
                  </a:ext>
                </a:extLst>
              </a:tr>
              <a:tr h="10591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Send basic signal from Phone to Arduino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08" marR="51708" marT="51708" marB="51708"/>
                </a:tc>
                <a:extLst>
                  <a:ext uri="{0D108BD9-81ED-4DB2-BD59-A6C34878D82A}">
                    <a16:rowId xmlns:a16="http://schemas.microsoft.com/office/drawing/2014/main" val="198817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6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BE2B-C8AA-730C-BE6B-8F32F8B1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221673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Data Simulation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843F9-8068-A19B-3107-DB73E5725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24692" y="745374"/>
            <a:ext cx="10723419" cy="590480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@State </a:t>
            </a:r>
            <a:r>
              <a:rPr lang="en-US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to_printHR</a:t>
            </a: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</a:t>
            </a: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genVals</a:t>
            </a: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 {</a:t>
            </a:r>
          </a:p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da-DK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 HR_max = 120.0; // SET INITIAL VALS</a:t>
            </a:r>
          </a:p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da-DK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let HR_min = 60.0;</a:t>
            </a:r>
          </a:p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da-DK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let HRdir = 0;</a:t>
            </a:r>
          </a:p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da-DK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generateThread()</a:t>
            </a: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; //GENERATE THREAD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while(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self.cont_gen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) {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sleep(1);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// Simulate Heart Rate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if (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self.to_printHR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HR_max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) { // IF MORE THAN MAX CHANGE DIRECTION TO DOWN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HRdir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= 0;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} else if (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self.to_printHR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&lt;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HR_min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) { // IF LESS THAN MIN CHANGE DIRECTION TO UP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HRdir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= 1;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}</a:t>
            </a: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….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326B6-5896-31CD-B217-8A19F762D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9337" y="745374"/>
            <a:ext cx="7110154" cy="3749040"/>
          </a:xfrm>
        </p:spPr>
        <p:txBody>
          <a:bodyPr/>
          <a:lstStyle/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….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if (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HRdir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== 0) { // IF DIR DOWN LOWER STATE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self.to_printHR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self.to_printHR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- 1.0;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} else {{ // IF DIR UP INCREASE NEXT STATE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self.to_printHR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self.to_printHR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+ 1.0;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           }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}</a:t>
            </a:r>
          </a:p>
          <a:p>
            <a:pPr lvl="4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462-52ED-A487-2F84-0112315C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21" y="141531"/>
            <a:ext cx="5382594" cy="1371600"/>
          </a:xfrm>
        </p:spPr>
        <p:txBody>
          <a:bodyPr>
            <a:normAutofit/>
          </a:bodyPr>
          <a:lstStyle/>
          <a:p>
            <a:r>
              <a:rPr lang="en-US" dirty="0"/>
              <a:t>UI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543E23-E190-D0D6-E950-3CE08C4F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70" y="522575"/>
            <a:ext cx="2984939" cy="538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F7E568-7CBD-6D41-2F4A-D55098D04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5054" r="668" b="7288"/>
          <a:stretch/>
        </p:blipFill>
        <p:spPr>
          <a:xfrm>
            <a:off x="7924799" y="318654"/>
            <a:ext cx="3286567" cy="622069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8657F05-60BC-6D2B-F49E-148A5B741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3577546"/>
            <a:ext cx="1304347" cy="27709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984866-4AF0-6792-7D2B-C058AABED3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87" y="522575"/>
            <a:ext cx="1258694" cy="2673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8357EB-FD1D-4036-429D-163F9C25EF06}"/>
              </a:ext>
            </a:extLst>
          </p:cNvPr>
          <p:cNvCxnSpPr>
            <a:endCxn id="7" idx="3"/>
          </p:cNvCxnSpPr>
          <p:nvPr/>
        </p:nvCxnSpPr>
        <p:spPr>
          <a:xfrm flipH="1">
            <a:off x="2639752" y="4613564"/>
            <a:ext cx="2389448" cy="3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17CA8-96C2-2BE5-9C79-10F0CCC14C4B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574981" y="1859539"/>
            <a:ext cx="2357237" cy="133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2BED0-A7C2-ECC9-AD5A-79DF32F6AC21}"/>
              </a:ext>
            </a:extLst>
          </p:cNvPr>
          <p:cNvCxnSpPr/>
          <p:nvPr/>
        </p:nvCxnSpPr>
        <p:spPr>
          <a:xfrm flipV="1">
            <a:off x="6096000" y="1609725"/>
            <a:ext cx="206692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0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06EF-4F2B-24D7-085D-5CB2D9D9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265223"/>
            <a:ext cx="10058400" cy="1371600"/>
          </a:xfrm>
        </p:spPr>
        <p:txBody>
          <a:bodyPr/>
          <a:lstStyle/>
          <a:p>
            <a:r>
              <a:rPr lang="en-US" dirty="0"/>
              <a:t>Next Goals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BA4053-3BAB-93BD-EAD4-D83623F3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0732"/>
              </p:ext>
            </p:extLst>
          </p:nvPr>
        </p:nvGraphicFramePr>
        <p:xfrm>
          <a:off x="1045029" y="1636822"/>
          <a:ext cx="10276114" cy="45607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313714">
                  <a:extLst>
                    <a:ext uri="{9D8B030D-6E8A-4147-A177-3AD203B41FA5}">
                      <a16:colId xmlns:a16="http://schemas.microsoft.com/office/drawing/2014/main" val="61995569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4119622439"/>
                    </a:ext>
                  </a:extLst>
                </a:gridCol>
              </a:tblGrid>
              <a:tr h="5875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Marko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22873949"/>
                  </a:ext>
                </a:extLst>
              </a:tr>
              <a:tr h="1099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 Implement, test &amp; demo Pressure Mapping Sensor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58025869"/>
                  </a:ext>
                </a:extLst>
              </a:tr>
              <a:tr h="886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2.Finish Testing Alarm Device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47350050"/>
                  </a:ext>
                </a:extLst>
              </a:tr>
              <a:tr h="1099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 Finish simulating pressure sensor data and UI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918964"/>
                  </a:ext>
                </a:extLst>
              </a:tr>
              <a:tr h="886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 Deal with sensor concurrency issues between Sensors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857844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CEC3061-880F-C93A-ED25-285E46D6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763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D1C404E190149B5D14546B0B28A37" ma:contentTypeVersion="5" ma:contentTypeDescription="Create a new document." ma:contentTypeScope="" ma:versionID="31bbca0a2f2495ff516517d77de017e3">
  <xsd:schema xmlns:xsd="http://www.w3.org/2001/XMLSchema" xmlns:xs="http://www.w3.org/2001/XMLSchema" xmlns:p="http://schemas.microsoft.com/office/2006/metadata/properties" xmlns:ns2="c7505787-51f2-4164-b27b-830b82589867" targetNamespace="http://schemas.microsoft.com/office/2006/metadata/properties" ma:root="true" ma:fieldsID="e9db609aa467c43798af526aa3c5c368" ns2:_="">
    <xsd:import namespace="c7505787-51f2-4164-b27b-830b82589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05787-51f2-4164-b27b-830b82589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2612F4-51E6-46D6-A946-4DFA7FED9B3F}">
  <ds:schemaRefs>
    <ds:schemaRef ds:uri="c7505787-51f2-4164-b27b-830b825898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FCA213-288B-4306-8211-6041F5A69E29}">
  <ds:schemaRefs>
    <ds:schemaRef ds:uri="c7505787-51f2-4164-b27b-830b82589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F61BDC-4274-4494-BE23-7C1E9F139E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335</Words>
  <Application>Microsoft Office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Savon</vt:lpstr>
      <vt:lpstr>Siesta Sense</vt:lpstr>
      <vt:lpstr>PowerPoint Presentation</vt:lpstr>
      <vt:lpstr>PowerPoint Presentation</vt:lpstr>
      <vt:lpstr>Task Matrix Milestone 4</vt:lpstr>
      <vt:lpstr>Data Simulation Example</vt:lpstr>
      <vt:lpstr>UI</vt:lpstr>
      <vt:lpstr>Next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Vukasinovic</dc:creator>
  <cp:lastModifiedBy>Marko</cp:lastModifiedBy>
  <cp:revision>8</cp:revision>
  <dcterms:created xsi:type="dcterms:W3CDTF">2013-07-15T20:26:40Z</dcterms:created>
  <dcterms:modified xsi:type="dcterms:W3CDTF">2023-02-15T20:18:39Z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0x010100D4ED1C404E190149B5D14546B0B28A37</vt:lpwstr>
  </property>
</Properties>
</file>