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B5A4-373E-7242-83FE-C1AA1E8DE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37E2-CD5C-FA42-97B7-F4195F47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C578-EB4F-784B-A6EF-88C89FE8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CCD33-1661-8546-A849-BC5F64CE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5F77-03FA-B84B-9363-FFDE285C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524C-DE88-5645-8D2D-7CB72F69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378B1-9565-F946-9216-2E246F6A7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712F3-6B2F-3544-8C47-DB4591E9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C752-1119-614F-854A-4B67CB66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2E8D-6436-2140-81A4-45E23414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6D39A-EC79-6049-814E-75176ED18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056C-30E1-F947-83A5-9F82B7FCC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74B4C-8C59-1C4F-AB78-8562748F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25587-8699-4843-9AC1-08927FB7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91F4-7751-1D46-98EB-12BD8E97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B5C1-EC94-F942-80C7-2FAE4503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2A1D-421E-EE41-B636-4A2E48E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36DA-C7B7-604E-AD9E-F4E2905D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17E99-9AA2-654E-8294-610F4C52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9003-DAD4-6E40-87A0-F1FE34B6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6C4-9713-C04D-BC92-7F9E93AD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EF897-ECAD-A343-A700-6E9C9C664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3BC7-CB1F-274F-A819-D136D0B50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8A7E-EE31-3F41-BEA3-063D232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CF1E-5FD9-1549-BC70-2B212536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79EF-D573-8A4F-9574-09453643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1E22-1661-884A-B01A-3CFF92C93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70B91-72F1-9146-9100-E51D2F98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A796C-0A72-5247-93CC-B922411B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D279-2A2E-7843-A567-B354EE13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93B6A-F1E3-C140-886C-A3C4D935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1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1623-78B9-3D43-926F-E1D9755E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0F87C-38D6-3B48-A6A3-49855A36B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F89ED-3F6D-AC41-89FE-22F520E42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EB1A-7AA2-4449-A5DC-3E5DA185D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77975-66BA-4943-B497-4296D27DE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D0176-DDA6-B847-BB54-308F6BC5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FF84C-1AC4-F347-83D4-E2699D79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AD174-D1EA-794B-8B86-1DC2925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E98C-E57B-A64B-98D5-7C3F701D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A0D657-AA57-E241-8285-6F0CAAA9A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6D558-83E7-A146-9F4E-6C1D008E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312BF-1ADF-2043-B713-8D3AC93D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FEB0E-9F06-1A4B-85E7-E85C913A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FC5AF-8F53-A047-AA53-A5CC765B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64DC-BECD-C648-BBE1-89CD70EA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7B8-9789-A547-BEAD-8BE2784C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B0C6-3C9F-224F-87C5-225C25C2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2D7B1-AB5F-5D4E-AA7E-ACE24168E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B72C-3B8D-D84E-8D3C-5E25A647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F188C-A849-F64B-925A-08673408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B8129-D7EC-3046-91F6-3A6C65F4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5046-6A3F-2D4B-82DA-798A50DB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ADC06-248D-8A47-BE57-FBFF62EA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B177-BA0D-1949-9300-98CE0BD8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A56B5-A3C4-1042-AFD4-30BF16FF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EB5DB-FBDF-4A47-ACBD-10716112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9FBB4-1E5C-964A-AA50-441AC6FE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294C5-E5DF-6445-8E4D-C79CD4EE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BE5ED-4EA2-ED40-9CE1-87C662A1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D400-0C8F-CD45-9EBC-EB8842159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0761-A254-D64D-9FF7-3C262BFF61E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E27A-9739-2D41-8EEF-D52D3BFDA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7DDA-53E3-6248-9BDE-85D92500C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C9F7-C5BB-0F43-B059-B2CFE2A28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product/learning-tableau-2022-fifth-edition/9781801072328" TargetMode="External"/><Relationship Id="rId2" Type="http://schemas.openxmlformats.org/officeDocument/2006/relationships/hyperlink" Target="https://help.tableau.com/current/pro/desktop/en-us/calculations_tablecalculations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47F836-298B-2D44-BB98-7D45620E9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3AFE29-4DCF-E84E-9E53-43FE92BB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219403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Data Visualization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CSIS 3860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Term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6922C-2E08-3F4E-8919-CFFE6EB2DE9A}"/>
              </a:ext>
            </a:extLst>
          </p:cNvPr>
          <p:cNvSpPr txBox="1"/>
          <p:nvPr/>
        </p:nvSpPr>
        <p:spPr>
          <a:xfrm>
            <a:off x="879336" y="3993931"/>
            <a:ext cx="384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SUDARSAN HARIDAS</a:t>
            </a:r>
          </a:p>
          <a:p>
            <a:pPr algn="ctr"/>
            <a:r>
              <a:rPr lang="en-US" i="1" dirty="0"/>
              <a:t>300353099</a:t>
            </a:r>
          </a:p>
        </p:txBody>
      </p:sp>
    </p:spTree>
    <p:extLst>
      <p:ext uri="{BB962C8B-B14F-4D97-AF65-F5344CB8AC3E}">
        <p14:creationId xmlns:p14="http://schemas.microsoft.com/office/powerpoint/2010/main" val="426158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84FF87-CB38-A043-BEFB-56049153F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3990"/>
            <a:ext cx="9144000" cy="2387600"/>
          </a:xfrm>
        </p:spPr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A078CDD-4376-D842-8622-7A538ADE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0069" y="3429000"/>
            <a:ext cx="9511862" cy="980473"/>
          </a:xfrm>
        </p:spPr>
        <p:txBody>
          <a:bodyPr/>
          <a:lstStyle/>
          <a:p>
            <a:pPr algn="l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Suchul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Kim : Power BI workbook, Documentation Word File</a:t>
            </a:r>
          </a:p>
          <a:p>
            <a:pPr algn="l"/>
            <a:r>
              <a:rPr lang="en-US" dirty="0" err="1"/>
              <a:t>Sudarsan</a:t>
            </a:r>
            <a:r>
              <a:rPr lang="en-US" dirty="0"/>
              <a:t> </a:t>
            </a:r>
            <a:r>
              <a:rPr lang="en-US" dirty="0" err="1"/>
              <a:t>Haridas</a:t>
            </a:r>
            <a:r>
              <a:rPr lang="en-US" dirty="0"/>
              <a:t> (me) - Tableau Workbook, Power BI (video explanation)</a:t>
            </a:r>
          </a:p>
        </p:txBody>
      </p:sp>
    </p:spTree>
    <p:extLst>
      <p:ext uri="{BB962C8B-B14F-4D97-AF65-F5344CB8AC3E}">
        <p14:creationId xmlns:p14="http://schemas.microsoft.com/office/powerpoint/2010/main" val="346032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13" y="420688"/>
            <a:ext cx="8103574" cy="5756275"/>
          </a:xfrm>
        </p:spPr>
      </p:pic>
    </p:spTree>
    <p:extLst>
      <p:ext uri="{BB962C8B-B14F-4D97-AF65-F5344CB8AC3E}">
        <p14:creationId xmlns:p14="http://schemas.microsoft.com/office/powerpoint/2010/main" val="267236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43014" y="420688"/>
            <a:ext cx="7105971" cy="5756275"/>
          </a:xfrm>
        </p:spPr>
      </p:pic>
    </p:spTree>
    <p:extLst>
      <p:ext uri="{BB962C8B-B14F-4D97-AF65-F5344CB8AC3E}">
        <p14:creationId xmlns:p14="http://schemas.microsoft.com/office/powerpoint/2010/main" val="233175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543014" y="484861"/>
            <a:ext cx="7105971" cy="5627929"/>
          </a:xfrm>
        </p:spPr>
      </p:pic>
    </p:spTree>
    <p:extLst>
      <p:ext uri="{BB962C8B-B14F-4D97-AF65-F5344CB8AC3E}">
        <p14:creationId xmlns:p14="http://schemas.microsoft.com/office/powerpoint/2010/main" val="205034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27853" y="670767"/>
            <a:ext cx="9736294" cy="5516465"/>
          </a:xfrm>
        </p:spPr>
      </p:pic>
    </p:spTree>
    <p:extLst>
      <p:ext uri="{BB962C8B-B14F-4D97-AF65-F5344CB8AC3E}">
        <p14:creationId xmlns:p14="http://schemas.microsoft.com/office/powerpoint/2010/main" val="216412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3156" y="670767"/>
            <a:ext cx="6824122" cy="5515200"/>
          </a:xfrm>
        </p:spPr>
      </p:pic>
    </p:spTree>
    <p:extLst>
      <p:ext uri="{BB962C8B-B14F-4D97-AF65-F5344CB8AC3E}">
        <p14:creationId xmlns:p14="http://schemas.microsoft.com/office/powerpoint/2010/main" val="18279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95CBC-AA39-034B-8078-639F781B2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80744" y="94593"/>
            <a:ext cx="7623309" cy="667248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308BE3-963E-0B4D-8271-E46AC37707E4}"/>
              </a:ext>
            </a:extLst>
          </p:cNvPr>
          <p:cNvSpPr txBox="1"/>
          <p:nvPr/>
        </p:nvSpPr>
        <p:spPr>
          <a:xfrm>
            <a:off x="3843184" y="945930"/>
            <a:ext cx="4498428" cy="58477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231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BE4A-BDE5-D64F-A329-DBF30BCA9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2D13-3752-444F-92A7-7AA966AAB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Tableau Desktop and Web Authoring Help</a:t>
            </a:r>
            <a:endParaRPr lang="en-CA" sz="1800" i="1" kern="100" dirty="0"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CA" sz="1800" i="1" u="sng" kern="100" dirty="0">
                <a:solidFill>
                  <a:srgbClr val="0563C1"/>
                </a:solidFill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18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2"/>
              </a:rPr>
              <a:t>https://help.tableau.com/current/pro/desktop/en-us/calculations_tablecalculations.htm</a:t>
            </a:r>
            <a:endParaRPr lang="en-CA" sz="1800" i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800" i="1" u="none" strike="noStrike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 </a:t>
            </a:r>
            <a:endParaRPr lang="en-CA" sz="1800" i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Learning Tableau 2022 – 5</a:t>
            </a:r>
            <a:r>
              <a:rPr lang="en-US" sz="1800" i="1" kern="100" baseline="300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th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Edition by Joshua Milligan ISBN 9781801072328 – </a:t>
            </a:r>
            <a:r>
              <a:rPr lang="en-US" sz="1800" i="1" kern="1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Packt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Publishing - eBook available from publisher’s website and/or Book store (</a:t>
            </a:r>
            <a:r>
              <a:rPr lang="en-US" sz="18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https://www.packtpub.com/product/learning-tableau-2022-fifth-edition/9781801072328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)</a:t>
            </a:r>
            <a:endParaRPr lang="en-CA" sz="1800" i="1" kern="100" dirty="0">
              <a:effectLst/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3603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108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Visualization CSIS 3860 Term Project</vt:lpstr>
      <vt:lpstr>Contribution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CSIS 3860 Term Project</dc:title>
  <dc:creator>sudarsan haridas</dc:creator>
  <cp:lastModifiedBy>sudarsan haridas</cp:lastModifiedBy>
  <cp:revision>1</cp:revision>
  <dcterms:created xsi:type="dcterms:W3CDTF">2023-12-06T01:03:04Z</dcterms:created>
  <dcterms:modified xsi:type="dcterms:W3CDTF">2023-12-06T01:18:53Z</dcterms:modified>
</cp:coreProperties>
</file>