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5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6" r:id="rId3"/>
    <p:sldMasterId id="2147483715" r:id="rId4"/>
    <p:sldMasterId id="2147483734" r:id="rId5"/>
    <p:sldMasterId id="2147483795" r:id="rId6"/>
  </p:sldMasterIdLst>
  <p:sldIdLst>
    <p:sldId id="256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342900" indent="-342900" algn="l" defTabSz="914400" rtl="0" eaLnBrk="1" latinLnBrk="0" hangingPunct="1">
      <a:buClr>
        <a:srgbClr val="00BAB3"/>
      </a:buClr>
      <a:buSzPct val="75000"/>
      <a:buFont typeface="Wingdings" panose="05000000000000000000" pitchFamily="2" charset="2"/>
      <a:buChar char="§"/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defTabSz="914400" rtl="0" eaLnBrk="1" latinLnBrk="0" hangingPunct="1">
      <a:buClr>
        <a:srgbClr val="00BAB3"/>
      </a:buClr>
      <a:buSzPct val="75000"/>
      <a:buFont typeface="Wingdings" panose="05000000000000000000" pitchFamily="2" charset="2"/>
      <a:buChar char="§"/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200150" indent="-285750" algn="l" defTabSz="914400" rtl="0" eaLnBrk="1" latinLnBrk="0" hangingPunct="1">
      <a:buClr>
        <a:srgbClr val="00BAB3"/>
      </a:buClr>
      <a:buSzPct val="75000"/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657350" indent="-285750" algn="l" defTabSz="914400" rtl="0" eaLnBrk="1" latinLnBrk="0" hangingPunct="1">
      <a:buClr>
        <a:srgbClr val="00BAB3"/>
      </a:buClr>
      <a:buSzPct val="75000"/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Clr>
        <a:srgbClr val="00BAB3"/>
      </a:buClr>
      <a:buSzPct val="75000"/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7450" indent="-171450" algn="l" defTabSz="914400" rtl="0" eaLnBrk="1" latinLnBrk="0" hangingPunct="1">
      <a:buClr>
        <a:srgbClr val="00BAB3"/>
      </a:buClr>
      <a:buSzPct val="75000"/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14650" indent="-171450" algn="l" defTabSz="914400" rtl="0" eaLnBrk="1" latinLnBrk="0" hangingPunct="1">
      <a:buClr>
        <a:srgbClr val="00BAB3"/>
      </a:buClr>
      <a:buSzPct val="75000"/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71850" indent="-171450" algn="l" defTabSz="914400" rtl="0" eaLnBrk="1" latinLnBrk="0" hangingPunct="1">
      <a:buClr>
        <a:srgbClr val="00BAB3"/>
      </a:buClr>
      <a:buSzPct val="75000"/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29050" indent="-171450" algn="l" defTabSz="914400" rtl="0" eaLnBrk="1" latinLnBrk="0" hangingPunct="1">
      <a:buClr>
        <a:srgbClr val="00BAB3"/>
      </a:buClr>
      <a:buSzPct val="75000"/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7/3/layout/DropPin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CEA5FC-4640-45AF-B712-7A4FD94AEF0D}">
      <dgm:prSet phldrT="[Text]" custT="1"/>
      <dgm:spPr/>
      <dgm:t>
        <a:bodyPr/>
        <a:lstStyle/>
        <a:p>
          <a:pPr>
            <a:defRPr b="1"/>
          </a:pPr>
          <a:r>
            <a:rPr lang="en-US" sz="2000" dirty="0">
              <a:solidFill>
                <a:schemeClr val="tx1"/>
              </a:solidFill>
            </a:rPr>
            <a:t>2010</a:t>
          </a:r>
        </a:p>
      </dgm:t>
    </dgm:pt>
    <dgm:pt modelId="{929A5FD9-0612-4B79-9B59-C3C36D34A069}" type="parTrans" cxnId="{DBD99269-D7F7-4B47-B17B-A5AE402751D9}">
      <dgm:prSet/>
      <dgm:spPr/>
      <dgm:t>
        <a:bodyPr/>
        <a:lstStyle/>
        <a:p>
          <a:endParaRPr lang="en-US"/>
        </a:p>
      </dgm:t>
    </dgm:pt>
    <dgm:pt modelId="{0A99745B-BB5C-49B3-A782-8DB57641F6C9}" type="sibTrans" cxnId="{DBD99269-D7F7-4B47-B17B-A5AE402751D9}">
      <dgm:prSet/>
      <dgm:spPr/>
      <dgm:t>
        <a:bodyPr/>
        <a:lstStyle/>
        <a:p>
          <a:endParaRPr lang="en-US"/>
        </a:p>
      </dgm:t>
    </dgm:pt>
    <dgm:pt modelId="{831701CF-77C7-46C0-A913-8CC39517BAB8}">
      <dgm:prSet phldrT="[Text]" custT="1"/>
      <dgm:spPr/>
      <dgm:t>
        <a:bodyPr/>
        <a:lstStyle/>
        <a:p>
          <a:r>
            <a:rPr lang="en-US" sz="1500" b="1" dirty="0">
              <a:solidFill>
                <a:schemeClr val="tx1"/>
              </a:solidFill>
            </a:rPr>
            <a:t>Temple University</a:t>
          </a:r>
        </a:p>
        <a:p>
          <a:r>
            <a:rPr lang="en-US" sz="1500" dirty="0">
              <a:solidFill>
                <a:schemeClr val="tx1"/>
              </a:solidFill>
            </a:rPr>
            <a:t>Actuarial Science</a:t>
          </a:r>
        </a:p>
      </dgm:t>
    </dgm:pt>
    <dgm:pt modelId="{13FBC60D-3EA6-4496-BA97-C1AE8C7F8961}" type="parTrans" cxnId="{39A11E5C-7A57-4117-A6DF-36000C29509C}">
      <dgm:prSet/>
      <dgm:spPr/>
      <dgm:t>
        <a:bodyPr/>
        <a:lstStyle/>
        <a:p>
          <a:endParaRPr lang="en-US"/>
        </a:p>
      </dgm:t>
    </dgm:pt>
    <dgm:pt modelId="{75156CDF-E17B-4DAD-AE37-EA44D7F37090}" type="sibTrans" cxnId="{39A11E5C-7A57-4117-A6DF-36000C29509C}">
      <dgm:prSet/>
      <dgm:spPr/>
      <dgm:t>
        <a:bodyPr/>
        <a:lstStyle/>
        <a:p>
          <a:endParaRPr lang="en-US"/>
        </a:p>
      </dgm:t>
    </dgm:pt>
    <dgm:pt modelId="{096A9AF0-0DAE-4EB3-B448-4501DA034F4A}">
      <dgm:prSet phldrT="[Text]" custT="1"/>
      <dgm:spPr/>
      <dgm:t>
        <a:bodyPr/>
        <a:lstStyle/>
        <a:p>
          <a:pPr>
            <a:defRPr b="1"/>
          </a:pPr>
          <a:r>
            <a:rPr lang="en-US" sz="2000" dirty="0">
              <a:solidFill>
                <a:schemeClr val="tx1"/>
              </a:solidFill>
            </a:rPr>
            <a:t>2014</a:t>
          </a:r>
        </a:p>
      </dgm:t>
    </dgm:pt>
    <dgm:pt modelId="{8CE6ABD6-768E-42C8-9029-C3B5F278B21C}" type="parTrans" cxnId="{CA0753BD-DB60-4D68-8486-5B376B839B26}">
      <dgm:prSet/>
      <dgm:spPr/>
      <dgm:t>
        <a:bodyPr/>
        <a:lstStyle/>
        <a:p>
          <a:endParaRPr lang="en-US"/>
        </a:p>
      </dgm:t>
    </dgm:pt>
    <dgm:pt modelId="{6B0D7DA9-E6ED-4137-9716-F48BF62327A8}" type="sibTrans" cxnId="{CA0753BD-DB60-4D68-8486-5B376B839B26}">
      <dgm:prSet/>
      <dgm:spPr/>
      <dgm:t>
        <a:bodyPr/>
        <a:lstStyle/>
        <a:p>
          <a:endParaRPr lang="en-US"/>
        </a:p>
      </dgm:t>
    </dgm:pt>
    <dgm:pt modelId="{CA6B1BA0-B2FC-48AD-8EDA-F4AAA4AF2782}">
      <dgm:prSet custT="1"/>
      <dgm:spPr/>
      <dgm:t>
        <a:bodyPr/>
        <a:lstStyle/>
        <a:p>
          <a:pPr>
            <a:defRPr b="1"/>
          </a:pPr>
          <a:r>
            <a:rPr lang="en-US" sz="2000" dirty="0">
              <a:solidFill>
                <a:schemeClr val="tx1"/>
              </a:solidFill>
            </a:rPr>
            <a:t>2017</a:t>
          </a:r>
        </a:p>
      </dgm:t>
    </dgm:pt>
    <dgm:pt modelId="{D7D3AA07-BCB9-4212-A556-E90870FB1413}" type="parTrans" cxnId="{CD6B6EE8-3813-4EF1-BFEC-C005A3326D63}">
      <dgm:prSet/>
      <dgm:spPr/>
      <dgm:t>
        <a:bodyPr/>
        <a:lstStyle/>
        <a:p>
          <a:endParaRPr lang="en-US"/>
        </a:p>
      </dgm:t>
    </dgm:pt>
    <dgm:pt modelId="{39FB540D-D808-4040-9A37-0AC474C0212F}" type="sibTrans" cxnId="{CD6B6EE8-3813-4EF1-BFEC-C005A3326D63}">
      <dgm:prSet/>
      <dgm:spPr/>
      <dgm:t>
        <a:bodyPr/>
        <a:lstStyle/>
        <a:p>
          <a:endParaRPr lang="en-US"/>
        </a:p>
      </dgm:t>
    </dgm:pt>
    <dgm:pt modelId="{92921081-529B-4D1C-83A4-C416BB4C5224}">
      <dgm:prSet custT="1"/>
      <dgm:spPr/>
      <dgm:t>
        <a:bodyPr/>
        <a:lstStyle/>
        <a:p>
          <a:r>
            <a:rPr lang="en-US" sz="1500" b="1" dirty="0">
              <a:solidFill>
                <a:schemeClr val="tx1"/>
              </a:solidFill>
            </a:rPr>
            <a:t>Cigna</a:t>
          </a:r>
        </a:p>
        <a:p>
          <a:r>
            <a:rPr lang="en-US" sz="1500" dirty="0">
              <a:solidFill>
                <a:schemeClr val="tx1"/>
              </a:solidFill>
            </a:rPr>
            <a:t>AEDP</a:t>
          </a:r>
        </a:p>
      </dgm:t>
    </dgm:pt>
    <dgm:pt modelId="{5AD2C2F8-A1D7-469B-93D8-B578BEFE51F8}" type="parTrans" cxnId="{B05C4C7C-FEB8-4825-98A0-C38D3021918A}">
      <dgm:prSet/>
      <dgm:spPr/>
      <dgm:t>
        <a:bodyPr/>
        <a:lstStyle/>
        <a:p>
          <a:endParaRPr lang="en-US"/>
        </a:p>
      </dgm:t>
    </dgm:pt>
    <dgm:pt modelId="{ECC13403-1F53-4ED4-AE4F-334EEC7C8710}" type="sibTrans" cxnId="{B05C4C7C-FEB8-4825-98A0-C38D3021918A}">
      <dgm:prSet/>
      <dgm:spPr/>
      <dgm:t>
        <a:bodyPr/>
        <a:lstStyle/>
        <a:p>
          <a:endParaRPr lang="en-US"/>
        </a:p>
      </dgm:t>
    </dgm:pt>
    <dgm:pt modelId="{3CB04A44-4013-4CA7-90FD-29AFC3C15E37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Radian</a:t>
          </a:r>
        </a:p>
      </dgm:t>
    </dgm:pt>
    <dgm:pt modelId="{ECEE936A-E3CC-4209-BECC-1CD0C85A2B72}" type="parTrans" cxnId="{24A8F052-3377-4BA4-8C62-CCF5039C85D7}">
      <dgm:prSet/>
      <dgm:spPr/>
      <dgm:t>
        <a:bodyPr/>
        <a:lstStyle/>
        <a:p>
          <a:endParaRPr lang="en-US"/>
        </a:p>
      </dgm:t>
    </dgm:pt>
    <dgm:pt modelId="{D7A8F7A0-47A3-4464-B3B7-E0806DF46627}" type="sibTrans" cxnId="{24A8F052-3377-4BA4-8C62-CCF5039C85D7}">
      <dgm:prSet/>
      <dgm:spPr/>
      <dgm:t>
        <a:bodyPr/>
        <a:lstStyle/>
        <a:p>
          <a:endParaRPr lang="en-US"/>
        </a:p>
      </dgm:t>
    </dgm:pt>
    <dgm:pt modelId="{212ADAAB-D5CB-4BBC-8DAF-7340FD334994}">
      <dgm:prSet custT="1"/>
      <dgm:spPr/>
      <dgm:t>
        <a:bodyPr/>
        <a:lstStyle/>
        <a:p>
          <a:pPr>
            <a:defRPr b="1"/>
          </a:pPr>
          <a:r>
            <a:rPr lang="en-US" sz="2000" dirty="0">
              <a:solidFill>
                <a:schemeClr val="tx1"/>
              </a:solidFill>
            </a:rPr>
            <a:t>2018</a:t>
          </a:r>
        </a:p>
      </dgm:t>
    </dgm:pt>
    <dgm:pt modelId="{45F6D312-A686-491E-95E3-EFB9640CC472}" type="parTrans" cxnId="{C8C7266C-2A0C-476A-85B3-F12BE2521F4C}">
      <dgm:prSet/>
      <dgm:spPr/>
      <dgm:t>
        <a:bodyPr/>
        <a:lstStyle/>
        <a:p>
          <a:endParaRPr lang="en-US"/>
        </a:p>
      </dgm:t>
    </dgm:pt>
    <dgm:pt modelId="{AB2787E4-2A8B-428D-A4AE-2B14DCFFC4E7}" type="sibTrans" cxnId="{C8C7266C-2A0C-476A-85B3-F12BE2521F4C}">
      <dgm:prSet/>
      <dgm:spPr/>
      <dgm:t>
        <a:bodyPr/>
        <a:lstStyle/>
        <a:p>
          <a:endParaRPr lang="en-US"/>
        </a:p>
      </dgm:t>
    </dgm:pt>
    <dgm:pt modelId="{2AEE5C11-34AE-4EB7-8907-9BED418EA471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FSA</a:t>
          </a:r>
        </a:p>
      </dgm:t>
    </dgm:pt>
    <dgm:pt modelId="{2E14AD1F-C7EA-45AE-ADC0-0EE92A6516CB}" type="parTrans" cxnId="{DD687B5C-28C8-4088-99B8-D375C5FDAE4A}">
      <dgm:prSet/>
      <dgm:spPr/>
      <dgm:t>
        <a:bodyPr/>
        <a:lstStyle/>
        <a:p>
          <a:endParaRPr lang="en-US"/>
        </a:p>
      </dgm:t>
    </dgm:pt>
    <dgm:pt modelId="{F36FDDA0-6B91-47CB-8114-B6F076E55FC8}" type="sibTrans" cxnId="{DD687B5C-28C8-4088-99B8-D375C5FDAE4A}">
      <dgm:prSet/>
      <dgm:spPr/>
      <dgm:t>
        <a:bodyPr/>
        <a:lstStyle/>
        <a:p>
          <a:endParaRPr lang="en-US"/>
        </a:p>
      </dgm:t>
    </dgm:pt>
    <dgm:pt modelId="{A2560FD2-F12F-4A06-A96F-B86674952111}">
      <dgm:prSet/>
      <dgm:spPr/>
      <dgm:t>
        <a:bodyPr/>
        <a:lstStyle/>
        <a:p>
          <a:pPr>
            <a:defRPr b="1"/>
          </a:pPr>
          <a:r>
            <a:rPr lang="en-US" b="1" i="0" dirty="0">
              <a:solidFill>
                <a:schemeClr val="tx1"/>
              </a:solidFill>
            </a:rPr>
            <a:t>2019 –  </a:t>
          </a:r>
        </a:p>
      </dgm:t>
    </dgm:pt>
    <dgm:pt modelId="{96173659-138A-4A00-AE0B-9063EA9393A6}" type="parTrans" cxnId="{F9D8B584-9399-4A2B-8ADC-F71293A4822C}">
      <dgm:prSet/>
      <dgm:spPr/>
      <dgm:t>
        <a:bodyPr/>
        <a:lstStyle/>
        <a:p>
          <a:endParaRPr lang="en-US"/>
        </a:p>
      </dgm:t>
    </dgm:pt>
    <dgm:pt modelId="{D3C3BC3F-2256-4FBC-AFA5-0D035E3EACD7}" type="sibTrans" cxnId="{F9D8B584-9399-4A2B-8ADC-F71293A4822C}">
      <dgm:prSet/>
      <dgm:spPr/>
      <dgm:t>
        <a:bodyPr/>
        <a:lstStyle/>
        <a:p>
          <a:endParaRPr lang="en-US"/>
        </a:p>
      </dgm:t>
    </dgm:pt>
    <dgm:pt modelId="{683CC5F6-E9B5-49F2-909E-A68D38896308}">
      <dgm:prSet/>
      <dgm:spPr/>
      <dgm:t>
        <a:bodyPr/>
        <a:lstStyle/>
        <a:p>
          <a:pPr>
            <a:defRPr b="1"/>
          </a:pPr>
          <a:r>
            <a:rPr lang="en-US" b="1" i="0" dirty="0">
              <a:solidFill>
                <a:schemeClr val="tx1"/>
              </a:solidFill>
            </a:rPr>
            <a:t>2016</a:t>
          </a:r>
        </a:p>
      </dgm:t>
    </dgm:pt>
    <dgm:pt modelId="{4C61DDEE-8BBF-4CBF-B066-7E60B6DF0A11}" type="sibTrans" cxnId="{59786CF9-070F-4821-A4E9-D33DB930D8D2}">
      <dgm:prSet/>
      <dgm:spPr/>
      <dgm:t>
        <a:bodyPr/>
        <a:lstStyle/>
        <a:p>
          <a:endParaRPr lang="en-US"/>
        </a:p>
      </dgm:t>
    </dgm:pt>
    <dgm:pt modelId="{15BFC747-B881-4328-BFBE-9BC128388CC6}" type="parTrans" cxnId="{59786CF9-070F-4821-A4E9-D33DB930D8D2}">
      <dgm:prSet/>
      <dgm:spPr/>
      <dgm:t>
        <a:bodyPr/>
        <a:lstStyle/>
        <a:p>
          <a:endParaRPr lang="en-US"/>
        </a:p>
      </dgm:t>
    </dgm:pt>
    <dgm:pt modelId="{4EA069F3-397F-40D5-94A6-32C3E355C277}">
      <dgm:prSet custT="1"/>
      <dgm:spPr/>
      <dgm:t>
        <a:bodyPr anchor="t"/>
        <a:lstStyle/>
        <a:p>
          <a:r>
            <a:rPr lang="en-US" sz="1500" b="1" i="0" dirty="0">
              <a:solidFill>
                <a:schemeClr val="tx1"/>
              </a:solidFill>
            </a:rPr>
            <a:t>Columbia University</a:t>
          </a:r>
        </a:p>
        <a:p>
          <a:r>
            <a:rPr lang="en-US" sz="1500" i="0" dirty="0">
              <a:solidFill>
                <a:schemeClr val="tx1"/>
              </a:solidFill>
            </a:rPr>
            <a:t>Masters in Statistics</a:t>
          </a:r>
        </a:p>
      </dgm:t>
    </dgm:pt>
    <dgm:pt modelId="{2F99115B-608E-4E08-A503-B74879A76D07}" type="parTrans" cxnId="{BC5A70C8-9D97-4922-BCDB-6316D191C527}">
      <dgm:prSet/>
      <dgm:spPr/>
      <dgm:t>
        <a:bodyPr/>
        <a:lstStyle/>
        <a:p>
          <a:endParaRPr lang="en-US"/>
        </a:p>
      </dgm:t>
    </dgm:pt>
    <dgm:pt modelId="{E94D5EF7-F47C-476C-A5FE-1C35261B578A}" type="sibTrans" cxnId="{BC5A70C8-9D97-4922-BCDB-6316D191C527}">
      <dgm:prSet/>
      <dgm:spPr/>
      <dgm:t>
        <a:bodyPr/>
        <a:lstStyle/>
        <a:p>
          <a:endParaRPr lang="en-US"/>
        </a:p>
      </dgm:t>
    </dgm:pt>
    <dgm:pt modelId="{1E529C6E-C939-479A-A075-9E9B02837B50}">
      <dgm:prSet/>
      <dgm:spPr/>
      <dgm:t>
        <a:bodyPr anchor="b"/>
        <a:lstStyle/>
        <a:p>
          <a:r>
            <a:rPr lang="en-US" b="1" i="0" dirty="0">
              <a:solidFill>
                <a:schemeClr val="tx1"/>
              </a:solidFill>
            </a:rPr>
            <a:t>???</a:t>
          </a:r>
        </a:p>
      </dgm:t>
    </dgm:pt>
    <dgm:pt modelId="{46B3C017-F97A-4640-992A-33AEE06B2EFC}" type="parTrans" cxnId="{99746BB5-7122-43B8-8680-CF610F03585C}">
      <dgm:prSet/>
      <dgm:spPr/>
      <dgm:t>
        <a:bodyPr/>
        <a:lstStyle/>
        <a:p>
          <a:endParaRPr lang="en-US"/>
        </a:p>
      </dgm:t>
    </dgm:pt>
    <dgm:pt modelId="{192E80CB-2667-481C-8244-6EC4AEED1BC2}" type="sibTrans" cxnId="{99746BB5-7122-43B8-8680-CF610F03585C}">
      <dgm:prSet/>
      <dgm:spPr/>
      <dgm:t>
        <a:bodyPr/>
        <a:lstStyle/>
        <a:p>
          <a:endParaRPr lang="en-US"/>
        </a:p>
      </dgm:t>
    </dgm:pt>
    <dgm:pt modelId="{A59F132E-3B45-4D4D-9FFB-9F627069199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Quantitative Modeler</a:t>
          </a:r>
        </a:p>
      </dgm:t>
    </dgm:pt>
    <dgm:pt modelId="{F0DC3C5A-7B36-41CF-ADE2-9C023DC3258E}" type="parTrans" cxnId="{D9FCD2D7-F978-4745-81FD-46557CD4BA72}">
      <dgm:prSet/>
      <dgm:spPr/>
      <dgm:t>
        <a:bodyPr/>
        <a:lstStyle/>
        <a:p>
          <a:endParaRPr lang="en-US"/>
        </a:p>
      </dgm:t>
    </dgm:pt>
    <dgm:pt modelId="{6994867B-7434-4FAA-BE98-B7C4F1F791C0}" type="sibTrans" cxnId="{D9FCD2D7-F978-4745-81FD-46557CD4BA72}">
      <dgm:prSet/>
      <dgm:spPr/>
      <dgm:t>
        <a:bodyPr/>
        <a:lstStyle/>
        <a:p>
          <a:endParaRPr lang="en-US"/>
        </a:p>
      </dgm:t>
    </dgm:pt>
    <dgm:pt modelId="{7A5D3400-AF5B-4297-8592-4C1EDB9D0973}" type="pres">
      <dgm:prSet presAssocID="{63085546-7C7C-4B3E-ABEB-2669F1A65FB2}" presName="root" presStyleCnt="0">
        <dgm:presLayoutVars>
          <dgm:chMax/>
          <dgm:chPref/>
          <dgm:animLvl val="lvl"/>
        </dgm:presLayoutVars>
      </dgm:prSet>
      <dgm:spPr/>
    </dgm:pt>
    <dgm:pt modelId="{BD204284-1F7C-4D58-BC79-8C2DEE7E9FAF}" type="pres">
      <dgm:prSet presAssocID="{63085546-7C7C-4B3E-ABEB-2669F1A65FB2}" presName="divider" presStyleLbl="fgAcc1" presStyleIdx="0" presStyleCnt="7" custSzY="428624"/>
      <dgm:spPr>
        <a:prstGeom prst="homePlate">
          <a:avLst/>
        </a:prstGeom>
        <a:gradFill rotWithShape="0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1200000" scaled="0"/>
        </a:gradFill>
        <a:ln w="12700" cap="flat" cmpd="sng" algn="ctr">
          <a:noFill/>
          <a:prstDash val="solid"/>
          <a:miter lim="800000"/>
          <a:tailEnd type="arrow" w="sm" len="sm"/>
        </a:ln>
        <a:effectLst/>
      </dgm:spPr>
    </dgm:pt>
    <dgm:pt modelId="{46A6B157-7198-41C4-9D25-C4F8885F1B6F}" type="pres">
      <dgm:prSet presAssocID="{63085546-7C7C-4B3E-ABEB-2669F1A65FB2}" presName="nodes" presStyleCnt="0">
        <dgm:presLayoutVars>
          <dgm:chMax/>
          <dgm:chPref/>
          <dgm:animLvl val="lvl"/>
        </dgm:presLayoutVars>
      </dgm:prSet>
      <dgm:spPr/>
    </dgm:pt>
    <dgm:pt modelId="{578E6A06-6F61-48BD-9F1A-48E731D6E26D}" type="pres">
      <dgm:prSet presAssocID="{9DCEA5FC-4640-45AF-B712-7A4FD94AEF0D}" presName="composite" presStyleCnt="0"/>
      <dgm:spPr/>
    </dgm:pt>
    <dgm:pt modelId="{9F727168-E825-43C1-AF50-41E115F59C0C}" type="pres">
      <dgm:prSet presAssocID="{9DCEA5FC-4640-45AF-B712-7A4FD94AEF0D}" presName="ConnectorPoint" presStyleLbl="lnNode1" presStyleIdx="0" presStyleCnt="6"/>
      <dgm:spPr>
        <a:solidFill>
          <a:schemeClr val="accent1"/>
        </a:solidFill>
        <a:ln w="6350" cap="flat" cmpd="sng" algn="ctr">
          <a:noFill/>
          <a:prstDash val="solid"/>
          <a:miter lim="800000"/>
        </a:ln>
        <a:effectLst/>
      </dgm:spPr>
    </dgm:pt>
    <dgm:pt modelId="{0C380CA5-521A-4949-A022-450DA9C217F5}" type="pres">
      <dgm:prSet presAssocID="{9DCEA5FC-4640-45AF-B712-7A4FD94AEF0D}" presName="DropPinPlaceHolder" presStyleCnt="0"/>
      <dgm:spPr/>
    </dgm:pt>
    <dgm:pt modelId="{19EF924A-339B-436A-9151-9C7B0B0377B9}" type="pres">
      <dgm:prSet presAssocID="{9DCEA5FC-4640-45AF-B712-7A4FD94AEF0D}" presName="DropPin" presStyleLbl="alignNode1" presStyleIdx="0" presStyleCnt="6"/>
      <dgm:spPr>
        <a:ln>
          <a:noFill/>
        </a:ln>
      </dgm:spPr>
    </dgm:pt>
    <dgm:pt modelId="{846B4BA4-33F0-43CE-A60E-B95E195AD5A9}" type="pres">
      <dgm:prSet presAssocID="{9DCEA5FC-4640-45AF-B712-7A4FD94AEF0D}" presName="Ellipse" presStyleLbl="fgAcc1" presStyleIdx="1" presStyleCnt="7"/>
      <dgm:spPr>
        <a:prstGeom prst="donu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gm:spPr>
    </dgm:pt>
    <dgm:pt modelId="{A782CF5D-A585-4990-846A-5EDBD19A9BDB}" type="pres">
      <dgm:prSet presAssocID="{9DCEA5FC-4640-45AF-B712-7A4FD94AEF0D}" presName="L2TextContainer" presStyleLbl="revTx" presStyleIdx="0" presStyleCnt="12">
        <dgm:presLayoutVars>
          <dgm:bulletEnabled val="1"/>
        </dgm:presLayoutVars>
      </dgm:prSet>
      <dgm:spPr/>
    </dgm:pt>
    <dgm:pt modelId="{85C50C56-6DC8-4C47-8DBC-4FD6B1554AA4}" type="pres">
      <dgm:prSet presAssocID="{9DCEA5FC-4640-45AF-B712-7A4FD94AEF0D}" presName="L1TextContainer" presStyleLbl="revTx" presStyleIdx="1" presStyleCnt="12" custScaleX="83817" custLinFactNeighborX="-9136" custLinFactNeighborY="-1992">
        <dgm:presLayoutVars>
          <dgm:chMax val="1"/>
          <dgm:chPref val="1"/>
          <dgm:bulletEnabled val="1"/>
        </dgm:presLayoutVars>
      </dgm:prSet>
      <dgm:spPr/>
    </dgm:pt>
    <dgm:pt modelId="{4F322B1B-F357-4BCD-BF34-8A0D705A1CE7}" type="pres">
      <dgm:prSet presAssocID="{9DCEA5FC-4640-45AF-B712-7A4FD94AEF0D}" presName="ConnectLine" presStyleLbl="sibTrans1D1" presStyleIdx="0" presStyleCnt="6"/>
      <dgm:spPr>
        <a:noFill/>
        <a:ln w="317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gm:spPr>
    </dgm:pt>
    <dgm:pt modelId="{9FF32B1E-94FD-475E-9959-8E0546070C5B}" type="pres">
      <dgm:prSet presAssocID="{9DCEA5FC-4640-45AF-B712-7A4FD94AEF0D}" presName="EmptyPlaceHolder" presStyleCnt="0"/>
      <dgm:spPr/>
    </dgm:pt>
    <dgm:pt modelId="{C9E000F5-B650-46EB-A3B0-FBA6593CE548}" type="pres">
      <dgm:prSet presAssocID="{0A99745B-BB5C-49B3-A782-8DB57641F6C9}" presName="spaceBetweenRectangles" presStyleCnt="0"/>
      <dgm:spPr/>
    </dgm:pt>
    <dgm:pt modelId="{64373A7D-C7A5-4C0C-9781-58743159539A}" type="pres">
      <dgm:prSet presAssocID="{096A9AF0-0DAE-4EB3-B448-4501DA034F4A}" presName="composite" presStyleCnt="0"/>
      <dgm:spPr/>
    </dgm:pt>
    <dgm:pt modelId="{B57996C3-16BE-4CEB-B9E2-6FFC42938F41}" type="pres">
      <dgm:prSet presAssocID="{096A9AF0-0DAE-4EB3-B448-4501DA034F4A}" presName="ConnectorPoint" presStyleLbl="ln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BC71368F-DA7E-405D-93AC-3A6767BF9FC6}" type="pres">
      <dgm:prSet presAssocID="{096A9AF0-0DAE-4EB3-B448-4501DA034F4A}" presName="DropPinPlaceHolder" presStyleCnt="0"/>
      <dgm:spPr/>
    </dgm:pt>
    <dgm:pt modelId="{5B4632EA-1574-417A-A3FA-D711159FBAD1}" type="pres">
      <dgm:prSet presAssocID="{096A9AF0-0DAE-4EB3-B448-4501DA034F4A}" presName="DropPin" presStyleLbl="alignNode1" presStyleIdx="1" presStyleCnt="6" custLinFactNeighborX="-34527"/>
      <dgm:spPr>
        <a:ln>
          <a:noFill/>
        </a:ln>
      </dgm:spPr>
    </dgm:pt>
    <dgm:pt modelId="{032E0966-F86B-4BBD-BE80-8FAB861AF0E8}" type="pres">
      <dgm:prSet presAssocID="{096A9AF0-0DAE-4EB3-B448-4501DA034F4A}" presName="Ellipse" presStyleLbl="fgAcc1" presStyleIdx="2" presStyleCnt="7"/>
      <dgm:spPr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608C5A1-CE9E-4410-9F2F-F714CC6AB069}" type="pres">
      <dgm:prSet presAssocID="{096A9AF0-0DAE-4EB3-B448-4501DA034F4A}" presName="L2TextContainer" presStyleLbl="revTx" presStyleIdx="2" presStyleCnt="12">
        <dgm:presLayoutVars>
          <dgm:bulletEnabled val="1"/>
        </dgm:presLayoutVars>
      </dgm:prSet>
      <dgm:spPr/>
    </dgm:pt>
    <dgm:pt modelId="{C1E34084-406C-48D5-88FE-7226282DBC49}" type="pres">
      <dgm:prSet presAssocID="{096A9AF0-0DAE-4EB3-B448-4501DA034F4A}" presName="L1TextContainer" presStyleLbl="revTx" presStyleIdx="3" presStyleCnt="12" custScaleX="61531" custLinFactNeighborX="-23055" custLinFactNeighborY="899">
        <dgm:presLayoutVars>
          <dgm:chMax val="1"/>
          <dgm:chPref val="1"/>
          <dgm:bulletEnabled val="1"/>
        </dgm:presLayoutVars>
      </dgm:prSet>
      <dgm:spPr/>
    </dgm:pt>
    <dgm:pt modelId="{33168228-1414-4AAF-B7E5-C08A80BBB2F1}" type="pres">
      <dgm:prSet presAssocID="{096A9AF0-0DAE-4EB3-B448-4501DA034F4A}" presName="ConnectLine" presStyleLbl="sibTrans1D1" presStyleIdx="1" presStyleCnt="6" custLinFactX="-171720" custLinFactNeighborX="-200000" custLinFactNeighborY="700"/>
      <dgm:spPr>
        <a:xfrm>
          <a:off x="1843314" y="2690813"/>
          <a:ext cx="0" cy="1592961"/>
        </a:xfrm>
        <a:prstGeom prst="line">
          <a:avLst/>
        </a:prstGeom>
        <a:noFill/>
        <a:ln w="317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gm:spPr>
    </dgm:pt>
    <dgm:pt modelId="{C791BCDD-76D3-4E0E-98B9-0C4903CF0E94}" type="pres">
      <dgm:prSet presAssocID="{096A9AF0-0DAE-4EB3-B448-4501DA034F4A}" presName="EmptyPlaceHolder" presStyleCnt="0"/>
      <dgm:spPr/>
    </dgm:pt>
    <dgm:pt modelId="{3B1DA912-FDB7-4F73-8823-B30C56F7DE86}" type="pres">
      <dgm:prSet presAssocID="{6B0D7DA9-E6ED-4137-9716-F48BF62327A8}" presName="spaceBetweenRectangles" presStyleCnt="0"/>
      <dgm:spPr/>
    </dgm:pt>
    <dgm:pt modelId="{DCEEC7C0-6CAC-4153-B66A-D920E3B7F504}" type="pres">
      <dgm:prSet presAssocID="{683CC5F6-E9B5-49F2-909E-A68D38896308}" presName="composite" presStyleCnt="0"/>
      <dgm:spPr/>
    </dgm:pt>
    <dgm:pt modelId="{56361E50-9FEC-48AD-A369-C1A8379B35EC}" type="pres">
      <dgm:prSet presAssocID="{683CC5F6-E9B5-49F2-909E-A68D38896308}" presName="ConnectorPoint" presStyleLbl="lnNode1" presStyleIdx="2" presStyleCnt="6"/>
      <dgm:spPr>
        <a:solidFill>
          <a:srgbClr val="002060"/>
        </a:solidFill>
        <a:ln w="6350" cap="flat" cmpd="sng" algn="ctr">
          <a:noFill/>
          <a:prstDash val="solid"/>
          <a:miter lim="800000"/>
        </a:ln>
        <a:effectLst/>
      </dgm:spPr>
    </dgm:pt>
    <dgm:pt modelId="{70AC7E27-D774-4261-A80F-683BBD09A81D}" type="pres">
      <dgm:prSet presAssocID="{683CC5F6-E9B5-49F2-909E-A68D38896308}" presName="DropPinPlaceHolder" presStyleCnt="0"/>
      <dgm:spPr/>
    </dgm:pt>
    <dgm:pt modelId="{7BC09B8D-1C75-4604-9F35-AEC078447C45}" type="pres">
      <dgm:prSet presAssocID="{683CC5F6-E9B5-49F2-909E-A68D38896308}" presName="DropPin" presStyleLbl="alignNode1" presStyleIdx="2" presStyleCnt="6"/>
      <dgm:spPr>
        <a:prstGeom prst="ellipse">
          <a:avLst/>
        </a:prstGeom>
        <a:solidFill>
          <a:schemeClr val="accent3"/>
        </a:solidFill>
        <a:ln>
          <a:noFill/>
        </a:ln>
      </dgm:spPr>
    </dgm:pt>
    <dgm:pt modelId="{DFE91A1F-E910-48AB-A4C9-128002268483}" type="pres">
      <dgm:prSet presAssocID="{683CC5F6-E9B5-49F2-909E-A68D38896308}" presName="Ellipse" presStyleLbl="fgAcc1" presStyleIdx="3" presStyleCnt="7"/>
      <dgm:spPr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FC8603F2-85FC-4134-978C-4054E468209C}" type="pres">
      <dgm:prSet presAssocID="{683CC5F6-E9B5-49F2-909E-A68D38896308}" presName="L2TextContainer" presStyleLbl="revTx" presStyleIdx="4" presStyleCnt="12">
        <dgm:presLayoutVars>
          <dgm:bulletEnabled val="1"/>
        </dgm:presLayoutVars>
      </dgm:prSet>
      <dgm:spPr/>
    </dgm:pt>
    <dgm:pt modelId="{4EB3AA5C-1289-44C6-9F3E-859ABA28E18F}" type="pres">
      <dgm:prSet presAssocID="{683CC5F6-E9B5-49F2-909E-A68D38896308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0BB03C0E-97EC-4D66-9B09-35D689DAB28C}" type="pres">
      <dgm:prSet presAssocID="{683CC5F6-E9B5-49F2-909E-A68D38896308}" presName="ConnectLine" presStyleLbl="sibTrans1D1" presStyleIdx="2" presStyleCnt="6"/>
      <dgm:spPr>
        <a:noFill/>
        <a:ln w="114300" cap="rnd" cmpd="sng" algn="ctr">
          <a:solidFill>
            <a:schemeClr val="bg1">
              <a:lumMod val="65000"/>
            </a:schemeClr>
          </a:solidFill>
          <a:prstDash val="sysDot"/>
          <a:round/>
        </a:ln>
        <a:effectLst/>
      </dgm:spPr>
    </dgm:pt>
    <dgm:pt modelId="{1A7A92CB-81F0-42D4-87BF-4008DEFA9CA8}" type="pres">
      <dgm:prSet presAssocID="{683CC5F6-E9B5-49F2-909E-A68D38896308}" presName="EmptyPlaceHolder" presStyleCnt="0"/>
      <dgm:spPr/>
    </dgm:pt>
    <dgm:pt modelId="{ABE3202B-256B-4398-8B41-CB40EDB06266}" type="pres">
      <dgm:prSet presAssocID="{4C61DDEE-8BBF-4CBF-B066-7E60B6DF0A11}" presName="spaceBetweenRectangles" presStyleCnt="0"/>
      <dgm:spPr/>
    </dgm:pt>
    <dgm:pt modelId="{B744CD57-FD23-4E62-9589-4CAC57B034E9}" type="pres">
      <dgm:prSet presAssocID="{CA6B1BA0-B2FC-48AD-8EDA-F4AAA4AF2782}" presName="composite" presStyleCnt="0"/>
      <dgm:spPr/>
    </dgm:pt>
    <dgm:pt modelId="{D891B168-1DA5-4124-931F-A51FCB8EFC11}" type="pres">
      <dgm:prSet presAssocID="{CA6B1BA0-B2FC-48AD-8EDA-F4AAA4AF2782}" presName="ConnectorPoint" presStyleLbl="lnNode1" presStyleIdx="3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42206762-CD73-4F82-B16A-D168E2503215}" type="pres">
      <dgm:prSet presAssocID="{CA6B1BA0-B2FC-48AD-8EDA-F4AAA4AF2782}" presName="DropPinPlaceHolder" presStyleCnt="0"/>
      <dgm:spPr/>
    </dgm:pt>
    <dgm:pt modelId="{C0DBECBF-E3AA-450B-95D4-8349AA21B4F8}" type="pres">
      <dgm:prSet presAssocID="{CA6B1BA0-B2FC-48AD-8EDA-F4AAA4AF2782}" presName="DropPin" presStyleLbl="alignNode1" presStyleIdx="3" presStyleCnt="6"/>
      <dgm:spPr>
        <a:ln>
          <a:noFill/>
        </a:ln>
      </dgm:spPr>
    </dgm:pt>
    <dgm:pt modelId="{6EDDD44C-F5E4-49AD-B1D9-346B8B8AEE8F}" type="pres">
      <dgm:prSet presAssocID="{CA6B1BA0-B2FC-48AD-8EDA-F4AAA4AF2782}" presName="Ellipse" presStyleLbl="fgAcc1" presStyleIdx="4" presStyleCnt="7"/>
      <dgm:spPr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FE564261-183D-47F9-8E7E-BCFC5023A815}" type="pres">
      <dgm:prSet presAssocID="{CA6B1BA0-B2FC-48AD-8EDA-F4AAA4AF2782}" presName="L2TextContainer" presStyleLbl="revTx" presStyleIdx="6" presStyleCnt="12">
        <dgm:presLayoutVars>
          <dgm:bulletEnabled val="1"/>
        </dgm:presLayoutVars>
      </dgm:prSet>
      <dgm:spPr/>
    </dgm:pt>
    <dgm:pt modelId="{3DA36ABE-9810-4ED4-9A55-2905E7588D06}" type="pres">
      <dgm:prSet presAssocID="{CA6B1BA0-B2FC-48AD-8EDA-F4AAA4AF2782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4B9F5909-A57C-4893-9C8A-D5960FE9BE37}" type="pres">
      <dgm:prSet presAssocID="{CA6B1BA0-B2FC-48AD-8EDA-F4AAA4AF2782}" presName="ConnectLine" presStyleLbl="sibTrans1D1" presStyleIdx="3" presStyleCnt="6"/>
      <dgm:spPr>
        <a:xfrm>
          <a:off x="4960678" y="2690813"/>
          <a:ext cx="0" cy="1592961"/>
        </a:xfrm>
        <a:prstGeom prst="line">
          <a:avLst/>
        </a:prstGeom>
        <a:noFill/>
        <a:ln w="317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gm:spPr>
    </dgm:pt>
    <dgm:pt modelId="{DEDCEF89-DB8F-4197-B2D2-2D39426E0B96}" type="pres">
      <dgm:prSet presAssocID="{CA6B1BA0-B2FC-48AD-8EDA-F4AAA4AF2782}" presName="EmptyPlaceHolder" presStyleCnt="0"/>
      <dgm:spPr/>
    </dgm:pt>
    <dgm:pt modelId="{4A96FD2F-C127-41DC-AA54-1EEBED6BA483}" type="pres">
      <dgm:prSet presAssocID="{39FB540D-D808-4040-9A37-0AC474C0212F}" presName="spaceBetweenRectangles" presStyleCnt="0"/>
      <dgm:spPr/>
    </dgm:pt>
    <dgm:pt modelId="{A1AE2BC4-A99C-4DD3-A84D-EB3461D18287}" type="pres">
      <dgm:prSet presAssocID="{212ADAAB-D5CB-4BBC-8DAF-7340FD334994}" presName="composite" presStyleCnt="0"/>
      <dgm:spPr/>
    </dgm:pt>
    <dgm:pt modelId="{278CF1E0-B1C4-4B10-A5EC-FD7EF0557E2D}" type="pres">
      <dgm:prSet presAssocID="{212ADAAB-D5CB-4BBC-8DAF-7340FD334994}" presName="ConnectorPoint" presStyleLbl="ln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27B65FB4-BE6A-41E6-BBE9-8DC9F7B73486}" type="pres">
      <dgm:prSet presAssocID="{212ADAAB-D5CB-4BBC-8DAF-7340FD334994}" presName="DropPinPlaceHolder" presStyleCnt="0"/>
      <dgm:spPr/>
    </dgm:pt>
    <dgm:pt modelId="{488CC4C6-DFBC-460C-A9ED-BEDA8CC682D4}" type="pres">
      <dgm:prSet presAssocID="{212ADAAB-D5CB-4BBC-8DAF-7340FD334994}" presName="DropPin" presStyleLbl="alignNode1" presStyleIdx="4" presStyleCnt="6"/>
      <dgm:spPr>
        <a:ln>
          <a:noFill/>
        </a:ln>
      </dgm:spPr>
    </dgm:pt>
    <dgm:pt modelId="{48CA82DA-B677-461B-A08D-337683480059}" type="pres">
      <dgm:prSet presAssocID="{212ADAAB-D5CB-4BBC-8DAF-7340FD334994}" presName="Ellipse" presStyleLbl="fgAcc1" presStyleIdx="5" presStyleCnt="7"/>
      <dgm:spPr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1646913-A3FA-4470-A3E9-C64B0A13A62A}" type="pres">
      <dgm:prSet presAssocID="{212ADAAB-D5CB-4BBC-8DAF-7340FD334994}" presName="L2TextContainer" presStyleLbl="revTx" presStyleIdx="8" presStyleCnt="12">
        <dgm:presLayoutVars>
          <dgm:bulletEnabled val="1"/>
        </dgm:presLayoutVars>
      </dgm:prSet>
      <dgm:spPr/>
    </dgm:pt>
    <dgm:pt modelId="{6EC2FC68-E1B8-4274-8090-C2C96A4CD82C}" type="pres">
      <dgm:prSet presAssocID="{212ADAAB-D5CB-4BBC-8DAF-7340FD334994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4F41BF23-550C-4E7F-977E-3D22E3AF7B51}" type="pres">
      <dgm:prSet presAssocID="{212ADAAB-D5CB-4BBC-8DAF-7340FD334994}" presName="ConnectLine" presStyleLbl="sibTrans1D1" presStyleIdx="4" presStyleCnt="6"/>
      <dgm:spPr>
        <a:xfrm>
          <a:off x="6519360" y="1097851"/>
          <a:ext cx="0" cy="1592961"/>
        </a:xfrm>
        <a:prstGeom prst="line">
          <a:avLst/>
        </a:prstGeom>
        <a:noFill/>
        <a:ln w="317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gm:spPr>
    </dgm:pt>
    <dgm:pt modelId="{5018695D-CFD4-49F8-8967-BA8A0C0A0DE1}" type="pres">
      <dgm:prSet presAssocID="{212ADAAB-D5CB-4BBC-8DAF-7340FD334994}" presName="EmptyPlaceHolder" presStyleCnt="0"/>
      <dgm:spPr/>
    </dgm:pt>
    <dgm:pt modelId="{61EA613E-57A8-485F-A4A9-29037092E83A}" type="pres">
      <dgm:prSet presAssocID="{AB2787E4-2A8B-428D-A4AE-2B14DCFFC4E7}" presName="spaceBetweenRectangles" presStyleCnt="0"/>
      <dgm:spPr/>
    </dgm:pt>
    <dgm:pt modelId="{0F3B3032-C16A-44EB-AE28-CB7C1D797D2B}" type="pres">
      <dgm:prSet presAssocID="{A2560FD2-F12F-4A06-A96F-B86674952111}" presName="composite" presStyleCnt="0"/>
      <dgm:spPr/>
    </dgm:pt>
    <dgm:pt modelId="{A64C6D16-2F77-439A-848A-F1081C5E5CBE}" type="pres">
      <dgm:prSet presAssocID="{A2560FD2-F12F-4A06-A96F-B86674952111}" presName="ConnectorPoint" presStyleLbl="lnNode1" presStyleIdx="5" presStyleCnt="6"/>
      <dgm:spPr>
        <a:solidFill>
          <a:srgbClr val="002060"/>
        </a:solidFill>
        <a:ln w="6350" cap="flat" cmpd="sng" algn="ctr">
          <a:noFill/>
          <a:prstDash val="solid"/>
          <a:miter lim="800000"/>
        </a:ln>
        <a:effectLst/>
      </dgm:spPr>
    </dgm:pt>
    <dgm:pt modelId="{8EFC6EAF-71E5-48C3-9F69-6FB96640B14F}" type="pres">
      <dgm:prSet presAssocID="{A2560FD2-F12F-4A06-A96F-B86674952111}" presName="DropPinPlaceHolder" presStyleCnt="0"/>
      <dgm:spPr/>
    </dgm:pt>
    <dgm:pt modelId="{73F98938-B973-410F-B6E0-43437FA146E6}" type="pres">
      <dgm:prSet presAssocID="{A2560FD2-F12F-4A06-A96F-B86674952111}" presName="DropPin" presStyleLbl="alignNode1" presStyleIdx="5" presStyleCnt="6"/>
      <dgm:spPr>
        <a:prstGeom prst="ellipse">
          <a:avLst/>
        </a:prstGeom>
        <a:solidFill>
          <a:schemeClr val="accent3"/>
        </a:solidFill>
        <a:ln>
          <a:noFill/>
        </a:ln>
      </dgm:spPr>
    </dgm:pt>
    <dgm:pt modelId="{26BE64BD-02BC-4C6F-AC50-F9617E59754D}" type="pres">
      <dgm:prSet presAssocID="{A2560FD2-F12F-4A06-A96F-B86674952111}" presName="Ellipse" presStyleLbl="fgAcc1" presStyleIdx="6" presStyleCnt="7"/>
      <dgm:spPr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C5070CD-E29E-4F50-9A43-342A2DE968FF}" type="pres">
      <dgm:prSet presAssocID="{A2560FD2-F12F-4A06-A96F-B86674952111}" presName="L2TextContainer" presStyleLbl="revTx" presStyleIdx="10" presStyleCnt="12">
        <dgm:presLayoutVars>
          <dgm:bulletEnabled val="1"/>
        </dgm:presLayoutVars>
      </dgm:prSet>
      <dgm:spPr/>
    </dgm:pt>
    <dgm:pt modelId="{6FED4196-A0D3-4E5C-83DA-99291A8FFFC3}" type="pres">
      <dgm:prSet presAssocID="{A2560FD2-F12F-4A06-A96F-B86674952111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54DE4918-169B-4E9C-B946-44A9D45AEC94}" type="pres">
      <dgm:prSet presAssocID="{A2560FD2-F12F-4A06-A96F-B86674952111}" presName="ConnectLine" presStyleLbl="sibTrans1D1" presStyleIdx="5" presStyleCnt="6"/>
      <dgm:spPr>
        <a:xfrm>
          <a:off x="8078042" y="2690813"/>
          <a:ext cx="0" cy="1592961"/>
        </a:xfrm>
        <a:prstGeom prst="line">
          <a:avLst/>
        </a:prstGeom>
        <a:noFill/>
        <a:ln w="114300" cap="rnd" cmpd="sng" algn="ctr">
          <a:solidFill>
            <a:schemeClr val="bg1">
              <a:lumMod val="65000"/>
            </a:schemeClr>
          </a:solidFill>
          <a:prstDash val="sysDot"/>
          <a:round/>
        </a:ln>
        <a:effectLst/>
      </dgm:spPr>
    </dgm:pt>
    <dgm:pt modelId="{75F2030E-997B-4809-B3F1-AEF48EEEDB2B}" type="pres">
      <dgm:prSet presAssocID="{A2560FD2-F12F-4A06-A96F-B86674952111}" presName="EmptyPlaceHolder" presStyleCnt="0"/>
      <dgm:spPr/>
    </dgm:pt>
  </dgm:ptLst>
  <dgm:cxnLst>
    <dgm:cxn modelId="{2FC11007-01BB-470D-9422-1671E01275CE}" type="presOf" srcId="{A2560FD2-F12F-4A06-A96F-B86674952111}" destId="{6FED4196-A0D3-4E5C-83DA-99291A8FFFC3}" srcOrd="0" destOrd="0" presId="urn:microsoft.com/office/officeart/2017/3/layout/DropPinTimeline"/>
    <dgm:cxn modelId="{2F02861A-3FDC-4C2B-B724-282D5914D85A}" type="presOf" srcId="{212ADAAB-D5CB-4BBC-8DAF-7340FD334994}" destId="{6EC2FC68-E1B8-4274-8090-C2C96A4CD82C}" srcOrd="0" destOrd="0" presId="urn:microsoft.com/office/officeart/2017/3/layout/DropPinTimeline"/>
    <dgm:cxn modelId="{146C3436-7349-460D-8FAF-B5C22B68A41F}" type="presOf" srcId="{CA6B1BA0-B2FC-48AD-8EDA-F4AAA4AF2782}" destId="{3DA36ABE-9810-4ED4-9A55-2905E7588D06}" srcOrd="0" destOrd="0" presId="urn:microsoft.com/office/officeart/2017/3/layout/DropPinTimeline"/>
    <dgm:cxn modelId="{991E153C-2D4A-4089-A3BB-23D6CF24990F}" type="presOf" srcId="{683CC5F6-E9B5-49F2-909E-A68D38896308}" destId="{4EB3AA5C-1289-44C6-9F3E-859ABA28E18F}" srcOrd="0" destOrd="0" presId="urn:microsoft.com/office/officeart/2017/3/layout/DropPinTimeline"/>
    <dgm:cxn modelId="{39A11E5C-7A57-4117-A6DF-36000C29509C}" srcId="{9DCEA5FC-4640-45AF-B712-7A4FD94AEF0D}" destId="{831701CF-77C7-46C0-A913-8CC39517BAB8}" srcOrd="0" destOrd="0" parTransId="{13FBC60D-3EA6-4496-BA97-C1AE8C7F8961}" sibTransId="{75156CDF-E17B-4DAD-AE37-EA44D7F37090}"/>
    <dgm:cxn modelId="{DD687B5C-28C8-4088-99B8-D375C5FDAE4A}" srcId="{212ADAAB-D5CB-4BBC-8DAF-7340FD334994}" destId="{2AEE5C11-34AE-4EB7-8907-9BED418EA471}" srcOrd="0" destOrd="0" parTransId="{2E14AD1F-C7EA-45AE-ADC0-0EE92A6516CB}" sibTransId="{F36FDDA0-6B91-47CB-8114-B6F076E55FC8}"/>
    <dgm:cxn modelId="{E4469D45-E897-415B-A682-716414212B34}" type="presOf" srcId="{1E529C6E-C939-479A-A075-9E9B02837B50}" destId="{5C5070CD-E29E-4F50-9A43-342A2DE968FF}" srcOrd="0" destOrd="0" presId="urn:microsoft.com/office/officeart/2017/3/layout/DropPinTimeline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C8C7266C-2A0C-476A-85B3-F12BE2521F4C}" srcId="{63085546-7C7C-4B3E-ABEB-2669F1A65FB2}" destId="{212ADAAB-D5CB-4BBC-8DAF-7340FD334994}" srcOrd="4" destOrd="0" parTransId="{45F6D312-A686-491E-95E3-EFB9640CC472}" sibTransId="{AB2787E4-2A8B-428D-A4AE-2B14DCFFC4E7}"/>
    <dgm:cxn modelId="{2841EC4D-F3DC-4972-B897-89C9EA062B26}" type="presOf" srcId="{92921081-529B-4D1C-83A4-C416BB4C5224}" destId="{B608C5A1-CE9E-4410-9F2F-F714CC6AB069}" srcOrd="0" destOrd="0" presId="urn:microsoft.com/office/officeart/2017/3/layout/DropPinTimeline"/>
    <dgm:cxn modelId="{3C15AF51-54A6-4ED0-824A-52A4CE5468AB}" type="presOf" srcId="{2AEE5C11-34AE-4EB7-8907-9BED418EA471}" destId="{D1646913-A3FA-4470-A3E9-C64B0A13A62A}" srcOrd="0" destOrd="0" presId="urn:microsoft.com/office/officeart/2017/3/layout/DropPinTimeline"/>
    <dgm:cxn modelId="{24A8F052-3377-4BA4-8C62-CCF5039C85D7}" srcId="{CA6B1BA0-B2FC-48AD-8EDA-F4AAA4AF2782}" destId="{3CB04A44-4013-4CA7-90FD-29AFC3C15E37}" srcOrd="0" destOrd="0" parTransId="{ECEE936A-E3CC-4209-BECC-1CD0C85A2B72}" sibTransId="{D7A8F7A0-47A3-4464-B3B7-E0806DF46627}"/>
    <dgm:cxn modelId="{601FA375-B804-4895-B969-A3CE7B37C85C}" type="presOf" srcId="{096A9AF0-0DAE-4EB3-B448-4501DA034F4A}" destId="{C1E34084-406C-48D5-88FE-7226282DBC49}" srcOrd="0" destOrd="0" presId="urn:microsoft.com/office/officeart/2017/3/layout/DropPinTimeline"/>
    <dgm:cxn modelId="{F83DF077-A6DE-4B8C-A62E-2FB10C7306B7}" type="presOf" srcId="{4EA069F3-397F-40D5-94A6-32C3E355C277}" destId="{FC8603F2-85FC-4134-978C-4054E468209C}" srcOrd="0" destOrd="0" presId="urn:microsoft.com/office/officeart/2017/3/layout/DropPinTimeline"/>
    <dgm:cxn modelId="{761E4B58-8AA0-4EE9-9827-01A0CA5D8AAC}" type="presOf" srcId="{9DCEA5FC-4640-45AF-B712-7A4FD94AEF0D}" destId="{85C50C56-6DC8-4C47-8DBC-4FD6B1554AA4}" srcOrd="0" destOrd="0" presId="urn:microsoft.com/office/officeart/2017/3/layout/DropPinTimeline"/>
    <dgm:cxn modelId="{B05C4C7C-FEB8-4825-98A0-C38D3021918A}" srcId="{096A9AF0-0DAE-4EB3-B448-4501DA034F4A}" destId="{92921081-529B-4D1C-83A4-C416BB4C5224}" srcOrd="0" destOrd="0" parTransId="{5AD2C2F8-A1D7-469B-93D8-B578BEFE51F8}" sibTransId="{ECC13403-1F53-4ED4-AE4F-334EEC7C8710}"/>
    <dgm:cxn modelId="{2802187F-7EB3-49BE-9C62-E8F8F0567AFB}" type="presOf" srcId="{3CB04A44-4013-4CA7-90FD-29AFC3C15E37}" destId="{FE564261-183D-47F9-8E7E-BCFC5023A815}" srcOrd="0" destOrd="0" presId="urn:microsoft.com/office/officeart/2017/3/layout/DropPinTimeline"/>
    <dgm:cxn modelId="{F9D8B584-9399-4A2B-8ADC-F71293A4822C}" srcId="{63085546-7C7C-4B3E-ABEB-2669F1A65FB2}" destId="{A2560FD2-F12F-4A06-A96F-B86674952111}" srcOrd="5" destOrd="0" parTransId="{96173659-138A-4A00-AE0B-9063EA9393A6}" sibTransId="{D3C3BC3F-2256-4FBC-AFA5-0D035E3EACD7}"/>
    <dgm:cxn modelId="{247DE591-0579-4FF5-9C62-940C4F67096B}" type="presOf" srcId="{63085546-7C7C-4B3E-ABEB-2669F1A65FB2}" destId="{7A5D3400-AF5B-4297-8592-4C1EDB9D0973}" srcOrd="0" destOrd="0" presId="urn:microsoft.com/office/officeart/2017/3/layout/DropPinTimeline"/>
    <dgm:cxn modelId="{F16073A4-7F3E-4CB9-8FB4-14646A5FA672}" type="presOf" srcId="{831701CF-77C7-46C0-A913-8CC39517BAB8}" destId="{A782CF5D-A585-4990-846A-5EDBD19A9BDB}" srcOrd="0" destOrd="0" presId="urn:microsoft.com/office/officeart/2017/3/layout/DropPinTimeline"/>
    <dgm:cxn modelId="{99746BB5-7122-43B8-8680-CF610F03585C}" srcId="{A2560FD2-F12F-4A06-A96F-B86674952111}" destId="{1E529C6E-C939-479A-A075-9E9B02837B50}" srcOrd="0" destOrd="0" parTransId="{46B3C017-F97A-4640-992A-33AEE06B2EFC}" sibTransId="{192E80CB-2667-481C-8244-6EC4AEED1BC2}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BC5A70C8-9D97-4922-BCDB-6316D191C527}" srcId="{683CC5F6-E9B5-49F2-909E-A68D38896308}" destId="{4EA069F3-397F-40D5-94A6-32C3E355C277}" srcOrd="0" destOrd="0" parTransId="{2F99115B-608E-4E08-A503-B74879A76D07}" sibTransId="{E94D5EF7-F47C-476C-A5FE-1C35261B578A}"/>
    <dgm:cxn modelId="{D9FCD2D7-F978-4745-81FD-46557CD4BA72}" srcId="{CA6B1BA0-B2FC-48AD-8EDA-F4AAA4AF2782}" destId="{A59F132E-3B45-4D4D-9FFB-9F6270691999}" srcOrd="1" destOrd="0" parTransId="{F0DC3C5A-7B36-41CF-ADE2-9C023DC3258E}" sibTransId="{6994867B-7434-4FAA-BE98-B7C4F1F791C0}"/>
    <dgm:cxn modelId="{CD6B6EE8-3813-4EF1-BFEC-C005A3326D63}" srcId="{63085546-7C7C-4B3E-ABEB-2669F1A65FB2}" destId="{CA6B1BA0-B2FC-48AD-8EDA-F4AAA4AF2782}" srcOrd="3" destOrd="0" parTransId="{D7D3AA07-BCB9-4212-A556-E90870FB1413}" sibTransId="{39FB540D-D808-4040-9A37-0AC474C0212F}"/>
    <dgm:cxn modelId="{C2C20EF4-B369-41AD-87C5-6ACE77713967}" type="presOf" srcId="{A59F132E-3B45-4D4D-9FFB-9F6270691999}" destId="{FE564261-183D-47F9-8E7E-BCFC5023A815}" srcOrd="0" destOrd="1" presId="urn:microsoft.com/office/officeart/2017/3/layout/DropPinTimeline"/>
    <dgm:cxn modelId="{59786CF9-070F-4821-A4E9-D33DB930D8D2}" srcId="{63085546-7C7C-4B3E-ABEB-2669F1A65FB2}" destId="{683CC5F6-E9B5-49F2-909E-A68D38896308}" srcOrd="2" destOrd="0" parTransId="{15BFC747-B881-4328-BFBE-9BC128388CC6}" sibTransId="{4C61DDEE-8BBF-4CBF-B066-7E60B6DF0A11}"/>
    <dgm:cxn modelId="{DA6A51DB-6C18-400B-9DA5-E8330852483B}" type="presParOf" srcId="{7A5D3400-AF5B-4297-8592-4C1EDB9D0973}" destId="{BD204284-1F7C-4D58-BC79-8C2DEE7E9FAF}" srcOrd="0" destOrd="0" presId="urn:microsoft.com/office/officeart/2017/3/layout/DropPinTimeline"/>
    <dgm:cxn modelId="{B682209A-D180-4D3D-A7FE-3FF4623AAAC8}" type="presParOf" srcId="{7A5D3400-AF5B-4297-8592-4C1EDB9D0973}" destId="{46A6B157-7198-41C4-9D25-C4F8885F1B6F}" srcOrd="1" destOrd="0" presId="urn:microsoft.com/office/officeart/2017/3/layout/DropPinTimeline"/>
    <dgm:cxn modelId="{4CF30FDC-8EA5-4C55-A240-DA99543AE3C6}" type="presParOf" srcId="{46A6B157-7198-41C4-9D25-C4F8885F1B6F}" destId="{578E6A06-6F61-48BD-9F1A-48E731D6E26D}" srcOrd="0" destOrd="0" presId="urn:microsoft.com/office/officeart/2017/3/layout/DropPinTimeline"/>
    <dgm:cxn modelId="{7F06BCA7-F8E6-43B5-AEBF-3EA16A460043}" type="presParOf" srcId="{578E6A06-6F61-48BD-9F1A-48E731D6E26D}" destId="{9F727168-E825-43C1-AF50-41E115F59C0C}" srcOrd="0" destOrd="0" presId="urn:microsoft.com/office/officeart/2017/3/layout/DropPinTimeline"/>
    <dgm:cxn modelId="{39550BBA-C07C-435F-AE58-6A3869656E8F}" type="presParOf" srcId="{578E6A06-6F61-48BD-9F1A-48E731D6E26D}" destId="{0C380CA5-521A-4949-A022-450DA9C217F5}" srcOrd="1" destOrd="0" presId="urn:microsoft.com/office/officeart/2017/3/layout/DropPinTimeline"/>
    <dgm:cxn modelId="{50FAF036-8C4F-4AB4-964E-F6C0C8E1B366}" type="presParOf" srcId="{0C380CA5-521A-4949-A022-450DA9C217F5}" destId="{19EF924A-339B-436A-9151-9C7B0B0377B9}" srcOrd="0" destOrd="0" presId="urn:microsoft.com/office/officeart/2017/3/layout/DropPinTimeline"/>
    <dgm:cxn modelId="{FEF6FDFF-AC95-4350-940F-FC375C454173}" type="presParOf" srcId="{0C380CA5-521A-4949-A022-450DA9C217F5}" destId="{846B4BA4-33F0-43CE-A60E-B95E195AD5A9}" srcOrd="1" destOrd="0" presId="urn:microsoft.com/office/officeart/2017/3/layout/DropPinTimeline"/>
    <dgm:cxn modelId="{86FB1E3B-8C27-43E3-9CFC-6B9AD5B19723}" type="presParOf" srcId="{578E6A06-6F61-48BD-9F1A-48E731D6E26D}" destId="{A782CF5D-A585-4990-846A-5EDBD19A9BDB}" srcOrd="2" destOrd="0" presId="urn:microsoft.com/office/officeart/2017/3/layout/DropPinTimeline"/>
    <dgm:cxn modelId="{A2AA414F-7DC4-4250-B21D-62866A63C6BC}" type="presParOf" srcId="{578E6A06-6F61-48BD-9F1A-48E731D6E26D}" destId="{85C50C56-6DC8-4C47-8DBC-4FD6B1554AA4}" srcOrd="3" destOrd="0" presId="urn:microsoft.com/office/officeart/2017/3/layout/DropPinTimeline"/>
    <dgm:cxn modelId="{AEEA7548-3D0E-4A32-8C4A-EEFE5745C7DF}" type="presParOf" srcId="{578E6A06-6F61-48BD-9F1A-48E731D6E26D}" destId="{4F322B1B-F357-4BCD-BF34-8A0D705A1CE7}" srcOrd="4" destOrd="0" presId="urn:microsoft.com/office/officeart/2017/3/layout/DropPinTimeline"/>
    <dgm:cxn modelId="{7AB3159E-92F2-4399-AE36-6211AADC42EA}" type="presParOf" srcId="{578E6A06-6F61-48BD-9F1A-48E731D6E26D}" destId="{9FF32B1E-94FD-475E-9959-8E0546070C5B}" srcOrd="5" destOrd="0" presId="urn:microsoft.com/office/officeart/2017/3/layout/DropPinTimeline"/>
    <dgm:cxn modelId="{CAD3EAEA-2806-4987-BD88-048D89C54CF1}" type="presParOf" srcId="{46A6B157-7198-41C4-9D25-C4F8885F1B6F}" destId="{C9E000F5-B650-46EB-A3B0-FBA6593CE548}" srcOrd="1" destOrd="0" presId="urn:microsoft.com/office/officeart/2017/3/layout/DropPinTimeline"/>
    <dgm:cxn modelId="{5EA5B657-7F2F-44E2-B1DD-0B3ECBD1E99D}" type="presParOf" srcId="{46A6B157-7198-41C4-9D25-C4F8885F1B6F}" destId="{64373A7D-C7A5-4C0C-9781-58743159539A}" srcOrd="2" destOrd="0" presId="urn:microsoft.com/office/officeart/2017/3/layout/DropPinTimeline"/>
    <dgm:cxn modelId="{14BAE908-5010-418B-B10F-E0EF3644818C}" type="presParOf" srcId="{64373A7D-C7A5-4C0C-9781-58743159539A}" destId="{B57996C3-16BE-4CEB-B9E2-6FFC42938F41}" srcOrd="0" destOrd="0" presId="urn:microsoft.com/office/officeart/2017/3/layout/DropPinTimeline"/>
    <dgm:cxn modelId="{6EE799C9-2ACE-448A-B9B4-1F0BFCC5494D}" type="presParOf" srcId="{64373A7D-C7A5-4C0C-9781-58743159539A}" destId="{BC71368F-DA7E-405D-93AC-3A6767BF9FC6}" srcOrd="1" destOrd="0" presId="urn:microsoft.com/office/officeart/2017/3/layout/DropPinTimeline"/>
    <dgm:cxn modelId="{59CC3372-0972-45A9-AB2E-167939969C7E}" type="presParOf" srcId="{BC71368F-DA7E-405D-93AC-3A6767BF9FC6}" destId="{5B4632EA-1574-417A-A3FA-D711159FBAD1}" srcOrd="0" destOrd="0" presId="urn:microsoft.com/office/officeart/2017/3/layout/DropPinTimeline"/>
    <dgm:cxn modelId="{1BF47519-9E4E-4BB0-BCBA-A5961FF9A6CD}" type="presParOf" srcId="{BC71368F-DA7E-405D-93AC-3A6767BF9FC6}" destId="{032E0966-F86B-4BBD-BE80-8FAB861AF0E8}" srcOrd="1" destOrd="0" presId="urn:microsoft.com/office/officeart/2017/3/layout/DropPinTimeline"/>
    <dgm:cxn modelId="{882EEBD2-110A-4990-8880-616C578449B7}" type="presParOf" srcId="{64373A7D-C7A5-4C0C-9781-58743159539A}" destId="{B608C5A1-CE9E-4410-9F2F-F714CC6AB069}" srcOrd="2" destOrd="0" presId="urn:microsoft.com/office/officeart/2017/3/layout/DropPinTimeline"/>
    <dgm:cxn modelId="{E5F82FBD-2B6D-4121-BACE-4D1B9A91EC66}" type="presParOf" srcId="{64373A7D-C7A5-4C0C-9781-58743159539A}" destId="{C1E34084-406C-48D5-88FE-7226282DBC49}" srcOrd="3" destOrd="0" presId="urn:microsoft.com/office/officeart/2017/3/layout/DropPinTimeline"/>
    <dgm:cxn modelId="{B94D7E38-E5D7-44D5-B33C-E3A0C78F3780}" type="presParOf" srcId="{64373A7D-C7A5-4C0C-9781-58743159539A}" destId="{33168228-1414-4AAF-B7E5-C08A80BBB2F1}" srcOrd="4" destOrd="0" presId="urn:microsoft.com/office/officeart/2017/3/layout/DropPinTimeline"/>
    <dgm:cxn modelId="{397EE9F0-39A3-4A02-B678-70EBE6F9F893}" type="presParOf" srcId="{64373A7D-C7A5-4C0C-9781-58743159539A}" destId="{C791BCDD-76D3-4E0E-98B9-0C4903CF0E94}" srcOrd="5" destOrd="0" presId="urn:microsoft.com/office/officeart/2017/3/layout/DropPinTimeline"/>
    <dgm:cxn modelId="{AD2F3FEC-DCA0-43DB-982D-903784448797}" type="presParOf" srcId="{46A6B157-7198-41C4-9D25-C4F8885F1B6F}" destId="{3B1DA912-FDB7-4F73-8823-B30C56F7DE86}" srcOrd="3" destOrd="0" presId="urn:microsoft.com/office/officeart/2017/3/layout/DropPinTimeline"/>
    <dgm:cxn modelId="{51C3A01D-5793-42E1-B8B1-95C7AEB64581}" type="presParOf" srcId="{46A6B157-7198-41C4-9D25-C4F8885F1B6F}" destId="{DCEEC7C0-6CAC-4153-B66A-D920E3B7F504}" srcOrd="4" destOrd="0" presId="urn:microsoft.com/office/officeart/2017/3/layout/DropPinTimeline"/>
    <dgm:cxn modelId="{86D426D3-DE4C-4BB4-8C09-D2C63BD51E4E}" type="presParOf" srcId="{DCEEC7C0-6CAC-4153-B66A-D920E3B7F504}" destId="{56361E50-9FEC-48AD-A369-C1A8379B35EC}" srcOrd="0" destOrd="0" presId="urn:microsoft.com/office/officeart/2017/3/layout/DropPinTimeline"/>
    <dgm:cxn modelId="{02CD6C3F-E995-471C-94FB-C0D54B4842D5}" type="presParOf" srcId="{DCEEC7C0-6CAC-4153-B66A-D920E3B7F504}" destId="{70AC7E27-D774-4261-A80F-683BBD09A81D}" srcOrd="1" destOrd="0" presId="urn:microsoft.com/office/officeart/2017/3/layout/DropPinTimeline"/>
    <dgm:cxn modelId="{5CF11FCC-C23E-454E-AC1E-DFD67727D7CD}" type="presParOf" srcId="{70AC7E27-D774-4261-A80F-683BBD09A81D}" destId="{7BC09B8D-1C75-4604-9F35-AEC078447C45}" srcOrd="0" destOrd="0" presId="urn:microsoft.com/office/officeart/2017/3/layout/DropPinTimeline"/>
    <dgm:cxn modelId="{F5089ADD-33C1-472D-BAF2-91B6652DF1A9}" type="presParOf" srcId="{70AC7E27-D774-4261-A80F-683BBD09A81D}" destId="{DFE91A1F-E910-48AB-A4C9-128002268483}" srcOrd="1" destOrd="0" presId="urn:microsoft.com/office/officeart/2017/3/layout/DropPinTimeline"/>
    <dgm:cxn modelId="{FD943790-5411-4A3B-924D-4403B21626BA}" type="presParOf" srcId="{DCEEC7C0-6CAC-4153-B66A-D920E3B7F504}" destId="{FC8603F2-85FC-4134-978C-4054E468209C}" srcOrd="2" destOrd="0" presId="urn:microsoft.com/office/officeart/2017/3/layout/DropPinTimeline"/>
    <dgm:cxn modelId="{D5E16DB1-0EBE-490A-BD7E-FD19274E6A38}" type="presParOf" srcId="{DCEEC7C0-6CAC-4153-B66A-D920E3B7F504}" destId="{4EB3AA5C-1289-44C6-9F3E-859ABA28E18F}" srcOrd="3" destOrd="0" presId="urn:microsoft.com/office/officeart/2017/3/layout/DropPinTimeline"/>
    <dgm:cxn modelId="{8DE5DA9E-2AA7-43F7-8DD5-E5ECEF772101}" type="presParOf" srcId="{DCEEC7C0-6CAC-4153-B66A-D920E3B7F504}" destId="{0BB03C0E-97EC-4D66-9B09-35D689DAB28C}" srcOrd="4" destOrd="0" presId="urn:microsoft.com/office/officeart/2017/3/layout/DropPinTimeline"/>
    <dgm:cxn modelId="{DA57C1DD-192D-489A-BBC9-D9ACA01A09F2}" type="presParOf" srcId="{DCEEC7C0-6CAC-4153-B66A-D920E3B7F504}" destId="{1A7A92CB-81F0-42D4-87BF-4008DEFA9CA8}" srcOrd="5" destOrd="0" presId="urn:microsoft.com/office/officeart/2017/3/layout/DropPinTimeline"/>
    <dgm:cxn modelId="{7E5E61DA-CACE-4FC7-A295-A50C9FA0159E}" type="presParOf" srcId="{46A6B157-7198-41C4-9D25-C4F8885F1B6F}" destId="{ABE3202B-256B-4398-8B41-CB40EDB06266}" srcOrd="5" destOrd="0" presId="urn:microsoft.com/office/officeart/2017/3/layout/DropPinTimeline"/>
    <dgm:cxn modelId="{07DA9BDD-D756-4F29-80E5-7856AC99F270}" type="presParOf" srcId="{46A6B157-7198-41C4-9D25-C4F8885F1B6F}" destId="{B744CD57-FD23-4E62-9589-4CAC57B034E9}" srcOrd="6" destOrd="0" presId="urn:microsoft.com/office/officeart/2017/3/layout/DropPinTimeline"/>
    <dgm:cxn modelId="{A54741C0-57CC-4443-9EC5-35B27EE5E879}" type="presParOf" srcId="{B744CD57-FD23-4E62-9589-4CAC57B034E9}" destId="{D891B168-1DA5-4124-931F-A51FCB8EFC11}" srcOrd="0" destOrd="0" presId="urn:microsoft.com/office/officeart/2017/3/layout/DropPinTimeline"/>
    <dgm:cxn modelId="{44B3C3FE-C503-4088-9594-FF6526E19BF3}" type="presParOf" srcId="{B744CD57-FD23-4E62-9589-4CAC57B034E9}" destId="{42206762-CD73-4F82-B16A-D168E2503215}" srcOrd="1" destOrd="0" presId="urn:microsoft.com/office/officeart/2017/3/layout/DropPinTimeline"/>
    <dgm:cxn modelId="{239B9997-909E-499F-90E5-95A977AC216C}" type="presParOf" srcId="{42206762-CD73-4F82-B16A-D168E2503215}" destId="{C0DBECBF-E3AA-450B-95D4-8349AA21B4F8}" srcOrd="0" destOrd="0" presId="urn:microsoft.com/office/officeart/2017/3/layout/DropPinTimeline"/>
    <dgm:cxn modelId="{913BA6FA-228D-4434-8839-0BBC563346A1}" type="presParOf" srcId="{42206762-CD73-4F82-B16A-D168E2503215}" destId="{6EDDD44C-F5E4-49AD-B1D9-346B8B8AEE8F}" srcOrd="1" destOrd="0" presId="urn:microsoft.com/office/officeart/2017/3/layout/DropPinTimeline"/>
    <dgm:cxn modelId="{81CB2C61-6B70-4A51-ACCE-DD65EFE72264}" type="presParOf" srcId="{B744CD57-FD23-4E62-9589-4CAC57B034E9}" destId="{FE564261-183D-47F9-8E7E-BCFC5023A815}" srcOrd="2" destOrd="0" presId="urn:microsoft.com/office/officeart/2017/3/layout/DropPinTimeline"/>
    <dgm:cxn modelId="{0D94F868-59F8-4671-9038-53D01D6C70F0}" type="presParOf" srcId="{B744CD57-FD23-4E62-9589-4CAC57B034E9}" destId="{3DA36ABE-9810-4ED4-9A55-2905E7588D06}" srcOrd="3" destOrd="0" presId="urn:microsoft.com/office/officeart/2017/3/layout/DropPinTimeline"/>
    <dgm:cxn modelId="{A0A095FA-FAD3-4861-A220-140A889CB7D8}" type="presParOf" srcId="{B744CD57-FD23-4E62-9589-4CAC57B034E9}" destId="{4B9F5909-A57C-4893-9C8A-D5960FE9BE37}" srcOrd="4" destOrd="0" presId="urn:microsoft.com/office/officeart/2017/3/layout/DropPinTimeline"/>
    <dgm:cxn modelId="{8FFFA548-0EFE-4476-B5A5-95CB32500074}" type="presParOf" srcId="{B744CD57-FD23-4E62-9589-4CAC57B034E9}" destId="{DEDCEF89-DB8F-4197-B2D2-2D39426E0B96}" srcOrd="5" destOrd="0" presId="urn:microsoft.com/office/officeart/2017/3/layout/DropPinTimeline"/>
    <dgm:cxn modelId="{D7A836E4-E400-4ED7-ABF3-88920F3B86D1}" type="presParOf" srcId="{46A6B157-7198-41C4-9D25-C4F8885F1B6F}" destId="{4A96FD2F-C127-41DC-AA54-1EEBED6BA483}" srcOrd="7" destOrd="0" presId="urn:microsoft.com/office/officeart/2017/3/layout/DropPinTimeline"/>
    <dgm:cxn modelId="{2E35C8AB-C54E-4DE6-98F2-126D8B12CA35}" type="presParOf" srcId="{46A6B157-7198-41C4-9D25-C4F8885F1B6F}" destId="{A1AE2BC4-A99C-4DD3-A84D-EB3461D18287}" srcOrd="8" destOrd="0" presId="urn:microsoft.com/office/officeart/2017/3/layout/DropPinTimeline"/>
    <dgm:cxn modelId="{AC45CECB-C5CF-4E80-98D8-0844891DC577}" type="presParOf" srcId="{A1AE2BC4-A99C-4DD3-A84D-EB3461D18287}" destId="{278CF1E0-B1C4-4B10-A5EC-FD7EF0557E2D}" srcOrd="0" destOrd="0" presId="urn:microsoft.com/office/officeart/2017/3/layout/DropPinTimeline"/>
    <dgm:cxn modelId="{FAC5196A-0FF0-48C2-A8D5-A327A9296F37}" type="presParOf" srcId="{A1AE2BC4-A99C-4DD3-A84D-EB3461D18287}" destId="{27B65FB4-BE6A-41E6-BBE9-8DC9F7B73486}" srcOrd="1" destOrd="0" presId="urn:microsoft.com/office/officeart/2017/3/layout/DropPinTimeline"/>
    <dgm:cxn modelId="{6506C7DF-695E-463E-9F7A-076AACE839A3}" type="presParOf" srcId="{27B65FB4-BE6A-41E6-BBE9-8DC9F7B73486}" destId="{488CC4C6-DFBC-460C-A9ED-BEDA8CC682D4}" srcOrd="0" destOrd="0" presId="urn:microsoft.com/office/officeart/2017/3/layout/DropPinTimeline"/>
    <dgm:cxn modelId="{BB2EC07F-9382-4ADC-B58A-370E51165161}" type="presParOf" srcId="{27B65FB4-BE6A-41E6-BBE9-8DC9F7B73486}" destId="{48CA82DA-B677-461B-A08D-337683480059}" srcOrd="1" destOrd="0" presId="urn:microsoft.com/office/officeart/2017/3/layout/DropPinTimeline"/>
    <dgm:cxn modelId="{D2C7B1A6-CF92-4104-85AF-7ED69E77FB2E}" type="presParOf" srcId="{A1AE2BC4-A99C-4DD3-A84D-EB3461D18287}" destId="{D1646913-A3FA-4470-A3E9-C64B0A13A62A}" srcOrd="2" destOrd="0" presId="urn:microsoft.com/office/officeart/2017/3/layout/DropPinTimeline"/>
    <dgm:cxn modelId="{6DFB5DDF-069E-470A-9D51-14C2EEBAEAB6}" type="presParOf" srcId="{A1AE2BC4-A99C-4DD3-A84D-EB3461D18287}" destId="{6EC2FC68-E1B8-4274-8090-C2C96A4CD82C}" srcOrd="3" destOrd="0" presId="urn:microsoft.com/office/officeart/2017/3/layout/DropPinTimeline"/>
    <dgm:cxn modelId="{E13030DA-BCC9-42B5-90A4-C1245E765FC8}" type="presParOf" srcId="{A1AE2BC4-A99C-4DD3-A84D-EB3461D18287}" destId="{4F41BF23-550C-4E7F-977E-3D22E3AF7B51}" srcOrd="4" destOrd="0" presId="urn:microsoft.com/office/officeart/2017/3/layout/DropPinTimeline"/>
    <dgm:cxn modelId="{5DC7870F-4614-4A72-AB7A-994AF1F8A4DE}" type="presParOf" srcId="{A1AE2BC4-A99C-4DD3-A84D-EB3461D18287}" destId="{5018695D-CFD4-49F8-8967-BA8A0C0A0DE1}" srcOrd="5" destOrd="0" presId="urn:microsoft.com/office/officeart/2017/3/layout/DropPinTimeline"/>
    <dgm:cxn modelId="{39DED560-FDC7-4A20-BA37-B726CE3DBE1E}" type="presParOf" srcId="{46A6B157-7198-41C4-9D25-C4F8885F1B6F}" destId="{61EA613E-57A8-485F-A4A9-29037092E83A}" srcOrd="9" destOrd="0" presId="urn:microsoft.com/office/officeart/2017/3/layout/DropPinTimeline"/>
    <dgm:cxn modelId="{54E41EA0-9E87-40EF-B950-CD0D02632A5E}" type="presParOf" srcId="{46A6B157-7198-41C4-9D25-C4F8885F1B6F}" destId="{0F3B3032-C16A-44EB-AE28-CB7C1D797D2B}" srcOrd="10" destOrd="0" presId="urn:microsoft.com/office/officeart/2017/3/layout/DropPinTimeline"/>
    <dgm:cxn modelId="{1942FCC2-B760-454F-8ED4-284B5F0D173F}" type="presParOf" srcId="{0F3B3032-C16A-44EB-AE28-CB7C1D797D2B}" destId="{A64C6D16-2F77-439A-848A-F1081C5E5CBE}" srcOrd="0" destOrd="0" presId="urn:microsoft.com/office/officeart/2017/3/layout/DropPinTimeline"/>
    <dgm:cxn modelId="{AC143F48-BF04-4D0E-89BA-960F2ABBD0BF}" type="presParOf" srcId="{0F3B3032-C16A-44EB-AE28-CB7C1D797D2B}" destId="{8EFC6EAF-71E5-48C3-9F69-6FB96640B14F}" srcOrd="1" destOrd="0" presId="urn:microsoft.com/office/officeart/2017/3/layout/DropPinTimeline"/>
    <dgm:cxn modelId="{9D150C9C-5EFC-4A02-8C37-075CE44C91E1}" type="presParOf" srcId="{8EFC6EAF-71E5-48C3-9F69-6FB96640B14F}" destId="{73F98938-B973-410F-B6E0-43437FA146E6}" srcOrd="0" destOrd="0" presId="urn:microsoft.com/office/officeart/2017/3/layout/DropPinTimeline"/>
    <dgm:cxn modelId="{64F7D1CF-1C75-4E99-9650-834BFE5A5694}" type="presParOf" srcId="{8EFC6EAF-71E5-48C3-9F69-6FB96640B14F}" destId="{26BE64BD-02BC-4C6F-AC50-F9617E59754D}" srcOrd="1" destOrd="0" presId="urn:microsoft.com/office/officeart/2017/3/layout/DropPinTimeline"/>
    <dgm:cxn modelId="{C16907F7-D721-4CDC-AE06-6F5EE47FD277}" type="presParOf" srcId="{0F3B3032-C16A-44EB-AE28-CB7C1D797D2B}" destId="{5C5070CD-E29E-4F50-9A43-342A2DE968FF}" srcOrd="2" destOrd="0" presId="urn:microsoft.com/office/officeart/2017/3/layout/DropPinTimeline"/>
    <dgm:cxn modelId="{CA8AB878-D5FF-4555-BB9A-8E6D1CC53290}" type="presParOf" srcId="{0F3B3032-C16A-44EB-AE28-CB7C1D797D2B}" destId="{6FED4196-A0D3-4E5C-83DA-99291A8FFFC3}" srcOrd="3" destOrd="0" presId="urn:microsoft.com/office/officeart/2017/3/layout/DropPinTimeline"/>
    <dgm:cxn modelId="{55A40688-F4F2-41AC-A466-706C7C2D4FCF}" type="presParOf" srcId="{0F3B3032-C16A-44EB-AE28-CB7C1D797D2B}" destId="{54DE4918-169B-4E9C-B946-44A9D45AEC94}" srcOrd="4" destOrd="0" presId="urn:microsoft.com/office/officeart/2017/3/layout/DropPinTimeline"/>
    <dgm:cxn modelId="{506414DA-3D19-4555-9698-F2128A0EF183}" type="presParOf" srcId="{0F3B3032-C16A-44EB-AE28-CB7C1D797D2B}" destId="{75F2030E-997B-4809-B3F1-AEF48EEEDB2B}" srcOrd="5" destOrd="0" presId="urn:microsoft.com/office/officeart/2017/3/layout/DropPinTimelin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4284-1F7C-4D58-BC79-8C2DEE7E9FAF}">
      <dsp:nvSpPr>
        <dsp:cNvPr id="0" name=""/>
        <dsp:cNvSpPr/>
      </dsp:nvSpPr>
      <dsp:spPr>
        <a:xfrm>
          <a:off x="0" y="1455583"/>
          <a:ext cx="10607859" cy="428624"/>
        </a:xfrm>
        <a:prstGeom prst="homePlate">
          <a:avLst/>
        </a:prstGeom>
        <a:gradFill rotWithShape="0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1200000" scaled="0"/>
        </a:gradFill>
        <a:ln w="12700" cap="flat" cmpd="sng" algn="ctr">
          <a:noFill/>
          <a:prstDash val="solid"/>
          <a:miter lim="800000"/>
          <a:tailEnd type="arrow" w="sm" len="sm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F924A-339B-436A-9151-9C7B0B0377B9}">
      <dsp:nvSpPr>
        <dsp:cNvPr id="0" name=""/>
        <dsp:cNvSpPr/>
      </dsp:nvSpPr>
      <dsp:spPr>
        <a:xfrm rot="8100000">
          <a:off x="51814" y="384845"/>
          <a:ext cx="245605" cy="24560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B4BA4-33F0-43CE-A60E-B95E195AD5A9}">
      <dsp:nvSpPr>
        <dsp:cNvPr id="0" name=""/>
        <dsp:cNvSpPr/>
      </dsp:nvSpPr>
      <dsp:spPr>
        <a:xfrm>
          <a:off x="79099" y="412130"/>
          <a:ext cx="191035" cy="191035"/>
        </a:xfrm>
        <a:prstGeom prst="donu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2CF5D-A585-4990-846A-5EDBD19A9BDB}">
      <dsp:nvSpPr>
        <dsp:cNvPr id="0" name=""/>
        <dsp:cNvSpPr/>
      </dsp:nvSpPr>
      <dsp:spPr>
        <a:xfrm>
          <a:off x="321960" y="674398"/>
          <a:ext cx="2112551" cy="988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Temple University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Actuarial Science</a:t>
          </a:r>
        </a:p>
      </dsp:txBody>
      <dsp:txXfrm>
        <a:off x="321960" y="674398"/>
        <a:ext cx="2112551" cy="988577"/>
      </dsp:txXfrm>
    </dsp:sp>
    <dsp:sp modelId="{85C50C56-6DC8-4C47-8DBC-4FD6B1554AA4}">
      <dsp:nvSpPr>
        <dsp:cNvPr id="0" name=""/>
        <dsp:cNvSpPr/>
      </dsp:nvSpPr>
      <dsp:spPr>
        <a:xfrm>
          <a:off x="321960" y="327060"/>
          <a:ext cx="2112551" cy="347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chemeClr val="tx1"/>
              </a:solidFill>
            </a:rPr>
            <a:t>2010</a:t>
          </a:r>
        </a:p>
      </dsp:txBody>
      <dsp:txXfrm>
        <a:off x="321960" y="327060"/>
        <a:ext cx="2112551" cy="347338"/>
      </dsp:txXfrm>
    </dsp:sp>
    <dsp:sp modelId="{4F322B1B-F357-4BCD-BF34-8A0D705A1CE7}">
      <dsp:nvSpPr>
        <dsp:cNvPr id="0" name=""/>
        <dsp:cNvSpPr/>
      </dsp:nvSpPr>
      <dsp:spPr>
        <a:xfrm>
          <a:off x="174617" y="681317"/>
          <a:ext cx="0" cy="988577"/>
        </a:xfrm>
        <a:prstGeom prst="line">
          <a:avLst/>
        </a:prstGeom>
        <a:noFill/>
        <a:ln w="317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27168-E825-43C1-AF50-41E115F59C0C}">
      <dsp:nvSpPr>
        <dsp:cNvPr id="0" name=""/>
        <dsp:cNvSpPr/>
      </dsp:nvSpPr>
      <dsp:spPr>
        <a:xfrm>
          <a:off x="142846" y="1638634"/>
          <a:ext cx="62520" cy="62520"/>
        </a:xfrm>
        <a:prstGeom prst="ellipse">
          <a:avLst/>
        </a:prstGeom>
        <a:solidFill>
          <a:schemeClr val="accent1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632EA-1574-417A-A3FA-D711159FBAD1}">
      <dsp:nvSpPr>
        <dsp:cNvPr id="0" name=""/>
        <dsp:cNvSpPr/>
      </dsp:nvSpPr>
      <dsp:spPr>
        <a:xfrm rot="18900000">
          <a:off x="1445748" y="2709339"/>
          <a:ext cx="245605" cy="24560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E0966-F86B-4BBD-BE80-8FAB861AF0E8}">
      <dsp:nvSpPr>
        <dsp:cNvPr id="0" name=""/>
        <dsp:cNvSpPr/>
      </dsp:nvSpPr>
      <dsp:spPr>
        <a:xfrm>
          <a:off x="1473033" y="2736623"/>
          <a:ext cx="191035" cy="191035"/>
        </a:xfrm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C5A1-CE9E-4410-9F2F-F714CC6AB069}">
      <dsp:nvSpPr>
        <dsp:cNvPr id="0" name=""/>
        <dsp:cNvSpPr/>
      </dsp:nvSpPr>
      <dsp:spPr>
        <a:xfrm>
          <a:off x="1765852" y="1673017"/>
          <a:ext cx="1550847" cy="988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Cigna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AEDP</a:t>
          </a:r>
        </a:p>
      </dsp:txBody>
      <dsp:txXfrm>
        <a:off x="1765852" y="1673017"/>
        <a:ext cx="1550847" cy="988577"/>
      </dsp:txXfrm>
    </dsp:sp>
    <dsp:sp modelId="{C1E34084-406C-48D5-88FE-7226282DBC49}">
      <dsp:nvSpPr>
        <dsp:cNvPr id="0" name=""/>
        <dsp:cNvSpPr/>
      </dsp:nvSpPr>
      <dsp:spPr>
        <a:xfrm>
          <a:off x="1765852" y="2661595"/>
          <a:ext cx="1550847" cy="347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chemeClr val="tx1"/>
              </a:solidFill>
            </a:rPr>
            <a:t>2014</a:t>
          </a:r>
        </a:p>
      </dsp:txBody>
      <dsp:txXfrm>
        <a:off x="1765852" y="2661595"/>
        <a:ext cx="1550847" cy="347338"/>
      </dsp:txXfrm>
    </dsp:sp>
    <dsp:sp modelId="{33168228-1414-4AAF-B7E5-C08A80BBB2F1}">
      <dsp:nvSpPr>
        <dsp:cNvPr id="0" name=""/>
        <dsp:cNvSpPr/>
      </dsp:nvSpPr>
      <dsp:spPr>
        <a:xfrm>
          <a:off x="1554657" y="1676815"/>
          <a:ext cx="0" cy="988577"/>
        </a:xfrm>
        <a:prstGeom prst="line">
          <a:avLst/>
        </a:prstGeom>
        <a:noFill/>
        <a:ln w="317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996C3-16BE-4CEB-B9E2-6FFC42938F41}">
      <dsp:nvSpPr>
        <dsp:cNvPr id="0" name=""/>
        <dsp:cNvSpPr/>
      </dsp:nvSpPr>
      <dsp:spPr>
        <a:xfrm>
          <a:off x="1522886" y="1645554"/>
          <a:ext cx="62520" cy="625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09B8D-1C75-4604-9F35-AEC078447C45}">
      <dsp:nvSpPr>
        <dsp:cNvPr id="0" name=""/>
        <dsp:cNvSpPr/>
      </dsp:nvSpPr>
      <dsp:spPr>
        <a:xfrm rot="8100000">
          <a:off x="3079532" y="384845"/>
          <a:ext cx="245605" cy="245605"/>
        </a:xfrm>
        <a:prstGeom prst="ellipse">
          <a:avLst/>
        </a:prstGeom>
        <a:solidFill>
          <a:schemeClr val="accent3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91A1F-E910-48AB-A4C9-128002268483}">
      <dsp:nvSpPr>
        <dsp:cNvPr id="0" name=""/>
        <dsp:cNvSpPr/>
      </dsp:nvSpPr>
      <dsp:spPr>
        <a:xfrm>
          <a:off x="3106817" y="412130"/>
          <a:ext cx="191035" cy="191035"/>
        </a:xfrm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603F2-85FC-4134-978C-4054E468209C}">
      <dsp:nvSpPr>
        <dsp:cNvPr id="0" name=""/>
        <dsp:cNvSpPr/>
      </dsp:nvSpPr>
      <dsp:spPr>
        <a:xfrm>
          <a:off x="3376004" y="681317"/>
          <a:ext cx="2520433" cy="988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solidFill>
                <a:schemeClr val="tx1"/>
              </a:solidFill>
            </a:rPr>
            <a:t>Columbia University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 dirty="0">
              <a:solidFill>
                <a:schemeClr val="tx1"/>
              </a:solidFill>
            </a:rPr>
            <a:t>Masters in Statistics</a:t>
          </a:r>
        </a:p>
      </dsp:txBody>
      <dsp:txXfrm>
        <a:off x="3376004" y="681317"/>
        <a:ext cx="2520433" cy="988577"/>
      </dsp:txXfrm>
    </dsp:sp>
    <dsp:sp modelId="{4EB3AA5C-1289-44C6-9F3E-859ABA28E18F}">
      <dsp:nvSpPr>
        <dsp:cNvPr id="0" name=""/>
        <dsp:cNvSpPr/>
      </dsp:nvSpPr>
      <dsp:spPr>
        <a:xfrm>
          <a:off x="3376004" y="333978"/>
          <a:ext cx="2520433" cy="347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 dirty="0">
              <a:solidFill>
                <a:schemeClr val="tx1"/>
              </a:solidFill>
            </a:rPr>
            <a:t>2016</a:t>
          </a:r>
        </a:p>
      </dsp:txBody>
      <dsp:txXfrm>
        <a:off x="3376004" y="333978"/>
        <a:ext cx="2520433" cy="347338"/>
      </dsp:txXfrm>
    </dsp:sp>
    <dsp:sp modelId="{0BB03C0E-97EC-4D66-9B09-35D689DAB28C}">
      <dsp:nvSpPr>
        <dsp:cNvPr id="0" name=""/>
        <dsp:cNvSpPr/>
      </dsp:nvSpPr>
      <dsp:spPr>
        <a:xfrm>
          <a:off x="3202335" y="681317"/>
          <a:ext cx="0" cy="988577"/>
        </a:xfrm>
        <a:prstGeom prst="line">
          <a:avLst/>
        </a:prstGeom>
        <a:noFill/>
        <a:ln w="114300" cap="rnd" cmpd="sng" algn="ctr">
          <a:solidFill>
            <a:schemeClr val="bg1">
              <a:lumMod val="65000"/>
            </a:schemeClr>
          </a:solidFill>
          <a:prstDash val="sysDot"/>
          <a:round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61E50-9FEC-48AD-A369-C1A8379B35EC}">
      <dsp:nvSpPr>
        <dsp:cNvPr id="0" name=""/>
        <dsp:cNvSpPr/>
      </dsp:nvSpPr>
      <dsp:spPr>
        <a:xfrm>
          <a:off x="3170564" y="1638634"/>
          <a:ext cx="62520" cy="62520"/>
        </a:xfrm>
        <a:prstGeom prst="ellipse">
          <a:avLst/>
        </a:prstGeom>
        <a:solidFill>
          <a:srgbClr val="002060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BECBF-E3AA-450B-95D4-8349AA21B4F8}">
      <dsp:nvSpPr>
        <dsp:cNvPr id="0" name=""/>
        <dsp:cNvSpPr/>
      </dsp:nvSpPr>
      <dsp:spPr>
        <a:xfrm rot="18900000">
          <a:off x="4593392" y="2709339"/>
          <a:ext cx="245605" cy="24560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DD44C-F5E4-49AD-B1D9-346B8B8AEE8F}">
      <dsp:nvSpPr>
        <dsp:cNvPr id="0" name=""/>
        <dsp:cNvSpPr/>
      </dsp:nvSpPr>
      <dsp:spPr>
        <a:xfrm>
          <a:off x="4620676" y="2736623"/>
          <a:ext cx="191035" cy="191035"/>
        </a:xfrm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64261-183D-47F9-8E7E-BCFC5023A815}">
      <dsp:nvSpPr>
        <dsp:cNvPr id="0" name=""/>
        <dsp:cNvSpPr/>
      </dsp:nvSpPr>
      <dsp:spPr>
        <a:xfrm>
          <a:off x="4889863" y="1669895"/>
          <a:ext cx="2520433" cy="988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Radian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Quantitative Modeler</a:t>
          </a:r>
        </a:p>
      </dsp:txBody>
      <dsp:txXfrm>
        <a:off x="4889863" y="1669895"/>
        <a:ext cx="2520433" cy="988577"/>
      </dsp:txXfrm>
    </dsp:sp>
    <dsp:sp modelId="{3DA36ABE-9810-4ED4-9A55-2905E7588D06}">
      <dsp:nvSpPr>
        <dsp:cNvPr id="0" name=""/>
        <dsp:cNvSpPr/>
      </dsp:nvSpPr>
      <dsp:spPr>
        <a:xfrm>
          <a:off x="4889863" y="2658472"/>
          <a:ext cx="2520433" cy="347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chemeClr val="tx1"/>
              </a:solidFill>
            </a:rPr>
            <a:t>2017</a:t>
          </a:r>
        </a:p>
      </dsp:txBody>
      <dsp:txXfrm>
        <a:off x="4889863" y="2658472"/>
        <a:ext cx="2520433" cy="347338"/>
      </dsp:txXfrm>
    </dsp:sp>
    <dsp:sp modelId="{4B9F5909-A57C-4893-9C8A-D5960FE9BE37}">
      <dsp:nvSpPr>
        <dsp:cNvPr id="0" name=""/>
        <dsp:cNvSpPr/>
      </dsp:nvSpPr>
      <dsp:spPr>
        <a:xfrm>
          <a:off x="4716194" y="1669895"/>
          <a:ext cx="0" cy="988577"/>
        </a:xfrm>
        <a:prstGeom prst="line">
          <a:avLst/>
        </a:prstGeom>
        <a:noFill/>
        <a:ln w="317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1B168-1DA5-4124-931F-A51FCB8EFC11}">
      <dsp:nvSpPr>
        <dsp:cNvPr id="0" name=""/>
        <dsp:cNvSpPr/>
      </dsp:nvSpPr>
      <dsp:spPr>
        <a:xfrm>
          <a:off x="4684423" y="1638634"/>
          <a:ext cx="62520" cy="625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CC4C6-DFBC-460C-A9ED-BEDA8CC682D4}">
      <dsp:nvSpPr>
        <dsp:cNvPr id="0" name=""/>
        <dsp:cNvSpPr/>
      </dsp:nvSpPr>
      <dsp:spPr>
        <a:xfrm rot="8100000">
          <a:off x="6107251" y="384845"/>
          <a:ext cx="245605" cy="24560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A82DA-B677-461B-A08D-337683480059}">
      <dsp:nvSpPr>
        <dsp:cNvPr id="0" name=""/>
        <dsp:cNvSpPr/>
      </dsp:nvSpPr>
      <dsp:spPr>
        <a:xfrm>
          <a:off x="6134535" y="412130"/>
          <a:ext cx="191035" cy="191035"/>
        </a:xfrm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46913-A3FA-4470-A3E9-C64B0A13A62A}">
      <dsp:nvSpPr>
        <dsp:cNvPr id="0" name=""/>
        <dsp:cNvSpPr/>
      </dsp:nvSpPr>
      <dsp:spPr>
        <a:xfrm>
          <a:off x="6403722" y="681317"/>
          <a:ext cx="2520433" cy="988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FSA</a:t>
          </a:r>
        </a:p>
      </dsp:txBody>
      <dsp:txXfrm>
        <a:off x="6403722" y="681317"/>
        <a:ext cx="2520433" cy="988577"/>
      </dsp:txXfrm>
    </dsp:sp>
    <dsp:sp modelId="{6EC2FC68-E1B8-4274-8090-C2C96A4CD82C}">
      <dsp:nvSpPr>
        <dsp:cNvPr id="0" name=""/>
        <dsp:cNvSpPr/>
      </dsp:nvSpPr>
      <dsp:spPr>
        <a:xfrm>
          <a:off x="6403722" y="333978"/>
          <a:ext cx="2520433" cy="347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chemeClr val="tx1"/>
              </a:solidFill>
            </a:rPr>
            <a:t>2018</a:t>
          </a:r>
        </a:p>
      </dsp:txBody>
      <dsp:txXfrm>
        <a:off x="6403722" y="333978"/>
        <a:ext cx="2520433" cy="347338"/>
      </dsp:txXfrm>
    </dsp:sp>
    <dsp:sp modelId="{4F41BF23-550C-4E7F-977E-3D22E3AF7B51}">
      <dsp:nvSpPr>
        <dsp:cNvPr id="0" name=""/>
        <dsp:cNvSpPr/>
      </dsp:nvSpPr>
      <dsp:spPr>
        <a:xfrm>
          <a:off x="6230053" y="681317"/>
          <a:ext cx="0" cy="988577"/>
        </a:xfrm>
        <a:prstGeom prst="line">
          <a:avLst/>
        </a:prstGeom>
        <a:noFill/>
        <a:ln w="317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CF1E0-B1C4-4B10-A5EC-FD7EF0557E2D}">
      <dsp:nvSpPr>
        <dsp:cNvPr id="0" name=""/>
        <dsp:cNvSpPr/>
      </dsp:nvSpPr>
      <dsp:spPr>
        <a:xfrm>
          <a:off x="6198283" y="1638634"/>
          <a:ext cx="62520" cy="625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98938-B973-410F-B6E0-43437FA146E6}">
      <dsp:nvSpPr>
        <dsp:cNvPr id="0" name=""/>
        <dsp:cNvSpPr/>
      </dsp:nvSpPr>
      <dsp:spPr>
        <a:xfrm rot="18900000">
          <a:off x="7621110" y="2709339"/>
          <a:ext cx="245605" cy="245605"/>
        </a:xfrm>
        <a:prstGeom prst="ellipse">
          <a:avLst/>
        </a:prstGeom>
        <a:solidFill>
          <a:schemeClr val="accent3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E64BD-02BC-4C6F-AC50-F9617E59754D}">
      <dsp:nvSpPr>
        <dsp:cNvPr id="0" name=""/>
        <dsp:cNvSpPr/>
      </dsp:nvSpPr>
      <dsp:spPr>
        <a:xfrm>
          <a:off x="7648394" y="2736623"/>
          <a:ext cx="191035" cy="191035"/>
        </a:xfrm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070CD-E29E-4F50-9A43-342A2DE968FF}">
      <dsp:nvSpPr>
        <dsp:cNvPr id="0" name=""/>
        <dsp:cNvSpPr/>
      </dsp:nvSpPr>
      <dsp:spPr>
        <a:xfrm>
          <a:off x="7917581" y="1669895"/>
          <a:ext cx="2520433" cy="988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solidFill>
                <a:schemeClr val="tx1"/>
              </a:solidFill>
            </a:rPr>
            <a:t>???</a:t>
          </a:r>
        </a:p>
      </dsp:txBody>
      <dsp:txXfrm>
        <a:off x="7917581" y="1669895"/>
        <a:ext cx="2520433" cy="988577"/>
      </dsp:txXfrm>
    </dsp:sp>
    <dsp:sp modelId="{6FED4196-A0D3-4E5C-83DA-99291A8FFFC3}">
      <dsp:nvSpPr>
        <dsp:cNvPr id="0" name=""/>
        <dsp:cNvSpPr/>
      </dsp:nvSpPr>
      <dsp:spPr>
        <a:xfrm>
          <a:off x="7917581" y="2658472"/>
          <a:ext cx="2520433" cy="347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 dirty="0">
              <a:solidFill>
                <a:schemeClr val="tx1"/>
              </a:solidFill>
            </a:rPr>
            <a:t>2019 –  </a:t>
          </a:r>
        </a:p>
      </dsp:txBody>
      <dsp:txXfrm>
        <a:off x="7917581" y="2658472"/>
        <a:ext cx="2520433" cy="347338"/>
      </dsp:txXfrm>
    </dsp:sp>
    <dsp:sp modelId="{54DE4918-169B-4E9C-B946-44A9D45AEC94}">
      <dsp:nvSpPr>
        <dsp:cNvPr id="0" name=""/>
        <dsp:cNvSpPr/>
      </dsp:nvSpPr>
      <dsp:spPr>
        <a:xfrm>
          <a:off x="7743912" y="1669895"/>
          <a:ext cx="0" cy="988577"/>
        </a:xfrm>
        <a:prstGeom prst="line">
          <a:avLst/>
        </a:prstGeom>
        <a:noFill/>
        <a:ln w="114300" cap="rnd" cmpd="sng" algn="ctr">
          <a:solidFill>
            <a:schemeClr val="bg1">
              <a:lumMod val="65000"/>
            </a:schemeClr>
          </a:solidFill>
          <a:prstDash val="sysDot"/>
          <a:round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C6D16-2F77-439A-848A-F1081C5E5CBE}">
      <dsp:nvSpPr>
        <dsp:cNvPr id="0" name=""/>
        <dsp:cNvSpPr/>
      </dsp:nvSpPr>
      <dsp:spPr>
        <a:xfrm>
          <a:off x="7712142" y="1638634"/>
          <a:ext cx="62520" cy="62520"/>
        </a:xfrm>
        <a:prstGeom prst="ellipse">
          <a:avLst/>
        </a:prstGeom>
        <a:solidFill>
          <a:srgbClr val="002060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F1AF92-9EC3-2240-80FD-3238F85B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8" descr="Radian_Primary_Logo_Full_Color_RGB_LR.png">
            <a:extLst>
              <a:ext uri="{FF2B5EF4-FFF2-40B4-BE49-F238E27FC236}">
                <a16:creationId xmlns:a16="http://schemas.microsoft.com/office/drawing/2014/main" id="{BA5C8D5F-54E0-DC40-8955-31817DD1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23760" y="1609344"/>
            <a:ext cx="4224528" cy="630936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en-US" dirty="0"/>
              <a:t>Headline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23760" y="2295144"/>
            <a:ext cx="4224528" cy="3072384"/>
          </a:xfrm>
        </p:spPr>
        <p:txBody>
          <a:bodyPr/>
          <a:lstStyle>
            <a:lvl1pPr marL="342900" indent="-342900" algn="l">
              <a:buSzPct val="75000"/>
              <a:buFont typeface="Wingdings" panose="05000000000000000000" pitchFamily="2" charset="2"/>
              <a:buChar char="§"/>
              <a:defRPr sz="2000" baseline="0"/>
            </a:lvl1pPr>
            <a:lvl2pPr marL="742950" indent="-285750" algn="l">
              <a:buSzPct val="75000"/>
              <a:buFont typeface="Wingdings" panose="05000000000000000000" pitchFamily="2" charset="2"/>
              <a:buChar char="§"/>
              <a:defRPr sz="1800"/>
            </a:lvl2pPr>
            <a:lvl3pPr marL="1200150" indent="-285750" algn="l">
              <a:buSzPct val="75000"/>
              <a:buFont typeface="Wingdings" panose="05000000000000000000" pitchFamily="2" charset="2"/>
              <a:buChar char="§"/>
              <a:defRPr sz="1600"/>
            </a:lvl3pPr>
            <a:lvl4pPr marL="1657350" indent="-285750" algn="l">
              <a:buSzPct val="75000"/>
              <a:buFont typeface="Wingdings" panose="05000000000000000000" pitchFamily="2" charset="2"/>
              <a:buChar char="§"/>
              <a:defRPr sz="1400"/>
            </a:lvl4pPr>
            <a:lvl5pPr marL="2000250" indent="-171450" algn="l">
              <a:buSzPct val="75000"/>
              <a:buFont typeface="Wingdings" panose="05000000000000000000" pitchFamily="2" charset="2"/>
              <a:buChar char="§"/>
              <a:defRPr sz="1200"/>
            </a:lvl5pPr>
            <a:lvl6pPr marL="2457450" indent="-171450" algn="l">
              <a:buSzPct val="75000"/>
              <a:buFont typeface="Wingdings" panose="05000000000000000000" pitchFamily="2" charset="2"/>
              <a:buChar char="§"/>
              <a:defRPr sz="1200"/>
            </a:lvl6pPr>
            <a:lvl7pPr marL="2914650" indent="-171450" algn="l">
              <a:buSzPct val="75000"/>
              <a:buFont typeface="Wingdings" panose="05000000000000000000" pitchFamily="2" charset="2"/>
              <a:buChar char="§"/>
              <a:defRPr sz="1200"/>
            </a:lvl7pPr>
            <a:lvl8pPr marL="3371850" indent="-171450" algn="l">
              <a:buSzPct val="75000"/>
              <a:buFont typeface="Wingdings" panose="05000000000000000000" pitchFamily="2" charset="2"/>
              <a:buChar char="§"/>
              <a:defRPr sz="1200"/>
            </a:lvl8pPr>
            <a:lvl9pPr marL="3829050" indent="-171450" algn="l">
              <a:buSzPct val="75000"/>
              <a:buFont typeface="Wingdings" panose="05000000000000000000" pitchFamily="2" charset="2"/>
              <a:buChar char="§"/>
              <a:defRPr sz="1200"/>
            </a:lvl9pPr>
          </a:lstStyle>
          <a:p>
            <a:r>
              <a:rPr lang="en-US" dirty="0"/>
              <a:t>Purpose of Meeting &amp; Date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  <a:p>
            <a:pPr lvl="5"/>
            <a:r>
              <a:rPr lang="en-US" dirty="0"/>
              <a:t>Level 6</a:t>
            </a:r>
          </a:p>
          <a:p>
            <a:pPr lvl="6"/>
            <a:r>
              <a:rPr lang="en-US" dirty="0"/>
              <a:t>Level 7</a:t>
            </a:r>
          </a:p>
          <a:p>
            <a:pPr lvl="7"/>
            <a:r>
              <a:rPr lang="en-US" dirty="0"/>
              <a:t>Level 8</a:t>
            </a:r>
          </a:p>
          <a:p>
            <a:pPr lvl="8"/>
            <a:r>
              <a:rPr lang="en-US" dirty="0"/>
              <a:t>Level 9</a:t>
            </a:r>
          </a:p>
        </p:txBody>
      </p:sp>
    </p:spTree>
    <p:extLst>
      <p:ext uri="{BB962C8B-B14F-4D97-AF65-F5344CB8AC3E}">
        <p14:creationId xmlns:p14="http://schemas.microsoft.com/office/powerpoint/2010/main" val="144055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eal Callout">
    <p:bg>
      <p:bgPr>
        <a:solidFill>
          <a:srgbClr val="00B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FFFF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FFFFFF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FFFFFF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FFFFFF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FFFFFF"/>
              </a:buClr>
              <a:defRPr>
                <a:solidFill>
                  <a:schemeClr val="bg1"/>
                </a:solidFill>
              </a:defRPr>
            </a:lvl5pPr>
            <a:lvl6pPr>
              <a:buClr>
                <a:srgbClr val="FFFFFF"/>
              </a:buClr>
              <a:defRPr>
                <a:solidFill>
                  <a:schemeClr val="bg1"/>
                </a:solidFill>
              </a:defRPr>
            </a:lvl6pPr>
            <a:lvl7pPr>
              <a:buClr>
                <a:srgbClr val="FFFFFF"/>
              </a:buClr>
              <a:defRPr>
                <a:solidFill>
                  <a:schemeClr val="bg1"/>
                </a:solidFill>
              </a:defRPr>
            </a:lvl7pPr>
            <a:lvl8pPr>
              <a:buClr>
                <a:srgbClr val="FFFFFF"/>
              </a:buClr>
              <a:defRPr baseline="0">
                <a:solidFill>
                  <a:schemeClr val="bg1"/>
                </a:solidFill>
              </a:defRPr>
            </a:lvl8pPr>
            <a:lvl9pPr>
              <a:buClr>
                <a:srgbClr val="FFFFFF"/>
              </a:buCl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499939-47AF-4056-AD81-A057F007EF5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9CBB15C1-21B0-4F42-8D43-6F9B2F5E4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431463" y="5980415"/>
            <a:ext cx="1636712" cy="75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28DBCF-5EE2-FD4E-8C8D-1FA02265A514}"/>
              </a:ext>
            </a:extLst>
          </p:cNvPr>
          <p:cNvCxnSpPr>
            <a:cxnSpLocks/>
          </p:cNvCxnSpPr>
          <p:nvPr/>
        </p:nvCxnSpPr>
        <p:spPr>
          <a:xfrm flipH="1">
            <a:off x="345440" y="5980113"/>
            <a:ext cx="114919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1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vy Callout">
    <p:bg>
      <p:bgPr>
        <a:solidFill>
          <a:srgbClr val="002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FFFF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FFFFFF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FFFFFF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FFFFFF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FFFFFF"/>
              </a:buClr>
              <a:defRPr>
                <a:solidFill>
                  <a:schemeClr val="bg1"/>
                </a:solidFill>
              </a:defRPr>
            </a:lvl5pPr>
            <a:lvl6pPr>
              <a:buClr>
                <a:srgbClr val="FFFFFF"/>
              </a:buClr>
              <a:defRPr>
                <a:solidFill>
                  <a:schemeClr val="bg1"/>
                </a:solidFill>
              </a:defRPr>
            </a:lvl6pPr>
            <a:lvl7pPr>
              <a:buClr>
                <a:srgbClr val="FFFFFF"/>
              </a:buClr>
              <a:defRPr>
                <a:solidFill>
                  <a:schemeClr val="bg1"/>
                </a:solidFill>
              </a:defRPr>
            </a:lvl7pPr>
            <a:lvl8pPr>
              <a:buClr>
                <a:srgbClr val="FFFFFF"/>
              </a:buClr>
              <a:defRPr baseline="0">
                <a:solidFill>
                  <a:schemeClr val="bg1"/>
                </a:solidFill>
              </a:defRPr>
            </a:lvl8pPr>
            <a:lvl9pPr>
              <a:buClr>
                <a:srgbClr val="FFFFFF"/>
              </a:buCl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499939-47AF-4056-AD81-A057F007EF5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9CBB15C1-21B0-4F42-8D43-6F9B2F5E4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431463" y="5980415"/>
            <a:ext cx="1636712" cy="75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28DBCF-5EE2-FD4E-8C8D-1FA02265A514}"/>
              </a:ext>
            </a:extLst>
          </p:cNvPr>
          <p:cNvCxnSpPr>
            <a:cxnSpLocks/>
          </p:cNvCxnSpPr>
          <p:nvPr/>
        </p:nvCxnSpPr>
        <p:spPr>
          <a:xfrm flipH="1">
            <a:off x="345440" y="5980113"/>
            <a:ext cx="114919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958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ark Grey Callout">
    <p:bg>
      <p:bgPr>
        <a:solidFill>
          <a:srgbClr val="3D3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FFFF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FFFFFF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FFFFFF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FFFFFF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FFFFFF"/>
              </a:buClr>
              <a:defRPr>
                <a:solidFill>
                  <a:schemeClr val="bg1"/>
                </a:solidFill>
              </a:defRPr>
            </a:lvl5pPr>
            <a:lvl6pPr>
              <a:buClr>
                <a:srgbClr val="FFFFFF"/>
              </a:buClr>
              <a:defRPr>
                <a:solidFill>
                  <a:schemeClr val="bg1"/>
                </a:solidFill>
              </a:defRPr>
            </a:lvl6pPr>
            <a:lvl7pPr>
              <a:buClr>
                <a:srgbClr val="FFFFFF"/>
              </a:buClr>
              <a:defRPr>
                <a:solidFill>
                  <a:schemeClr val="bg1"/>
                </a:solidFill>
              </a:defRPr>
            </a:lvl7pPr>
            <a:lvl8pPr>
              <a:buClr>
                <a:srgbClr val="FFFFFF"/>
              </a:buClr>
              <a:defRPr baseline="0">
                <a:solidFill>
                  <a:schemeClr val="bg1"/>
                </a:solidFill>
              </a:defRPr>
            </a:lvl8pPr>
            <a:lvl9pPr>
              <a:buClr>
                <a:srgbClr val="FFFFFF"/>
              </a:buCl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499939-47AF-4056-AD81-A057F007EF5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9CBB15C1-21B0-4F42-8D43-6F9B2F5E4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431463" y="5980415"/>
            <a:ext cx="1636712" cy="75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28DBCF-5EE2-FD4E-8C8D-1FA02265A514}"/>
              </a:ext>
            </a:extLst>
          </p:cNvPr>
          <p:cNvCxnSpPr>
            <a:cxnSpLocks/>
          </p:cNvCxnSpPr>
          <p:nvPr/>
        </p:nvCxnSpPr>
        <p:spPr>
          <a:xfrm flipH="1">
            <a:off x="345440" y="5980113"/>
            <a:ext cx="114919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065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7472" y="1911096"/>
            <a:ext cx="11494008" cy="3721608"/>
          </a:xfrm>
          <a:solidFill>
            <a:schemeClr val="accent2"/>
          </a:solidFill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  <a:lvl6pPr marL="2286000" indent="0" algn="ctr">
              <a:buNone/>
              <a:defRPr>
                <a:solidFill>
                  <a:schemeClr val="bg1"/>
                </a:solidFill>
              </a:defRPr>
            </a:lvl6pPr>
            <a:lvl7pPr marL="2743200" indent="0" algn="ctr">
              <a:buNone/>
              <a:defRPr>
                <a:solidFill>
                  <a:schemeClr val="bg1"/>
                </a:solidFill>
              </a:defRPr>
            </a:lvl7pPr>
            <a:lvl8pPr marL="3200400" indent="0" algn="ctr">
              <a:buNone/>
              <a:defRPr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icon to add content</a:t>
            </a:r>
          </a:p>
          <a:p>
            <a:pPr lvl="1"/>
            <a:r>
              <a:rPr lang="en-US" dirty="0"/>
              <a:t>(The teal background will disappear once you add content)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85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5358384" cy="521208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41464" y="338328"/>
            <a:ext cx="4690872" cy="5294376"/>
          </a:xfrm>
          <a:solidFill>
            <a:schemeClr val="accent2"/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None/>
              <a:tabLst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None/>
              <a:defRPr sz="2400">
                <a:solidFill>
                  <a:schemeClr val="bg1"/>
                </a:solidFill>
              </a:defRPr>
            </a:lvl3pPr>
            <a:lvl4pPr marL="1371600" indent="0" algn="ctr">
              <a:buNone/>
              <a:defRPr sz="2000">
                <a:solidFill>
                  <a:schemeClr val="bg1"/>
                </a:solidFill>
              </a:defRPr>
            </a:lvl4pPr>
            <a:lvl5pPr marL="1828800" indent="0" algn="ctr">
              <a:buNone/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icon to add content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(The teal background will disappear once you add content)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9224" y="1463040"/>
            <a:ext cx="5358384" cy="3575304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4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200"/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200"/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200"/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200"/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2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21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5358384" cy="521208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1464" y="338328"/>
            <a:ext cx="4690872" cy="5294376"/>
          </a:xfrm>
          <a:solidFill>
            <a:schemeClr val="accent2"/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None/>
              <a:tabLst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9224" y="1463040"/>
            <a:ext cx="5358384" cy="3575304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4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200"/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200"/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200"/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200"/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2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37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49944A-28A2-8441-A49F-C95D67163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96" y="1732313"/>
            <a:ext cx="7325009" cy="33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31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F1AF92-9EC3-2240-80FD-3238F85B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8" descr="Radian_Primary_Logo_Full_Color_RGB_LR.png">
            <a:extLst>
              <a:ext uri="{FF2B5EF4-FFF2-40B4-BE49-F238E27FC236}">
                <a16:creationId xmlns:a16="http://schemas.microsoft.com/office/drawing/2014/main" id="{BA5C8D5F-54E0-DC40-8955-31817DD1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23760" y="1609344"/>
            <a:ext cx="4224528" cy="630936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en-US" dirty="0"/>
              <a:t>Headline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23760" y="2295144"/>
            <a:ext cx="4224528" cy="3072384"/>
          </a:xfrm>
        </p:spPr>
        <p:txBody>
          <a:bodyPr/>
          <a:lstStyle>
            <a:lvl1pPr marL="342900" indent="-342900" algn="l">
              <a:buSzPct val="75000"/>
              <a:buFont typeface="Wingdings" panose="05000000000000000000" pitchFamily="2" charset="2"/>
              <a:buChar char="§"/>
              <a:defRPr sz="2000" baseline="0"/>
            </a:lvl1pPr>
            <a:lvl2pPr marL="742950" indent="-285750" algn="l">
              <a:buSzPct val="75000"/>
              <a:buFont typeface="Wingdings" panose="05000000000000000000" pitchFamily="2" charset="2"/>
              <a:buChar char="§"/>
              <a:defRPr sz="1800"/>
            </a:lvl2pPr>
            <a:lvl3pPr marL="1200150" indent="-285750" algn="l">
              <a:buSzPct val="75000"/>
              <a:buFont typeface="Wingdings" panose="05000000000000000000" pitchFamily="2" charset="2"/>
              <a:buChar char="§"/>
              <a:defRPr sz="1600"/>
            </a:lvl3pPr>
            <a:lvl4pPr marL="1657350" indent="-285750" algn="l">
              <a:buSzPct val="75000"/>
              <a:buFont typeface="Wingdings" panose="05000000000000000000" pitchFamily="2" charset="2"/>
              <a:buChar char="§"/>
              <a:defRPr sz="1400"/>
            </a:lvl4pPr>
            <a:lvl5pPr marL="2000250" indent="-171450" algn="l">
              <a:buSzPct val="75000"/>
              <a:buFont typeface="Wingdings" panose="05000000000000000000" pitchFamily="2" charset="2"/>
              <a:buChar char="§"/>
              <a:defRPr sz="1200"/>
            </a:lvl5pPr>
            <a:lvl6pPr marL="2457450" indent="-171450" algn="l">
              <a:buSzPct val="75000"/>
              <a:buFont typeface="Wingdings" panose="05000000000000000000" pitchFamily="2" charset="2"/>
              <a:buChar char="§"/>
              <a:defRPr sz="1200"/>
            </a:lvl6pPr>
            <a:lvl7pPr marL="2914650" indent="-171450" algn="l">
              <a:buSzPct val="75000"/>
              <a:buFont typeface="Wingdings" panose="05000000000000000000" pitchFamily="2" charset="2"/>
              <a:buChar char="§"/>
              <a:defRPr sz="1200"/>
            </a:lvl7pPr>
            <a:lvl8pPr marL="3371850" indent="-171450" algn="l">
              <a:buSzPct val="75000"/>
              <a:buFont typeface="Wingdings" panose="05000000000000000000" pitchFamily="2" charset="2"/>
              <a:buChar char="§"/>
              <a:defRPr sz="1200"/>
            </a:lvl8pPr>
            <a:lvl9pPr marL="3829050" indent="-171450" algn="l">
              <a:buSzPct val="75000"/>
              <a:buFont typeface="Wingdings" panose="05000000000000000000" pitchFamily="2" charset="2"/>
              <a:buChar char="§"/>
              <a:defRPr sz="1200"/>
            </a:lvl9pPr>
          </a:lstStyle>
          <a:p>
            <a:r>
              <a:rPr lang="en-US" dirty="0"/>
              <a:t>Purpose of Meeting &amp; Date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  <a:p>
            <a:pPr lvl="5"/>
            <a:r>
              <a:rPr lang="en-US" dirty="0"/>
              <a:t>Level 6</a:t>
            </a:r>
          </a:p>
          <a:p>
            <a:pPr lvl="6"/>
            <a:r>
              <a:rPr lang="en-US" dirty="0"/>
              <a:t>Level 7</a:t>
            </a:r>
          </a:p>
          <a:p>
            <a:pPr lvl="7"/>
            <a:r>
              <a:rPr lang="en-US" dirty="0"/>
              <a:t>Level 8</a:t>
            </a:r>
          </a:p>
          <a:p>
            <a:pPr lvl="8"/>
            <a:r>
              <a:rPr lang="en-US" dirty="0"/>
              <a:t>Level 9</a:t>
            </a:r>
          </a:p>
        </p:txBody>
      </p:sp>
    </p:spTree>
    <p:extLst>
      <p:ext uri="{BB962C8B-B14F-4D97-AF65-F5344CB8AC3E}">
        <p14:creationId xmlns:p14="http://schemas.microsoft.com/office/powerpoint/2010/main" val="3851151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837EC0B6-28D1-7F48-A0F5-2DE6EBFE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Radian_Primary_Logo_Full_Color_RGB_LR.png">
            <a:extLst>
              <a:ext uri="{FF2B5EF4-FFF2-40B4-BE49-F238E27FC236}">
                <a16:creationId xmlns:a16="http://schemas.microsoft.com/office/drawing/2014/main" id="{1E89A044-BF23-F640-9A1F-ACEB31848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672" y="1618488"/>
            <a:ext cx="6327648" cy="704088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4672" y="3072384"/>
            <a:ext cx="6327648" cy="281635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>
                <a:solidFill>
                  <a:srgbClr val="002B49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>
                <a:solidFill>
                  <a:srgbClr val="002B49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800">
                <a:solidFill>
                  <a:srgbClr val="002B49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additional text here if needed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29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837EC0B6-28D1-7F48-A0F5-2DE6EBFE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Radian_Primary_Logo_Full_Color_RGB_LR.png">
            <a:extLst>
              <a:ext uri="{FF2B5EF4-FFF2-40B4-BE49-F238E27FC236}">
                <a16:creationId xmlns:a16="http://schemas.microsoft.com/office/drawing/2014/main" id="{1E89A044-BF23-F640-9A1F-ACEB31848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672" y="1618488"/>
            <a:ext cx="6327648" cy="704088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4672" y="3072384"/>
            <a:ext cx="6327648" cy="281635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>
                <a:solidFill>
                  <a:srgbClr val="002B49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>
                <a:solidFill>
                  <a:srgbClr val="002B49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800">
                <a:solidFill>
                  <a:srgbClr val="002B49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additional text here if needed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639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lumn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63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lumn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3657600"/>
            <a:ext cx="10680192" cy="192024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80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s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1947672"/>
            <a:ext cx="10680192" cy="365760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9224" y="1307592"/>
            <a:ext cx="10680192" cy="521208"/>
          </a:xfrm>
        </p:spPr>
        <p:txBody>
          <a:bodyPr/>
          <a:lstStyle>
            <a:lvl1pPr marL="0" indent="0">
              <a:buNone/>
              <a:defRPr sz="1400" b="1"/>
            </a:lvl1pPr>
            <a:lvl2pPr marL="228600" indent="0">
              <a:buNone/>
              <a:defRPr sz="1400" b="1"/>
            </a:lvl2pPr>
            <a:lvl3pPr marL="457200" indent="0">
              <a:buNone/>
              <a:defRPr sz="1200" b="1"/>
            </a:lvl3pPr>
            <a:lvl4pPr marL="685800" indent="0">
              <a:buNone/>
              <a:defRPr sz="1200" b="1"/>
            </a:lvl4pPr>
            <a:lvl5pPr marL="914400" indent="0">
              <a:buNone/>
              <a:defRPr sz="1050" b="1"/>
            </a:lvl5pPr>
            <a:lvl6pPr marL="1143000" indent="0">
              <a:buNone/>
              <a:defRPr sz="1050" b="1" baseline="0"/>
            </a:lvl6pPr>
            <a:lvl7pPr marL="1371600" indent="0">
              <a:buNone/>
              <a:defRPr sz="1000" b="1" baseline="0"/>
            </a:lvl7pPr>
            <a:lvl8pPr marL="1600200" indent="0">
              <a:buNone/>
              <a:defRPr sz="1000" b="1" baseline="0"/>
            </a:lvl8pPr>
            <a:lvl9pPr marL="1828800" indent="0">
              <a:buNone/>
              <a:defRPr sz="1000" b="1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27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s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4764024"/>
            <a:ext cx="10680192" cy="82296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9224" y="1307592"/>
            <a:ext cx="10680192" cy="521208"/>
          </a:xfrm>
        </p:spPr>
        <p:txBody>
          <a:bodyPr/>
          <a:lstStyle>
            <a:lvl1pPr marL="0" indent="0">
              <a:buNone/>
              <a:defRPr sz="1400" b="1"/>
            </a:lvl1pPr>
            <a:lvl2pPr marL="228600" indent="0">
              <a:buNone/>
              <a:defRPr sz="1400" b="1"/>
            </a:lvl2pPr>
            <a:lvl3pPr marL="457200" indent="0">
              <a:buNone/>
              <a:defRPr sz="1200" b="1"/>
            </a:lvl3pPr>
            <a:lvl4pPr marL="685800" indent="0">
              <a:buNone/>
              <a:defRPr sz="1200" b="1"/>
            </a:lvl4pPr>
            <a:lvl5pPr marL="914400" indent="0">
              <a:buNone/>
              <a:defRPr sz="1050" b="1"/>
            </a:lvl5pPr>
            <a:lvl6pPr marL="1143000" indent="0">
              <a:buNone/>
              <a:defRPr sz="1050" b="1" baseline="0"/>
            </a:lvl6pPr>
            <a:lvl7pPr marL="1371600" indent="0">
              <a:buNone/>
              <a:defRPr sz="1000" b="1" baseline="0"/>
            </a:lvl7pPr>
            <a:lvl8pPr marL="1600200" indent="0">
              <a:buNone/>
              <a:defRPr sz="1000" b="1" baseline="0"/>
            </a:lvl8pPr>
            <a:lvl9pPr marL="1828800" indent="0">
              <a:buNone/>
              <a:defRPr sz="1000" b="1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882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8" y="1307592"/>
            <a:ext cx="5239512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3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02920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70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02920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8" y="1307592"/>
            <a:ext cx="5239512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480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340096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5120" y="3904488"/>
            <a:ext cx="4654296" cy="16824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57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498348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5936" y="1307592"/>
            <a:ext cx="498348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5990544" y="1307592"/>
            <a:ext cx="0" cy="429768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9455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10680192" cy="365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24" y="1307592"/>
            <a:ext cx="4983480" cy="27432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1400" b="1"/>
            </a:lvl2pPr>
            <a:lvl3pPr marL="914400" indent="0">
              <a:buNone/>
              <a:defRPr sz="1200" b="1"/>
            </a:lvl3pPr>
            <a:lvl4pPr marL="1371600" indent="0">
              <a:buNone/>
              <a:defRPr sz="1100" b="1"/>
            </a:lvl4pPr>
            <a:lvl5pPr marL="1828800" indent="0">
              <a:buNone/>
              <a:defRPr sz="1100" b="1"/>
            </a:lvl5pPr>
            <a:lvl6pPr marL="2286000" indent="0">
              <a:buNone/>
              <a:defRPr sz="1100" b="1"/>
            </a:lvl6pPr>
            <a:lvl7pPr marL="2743200" indent="0">
              <a:buNone/>
              <a:defRPr sz="1100" b="1"/>
            </a:lvl7pPr>
            <a:lvl8pPr marL="3200400" indent="0">
              <a:buNone/>
              <a:defRPr sz="1100" b="1"/>
            </a:lvl8pPr>
            <a:lvl9pPr marL="3657600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224" y="1764792"/>
            <a:ext cx="4983480" cy="386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936" y="1307592"/>
            <a:ext cx="4983480" cy="27432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1400" b="1"/>
            </a:lvl2pPr>
            <a:lvl3pPr marL="914400" indent="0">
              <a:buNone/>
              <a:defRPr sz="1200" b="1"/>
            </a:lvl3pPr>
            <a:lvl4pPr marL="1371600" indent="0">
              <a:buNone/>
              <a:defRPr sz="1100" b="1"/>
            </a:lvl4pPr>
            <a:lvl5pPr marL="1828800" indent="0">
              <a:buNone/>
              <a:defRPr sz="1100" b="1"/>
            </a:lvl5pPr>
            <a:lvl6pPr marL="2286000" indent="0">
              <a:buNone/>
              <a:defRPr sz="1100" b="1"/>
            </a:lvl6pPr>
            <a:lvl7pPr marL="2743200" indent="0">
              <a:buNone/>
              <a:defRPr sz="1100" b="1"/>
            </a:lvl7pPr>
            <a:lvl8pPr marL="3200400" indent="0">
              <a:buNone/>
              <a:defRPr sz="1100" b="1"/>
            </a:lvl8pPr>
            <a:lvl9pPr marL="3657600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936" y="1764792"/>
            <a:ext cx="4983480" cy="386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5990544" y="1307592"/>
            <a:ext cx="0" cy="430682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13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91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789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279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5358384" cy="36576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41464" y="338328"/>
            <a:ext cx="4690872" cy="5294376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400">
                <a:solidFill>
                  <a:schemeClr val="bg1"/>
                </a:solidFill>
              </a:defRPr>
            </a:lvl3pPr>
            <a:lvl4pPr marL="1371600" indent="0" algn="ctr">
              <a:buNone/>
              <a:defRPr sz="2000">
                <a:solidFill>
                  <a:schemeClr val="bg1"/>
                </a:solidFill>
              </a:defRPr>
            </a:lvl4pPr>
            <a:lvl5pPr marL="1828800" indent="0" algn="ctr">
              <a:buNone/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icon to add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9224" y="1280160"/>
            <a:ext cx="5358384" cy="429768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027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5358384" cy="36576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1464" y="338328"/>
            <a:ext cx="4690872" cy="5294376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9224" y="1280160"/>
            <a:ext cx="5358384" cy="429768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157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49944A-28A2-8441-A49F-C95D67163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96" y="1732313"/>
            <a:ext cx="7325009" cy="33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165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F1AF92-9EC3-2240-80FD-3238F85B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8" descr="Radian_Primary_Logo_Full_Color_RGB_LR.png">
            <a:extLst>
              <a:ext uri="{FF2B5EF4-FFF2-40B4-BE49-F238E27FC236}">
                <a16:creationId xmlns:a16="http://schemas.microsoft.com/office/drawing/2014/main" id="{BA5C8D5F-54E0-DC40-8955-31817DD1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23760" y="1609344"/>
            <a:ext cx="4224528" cy="630936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en-US" dirty="0"/>
              <a:t>Headline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23760" y="2295144"/>
            <a:ext cx="4224528" cy="3072384"/>
          </a:xfrm>
        </p:spPr>
        <p:txBody>
          <a:bodyPr/>
          <a:lstStyle>
            <a:lvl1pPr marL="342900" indent="-342900" algn="l">
              <a:buSzPct val="75000"/>
              <a:buFont typeface="Wingdings" panose="05000000000000000000" pitchFamily="2" charset="2"/>
              <a:buChar char="§"/>
              <a:defRPr sz="2000" baseline="0"/>
            </a:lvl1pPr>
            <a:lvl2pPr marL="742950" indent="-285750" algn="l">
              <a:buSzPct val="75000"/>
              <a:buFont typeface="Wingdings" panose="05000000000000000000" pitchFamily="2" charset="2"/>
              <a:buChar char="§"/>
              <a:defRPr sz="1800"/>
            </a:lvl2pPr>
            <a:lvl3pPr marL="1200150" indent="-285750" algn="l">
              <a:buSzPct val="75000"/>
              <a:buFont typeface="Wingdings" panose="05000000000000000000" pitchFamily="2" charset="2"/>
              <a:buChar char="§"/>
              <a:defRPr sz="1600"/>
            </a:lvl3pPr>
            <a:lvl4pPr marL="1657350" indent="-285750" algn="l">
              <a:buSzPct val="75000"/>
              <a:buFont typeface="Wingdings" panose="05000000000000000000" pitchFamily="2" charset="2"/>
              <a:buChar char="§"/>
              <a:defRPr sz="1400"/>
            </a:lvl4pPr>
            <a:lvl5pPr marL="2000250" indent="-171450" algn="l">
              <a:buSzPct val="75000"/>
              <a:buFont typeface="Wingdings" panose="05000000000000000000" pitchFamily="2" charset="2"/>
              <a:buChar char="§"/>
              <a:defRPr sz="1200"/>
            </a:lvl5pPr>
            <a:lvl6pPr marL="2457450" indent="-171450" algn="l">
              <a:buSzPct val="75000"/>
              <a:buFont typeface="Wingdings" panose="05000000000000000000" pitchFamily="2" charset="2"/>
              <a:buChar char="§"/>
              <a:defRPr sz="1200"/>
            </a:lvl6pPr>
            <a:lvl7pPr marL="2914650" indent="-171450" algn="l">
              <a:buSzPct val="75000"/>
              <a:buFont typeface="Wingdings" panose="05000000000000000000" pitchFamily="2" charset="2"/>
              <a:buChar char="§"/>
              <a:defRPr sz="1200"/>
            </a:lvl7pPr>
            <a:lvl8pPr marL="3371850" indent="-171450" algn="l">
              <a:buSzPct val="75000"/>
              <a:buFont typeface="Wingdings" panose="05000000000000000000" pitchFamily="2" charset="2"/>
              <a:buChar char="§"/>
              <a:defRPr sz="1200"/>
            </a:lvl8pPr>
            <a:lvl9pPr marL="3829050" indent="-171450" algn="l">
              <a:buSzPct val="75000"/>
              <a:buFont typeface="Wingdings" panose="05000000000000000000" pitchFamily="2" charset="2"/>
              <a:buChar char="§"/>
              <a:defRPr sz="1200"/>
            </a:lvl9pPr>
          </a:lstStyle>
          <a:p>
            <a:r>
              <a:rPr lang="en-US" dirty="0"/>
              <a:t>Purpose of Meeting &amp; Date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  <a:p>
            <a:pPr lvl="5"/>
            <a:r>
              <a:rPr lang="en-US" dirty="0"/>
              <a:t>Level 6</a:t>
            </a:r>
          </a:p>
          <a:p>
            <a:pPr lvl="6"/>
            <a:r>
              <a:rPr lang="en-US" dirty="0"/>
              <a:t>Level 7</a:t>
            </a:r>
          </a:p>
          <a:p>
            <a:pPr lvl="7"/>
            <a:r>
              <a:rPr lang="en-US" dirty="0"/>
              <a:t>Level 8</a:t>
            </a:r>
          </a:p>
          <a:p>
            <a:pPr lvl="8"/>
            <a:r>
              <a:rPr lang="en-US" dirty="0"/>
              <a:t>Level 9</a:t>
            </a:r>
          </a:p>
        </p:txBody>
      </p:sp>
    </p:spTree>
    <p:extLst>
      <p:ext uri="{BB962C8B-B14F-4D97-AF65-F5344CB8AC3E}">
        <p14:creationId xmlns:p14="http://schemas.microsoft.com/office/powerpoint/2010/main" val="35495782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837EC0B6-28D1-7F48-A0F5-2DE6EBFE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Radian_Primary_Logo_Full_Color_RGB_LR.png">
            <a:extLst>
              <a:ext uri="{FF2B5EF4-FFF2-40B4-BE49-F238E27FC236}">
                <a16:creationId xmlns:a16="http://schemas.microsoft.com/office/drawing/2014/main" id="{1E89A044-BF23-F640-9A1F-ACEB31848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672" y="1618488"/>
            <a:ext cx="6327648" cy="704088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4672" y="3072384"/>
            <a:ext cx="6327648" cy="281635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>
                <a:solidFill>
                  <a:srgbClr val="002B49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>
                <a:solidFill>
                  <a:srgbClr val="002B49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800">
                <a:solidFill>
                  <a:srgbClr val="002B49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additional text here if needed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344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382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lumn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971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lumn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3657600"/>
            <a:ext cx="10680192" cy="192024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8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463040"/>
            <a:ext cx="5029200" cy="4123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8" y="1463040"/>
            <a:ext cx="5239512" cy="4123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247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s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1947672"/>
            <a:ext cx="10680192" cy="365760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9224" y="1307592"/>
            <a:ext cx="10680192" cy="521208"/>
          </a:xfrm>
        </p:spPr>
        <p:txBody>
          <a:bodyPr/>
          <a:lstStyle>
            <a:lvl1pPr marL="0" indent="0">
              <a:buNone/>
              <a:defRPr sz="1400" b="1"/>
            </a:lvl1pPr>
            <a:lvl2pPr marL="228600" indent="0">
              <a:buNone/>
              <a:defRPr sz="1400" b="1"/>
            </a:lvl2pPr>
            <a:lvl3pPr marL="457200" indent="0">
              <a:buNone/>
              <a:defRPr sz="1200" b="1"/>
            </a:lvl3pPr>
            <a:lvl4pPr marL="685800" indent="0">
              <a:buNone/>
              <a:defRPr sz="1200" b="1"/>
            </a:lvl4pPr>
            <a:lvl5pPr marL="914400" indent="0">
              <a:buNone/>
              <a:defRPr sz="1050" b="1"/>
            </a:lvl5pPr>
            <a:lvl6pPr marL="1143000" indent="0">
              <a:buNone/>
              <a:defRPr sz="1050" b="1" baseline="0"/>
            </a:lvl6pPr>
            <a:lvl7pPr marL="1371600" indent="0">
              <a:buNone/>
              <a:defRPr sz="1000" b="1" baseline="0"/>
            </a:lvl7pPr>
            <a:lvl8pPr marL="1600200" indent="0">
              <a:buNone/>
              <a:defRPr sz="1000" b="1" baseline="0"/>
            </a:lvl8pPr>
            <a:lvl9pPr marL="1828800" indent="0">
              <a:buNone/>
              <a:defRPr sz="1000" b="1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431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s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4764024"/>
            <a:ext cx="10680192" cy="82296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9224" y="1307592"/>
            <a:ext cx="10680192" cy="521208"/>
          </a:xfrm>
        </p:spPr>
        <p:txBody>
          <a:bodyPr/>
          <a:lstStyle>
            <a:lvl1pPr marL="0" indent="0">
              <a:buNone/>
              <a:defRPr sz="1400" b="1"/>
            </a:lvl1pPr>
            <a:lvl2pPr marL="228600" indent="0">
              <a:buNone/>
              <a:defRPr sz="1400" b="1"/>
            </a:lvl2pPr>
            <a:lvl3pPr marL="457200" indent="0">
              <a:buNone/>
              <a:defRPr sz="1200" b="1"/>
            </a:lvl3pPr>
            <a:lvl4pPr marL="685800" indent="0">
              <a:buNone/>
              <a:defRPr sz="1200" b="1"/>
            </a:lvl4pPr>
            <a:lvl5pPr marL="914400" indent="0">
              <a:buNone/>
              <a:defRPr sz="1050" b="1"/>
            </a:lvl5pPr>
            <a:lvl6pPr marL="1143000" indent="0">
              <a:buNone/>
              <a:defRPr sz="1050" b="1" baseline="0"/>
            </a:lvl6pPr>
            <a:lvl7pPr marL="1371600" indent="0">
              <a:buNone/>
              <a:defRPr sz="1000" b="1" baseline="0"/>
            </a:lvl7pPr>
            <a:lvl8pPr marL="1600200" indent="0">
              <a:buNone/>
              <a:defRPr sz="1000" b="1" baseline="0"/>
            </a:lvl8pPr>
            <a:lvl9pPr marL="1828800" indent="0">
              <a:buNone/>
              <a:defRPr sz="1000" b="1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59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8" y="1307592"/>
            <a:ext cx="5239512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72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02920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047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02920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8" y="1307592"/>
            <a:ext cx="5239512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434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340096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5120" y="3904488"/>
            <a:ext cx="4654296" cy="16824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22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498348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5936" y="1307592"/>
            <a:ext cx="498348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5990544" y="1307592"/>
            <a:ext cx="0" cy="429768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3530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10680192" cy="365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24" y="1307592"/>
            <a:ext cx="4983480" cy="27432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1400" b="1"/>
            </a:lvl2pPr>
            <a:lvl3pPr marL="914400" indent="0">
              <a:buNone/>
              <a:defRPr sz="1200" b="1"/>
            </a:lvl3pPr>
            <a:lvl4pPr marL="1371600" indent="0">
              <a:buNone/>
              <a:defRPr sz="1100" b="1"/>
            </a:lvl4pPr>
            <a:lvl5pPr marL="1828800" indent="0">
              <a:buNone/>
              <a:defRPr sz="1100" b="1"/>
            </a:lvl5pPr>
            <a:lvl6pPr marL="2286000" indent="0">
              <a:buNone/>
              <a:defRPr sz="1100" b="1"/>
            </a:lvl6pPr>
            <a:lvl7pPr marL="2743200" indent="0">
              <a:buNone/>
              <a:defRPr sz="1100" b="1"/>
            </a:lvl7pPr>
            <a:lvl8pPr marL="3200400" indent="0">
              <a:buNone/>
              <a:defRPr sz="1100" b="1"/>
            </a:lvl8pPr>
            <a:lvl9pPr marL="3657600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224" y="1764792"/>
            <a:ext cx="4983480" cy="386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936" y="1307592"/>
            <a:ext cx="4983480" cy="27432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1400" b="1"/>
            </a:lvl2pPr>
            <a:lvl3pPr marL="914400" indent="0">
              <a:buNone/>
              <a:defRPr sz="1200" b="1"/>
            </a:lvl3pPr>
            <a:lvl4pPr marL="1371600" indent="0">
              <a:buNone/>
              <a:defRPr sz="1100" b="1"/>
            </a:lvl4pPr>
            <a:lvl5pPr marL="1828800" indent="0">
              <a:buNone/>
              <a:defRPr sz="1100" b="1"/>
            </a:lvl5pPr>
            <a:lvl6pPr marL="2286000" indent="0">
              <a:buNone/>
              <a:defRPr sz="1100" b="1"/>
            </a:lvl6pPr>
            <a:lvl7pPr marL="2743200" indent="0">
              <a:buNone/>
              <a:defRPr sz="1100" b="1"/>
            </a:lvl7pPr>
            <a:lvl8pPr marL="3200400" indent="0">
              <a:buNone/>
              <a:defRPr sz="1100" b="1"/>
            </a:lvl8pPr>
            <a:lvl9pPr marL="3657600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936" y="1764792"/>
            <a:ext cx="4983480" cy="386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5990544" y="1307592"/>
            <a:ext cx="0" cy="430682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4898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57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1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8" y="1463040"/>
            <a:ext cx="5239512" cy="4123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911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5358384" cy="36576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41464" y="338328"/>
            <a:ext cx="4690872" cy="5294376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400">
                <a:solidFill>
                  <a:schemeClr val="bg1"/>
                </a:solidFill>
              </a:defRPr>
            </a:lvl3pPr>
            <a:lvl4pPr marL="1371600" indent="0" algn="ctr">
              <a:buNone/>
              <a:defRPr sz="2000">
                <a:solidFill>
                  <a:schemeClr val="bg1"/>
                </a:solidFill>
              </a:defRPr>
            </a:lvl4pPr>
            <a:lvl5pPr marL="1828800" indent="0" algn="ctr">
              <a:buNone/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icon to add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9224" y="1280160"/>
            <a:ext cx="5358384" cy="429768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104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5358384" cy="36576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1464" y="338328"/>
            <a:ext cx="4690872" cy="5294376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9224" y="1280160"/>
            <a:ext cx="5358384" cy="429768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155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49944A-28A2-8441-A49F-C95D67163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96" y="1732313"/>
            <a:ext cx="7325009" cy="33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187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F1AF92-9EC3-2240-80FD-3238F85B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8" descr="Radian_Primary_Logo_Full_Color_RGB_LR.png">
            <a:extLst>
              <a:ext uri="{FF2B5EF4-FFF2-40B4-BE49-F238E27FC236}">
                <a16:creationId xmlns:a16="http://schemas.microsoft.com/office/drawing/2014/main" id="{BA5C8D5F-54E0-DC40-8955-31817DD1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23760" y="1609344"/>
            <a:ext cx="4224528" cy="630936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en-US" dirty="0"/>
              <a:t>Headline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23760" y="2295144"/>
            <a:ext cx="4224528" cy="3072384"/>
          </a:xfrm>
        </p:spPr>
        <p:txBody>
          <a:bodyPr/>
          <a:lstStyle>
            <a:lvl1pPr marL="342900" indent="-342900" algn="l">
              <a:buSzPct val="75000"/>
              <a:buFont typeface="Wingdings" panose="05000000000000000000" pitchFamily="2" charset="2"/>
              <a:buChar char="§"/>
              <a:defRPr sz="2000" baseline="0"/>
            </a:lvl1pPr>
            <a:lvl2pPr marL="742950" indent="-285750" algn="l">
              <a:buSzPct val="75000"/>
              <a:buFont typeface="Wingdings" panose="05000000000000000000" pitchFamily="2" charset="2"/>
              <a:buChar char="§"/>
              <a:defRPr sz="1800"/>
            </a:lvl2pPr>
            <a:lvl3pPr marL="1200150" indent="-285750" algn="l">
              <a:buSzPct val="75000"/>
              <a:buFont typeface="Wingdings" panose="05000000000000000000" pitchFamily="2" charset="2"/>
              <a:buChar char="§"/>
              <a:defRPr sz="1600"/>
            </a:lvl3pPr>
            <a:lvl4pPr marL="1657350" indent="-285750" algn="l">
              <a:buSzPct val="75000"/>
              <a:buFont typeface="Wingdings" panose="05000000000000000000" pitchFamily="2" charset="2"/>
              <a:buChar char="§"/>
              <a:defRPr sz="1400"/>
            </a:lvl4pPr>
            <a:lvl5pPr marL="2000250" indent="-171450" algn="l">
              <a:buSzPct val="75000"/>
              <a:buFont typeface="Wingdings" panose="05000000000000000000" pitchFamily="2" charset="2"/>
              <a:buChar char="§"/>
              <a:defRPr sz="1200"/>
            </a:lvl5pPr>
            <a:lvl6pPr marL="2457450" indent="-171450" algn="l">
              <a:buSzPct val="75000"/>
              <a:buFont typeface="Wingdings" panose="05000000000000000000" pitchFamily="2" charset="2"/>
              <a:buChar char="§"/>
              <a:defRPr sz="1200"/>
            </a:lvl6pPr>
            <a:lvl7pPr marL="2914650" indent="-171450" algn="l">
              <a:buSzPct val="75000"/>
              <a:buFont typeface="Wingdings" panose="05000000000000000000" pitchFamily="2" charset="2"/>
              <a:buChar char="§"/>
              <a:defRPr sz="1200"/>
            </a:lvl7pPr>
            <a:lvl8pPr marL="3371850" indent="-171450" algn="l">
              <a:buSzPct val="75000"/>
              <a:buFont typeface="Wingdings" panose="05000000000000000000" pitchFamily="2" charset="2"/>
              <a:buChar char="§"/>
              <a:defRPr sz="1200"/>
            </a:lvl8pPr>
            <a:lvl9pPr marL="3829050" indent="-171450" algn="l">
              <a:buSzPct val="75000"/>
              <a:buFont typeface="Wingdings" panose="05000000000000000000" pitchFamily="2" charset="2"/>
              <a:buChar char="§"/>
              <a:defRPr sz="1200"/>
            </a:lvl9pPr>
          </a:lstStyle>
          <a:p>
            <a:r>
              <a:rPr lang="en-US" dirty="0"/>
              <a:t>Purpose of Meeting &amp; Date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  <a:p>
            <a:pPr lvl="5"/>
            <a:r>
              <a:rPr lang="en-US" dirty="0"/>
              <a:t>Level 6</a:t>
            </a:r>
          </a:p>
          <a:p>
            <a:pPr lvl="6"/>
            <a:r>
              <a:rPr lang="en-US" dirty="0"/>
              <a:t>Level 7</a:t>
            </a:r>
          </a:p>
          <a:p>
            <a:pPr lvl="7"/>
            <a:r>
              <a:rPr lang="en-US" dirty="0"/>
              <a:t>Level 8</a:t>
            </a:r>
          </a:p>
          <a:p>
            <a:pPr lvl="8"/>
            <a:r>
              <a:rPr lang="en-US" dirty="0"/>
              <a:t>Level 9</a:t>
            </a:r>
          </a:p>
        </p:txBody>
      </p:sp>
    </p:spTree>
    <p:extLst>
      <p:ext uri="{BB962C8B-B14F-4D97-AF65-F5344CB8AC3E}">
        <p14:creationId xmlns:p14="http://schemas.microsoft.com/office/powerpoint/2010/main" val="4064951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837EC0B6-28D1-7F48-A0F5-2DE6EBFE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Radian_Primary_Logo_Full_Color_RGB_LR.png">
            <a:extLst>
              <a:ext uri="{FF2B5EF4-FFF2-40B4-BE49-F238E27FC236}">
                <a16:creationId xmlns:a16="http://schemas.microsoft.com/office/drawing/2014/main" id="{1E89A044-BF23-F640-9A1F-ACEB31848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672" y="1618488"/>
            <a:ext cx="6327648" cy="704088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4672" y="3072384"/>
            <a:ext cx="6327648" cy="281635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>
                <a:solidFill>
                  <a:srgbClr val="002B49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>
                <a:solidFill>
                  <a:srgbClr val="002B49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800">
                <a:solidFill>
                  <a:srgbClr val="002B49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additional text here if needed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5728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89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lumn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525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lumn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3657600"/>
            <a:ext cx="10680192" cy="192024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292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s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1947672"/>
            <a:ext cx="10680192" cy="365760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9224" y="1307592"/>
            <a:ext cx="10680192" cy="521208"/>
          </a:xfrm>
        </p:spPr>
        <p:txBody>
          <a:bodyPr/>
          <a:lstStyle>
            <a:lvl1pPr marL="0" indent="0">
              <a:buNone/>
              <a:defRPr sz="1400" b="1"/>
            </a:lvl1pPr>
            <a:lvl2pPr marL="228600" indent="0">
              <a:buNone/>
              <a:defRPr sz="1400" b="1"/>
            </a:lvl2pPr>
            <a:lvl3pPr marL="457200" indent="0">
              <a:buNone/>
              <a:defRPr sz="1200" b="1"/>
            </a:lvl3pPr>
            <a:lvl4pPr marL="685800" indent="0">
              <a:buNone/>
              <a:defRPr sz="1200" b="1"/>
            </a:lvl4pPr>
            <a:lvl5pPr marL="914400" indent="0">
              <a:buNone/>
              <a:defRPr sz="1050" b="1"/>
            </a:lvl5pPr>
            <a:lvl6pPr marL="1143000" indent="0">
              <a:buNone/>
              <a:defRPr sz="1050" b="1" baseline="0"/>
            </a:lvl6pPr>
            <a:lvl7pPr marL="1371600" indent="0">
              <a:buNone/>
              <a:defRPr sz="1000" b="1" baseline="0"/>
            </a:lvl7pPr>
            <a:lvl8pPr marL="1600200" indent="0">
              <a:buNone/>
              <a:defRPr sz="1000" b="1" baseline="0"/>
            </a:lvl8pPr>
            <a:lvl9pPr marL="1828800" indent="0">
              <a:buNone/>
              <a:defRPr sz="1000" b="1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229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s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4764024"/>
            <a:ext cx="10680192" cy="82296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9224" y="1307592"/>
            <a:ext cx="10680192" cy="521208"/>
          </a:xfrm>
        </p:spPr>
        <p:txBody>
          <a:bodyPr/>
          <a:lstStyle>
            <a:lvl1pPr marL="0" indent="0">
              <a:buNone/>
              <a:defRPr sz="1400" b="1"/>
            </a:lvl1pPr>
            <a:lvl2pPr marL="228600" indent="0">
              <a:buNone/>
              <a:defRPr sz="1400" b="1"/>
            </a:lvl2pPr>
            <a:lvl3pPr marL="457200" indent="0">
              <a:buNone/>
              <a:defRPr sz="1200" b="1"/>
            </a:lvl3pPr>
            <a:lvl4pPr marL="685800" indent="0">
              <a:buNone/>
              <a:defRPr sz="1200" b="1"/>
            </a:lvl4pPr>
            <a:lvl5pPr marL="914400" indent="0">
              <a:buNone/>
              <a:defRPr sz="1050" b="1"/>
            </a:lvl5pPr>
            <a:lvl6pPr marL="1143000" indent="0">
              <a:buNone/>
              <a:defRPr sz="1050" b="1" baseline="0"/>
            </a:lvl6pPr>
            <a:lvl7pPr marL="1371600" indent="0">
              <a:buNone/>
              <a:defRPr sz="1000" b="1" baseline="0"/>
            </a:lvl7pPr>
            <a:lvl8pPr marL="1600200" indent="0">
              <a:buNone/>
              <a:defRPr sz="1000" b="1" baseline="0"/>
            </a:lvl8pPr>
            <a:lvl9pPr marL="1828800" indent="0">
              <a:buNone/>
              <a:defRPr sz="1000" b="1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3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463040"/>
            <a:ext cx="4983480" cy="4123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5936" y="1463040"/>
            <a:ext cx="4983480" cy="4123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5990544" y="1463040"/>
            <a:ext cx="0" cy="412394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22813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8" y="1307592"/>
            <a:ext cx="5239512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253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02920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959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02920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8" y="1307592"/>
            <a:ext cx="5239512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244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340096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5120" y="3904488"/>
            <a:ext cx="4654296" cy="16824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7787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498348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5936" y="1307592"/>
            <a:ext cx="498348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5990544" y="1307592"/>
            <a:ext cx="0" cy="429768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94558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10680192" cy="365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24" y="1307592"/>
            <a:ext cx="4983480" cy="27432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1400" b="1"/>
            </a:lvl2pPr>
            <a:lvl3pPr marL="914400" indent="0">
              <a:buNone/>
              <a:defRPr sz="1200" b="1"/>
            </a:lvl3pPr>
            <a:lvl4pPr marL="1371600" indent="0">
              <a:buNone/>
              <a:defRPr sz="1100" b="1"/>
            </a:lvl4pPr>
            <a:lvl5pPr marL="1828800" indent="0">
              <a:buNone/>
              <a:defRPr sz="1100" b="1"/>
            </a:lvl5pPr>
            <a:lvl6pPr marL="2286000" indent="0">
              <a:buNone/>
              <a:defRPr sz="1100" b="1"/>
            </a:lvl6pPr>
            <a:lvl7pPr marL="2743200" indent="0">
              <a:buNone/>
              <a:defRPr sz="1100" b="1"/>
            </a:lvl7pPr>
            <a:lvl8pPr marL="3200400" indent="0">
              <a:buNone/>
              <a:defRPr sz="1100" b="1"/>
            </a:lvl8pPr>
            <a:lvl9pPr marL="3657600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224" y="1764792"/>
            <a:ext cx="4983480" cy="386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936" y="1307592"/>
            <a:ext cx="4983480" cy="27432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1400" b="1"/>
            </a:lvl2pPr>
            <a:lvl3pPr marL="914400" indent="0">
              <a:buNone/>
              <a:defRPr sz="1200" b="1"/>
            </a:lvl3pPr>
            <a:lvl4pPr marL="1371600" indent="0">
              <a:buNone/>
              <a:defRPr sz="1100" b="1"/>
            </a:lvl4pPr>
            <a:lvl5pPr marL="1828800" indent="0">
              <a:buNone/>
              <a:defRPr sz="1100" b="1"/>
            </a:lvl5pPr>
            <a:lvl6pPr marL="2286000" indent="0">
              <a:buNone/>
              <a:defRPr sz="1100" b="1"/>
            </a:lvl6pPr>
            <a:lvl7pPr marL="2743200" indent="0">
              <a:buNone/>
              <a:defRPr sz="1100" b="1"/>
            </a:lvl7pPr>
            <a:lvl8pPr marL="3200400" indent="0">
              <a:buNone/>
              <a:defRPr sz="1100" b="1"/>
            </a:lvl8pPr>
            <a:lvl9pPr marL="3657600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936" y="1764792"/>
            <a:ext cx="4983480" cy="386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5990544" y="1307592"/>
            <a:ext cx="0" cy="430682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41977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3442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87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5358384" cy="36576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41464" y="338328"/>
            <a:ext cx="4690872" cy="5294376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400">
                <a:solidFill>
                  <a:schemeClr val="bg1"/>
                </a:solidFill>
              </a:defRPr>
            </a:lvl3pPr>
            <a:lvl4pPr marL="1371600" indent="0" algn="ctr">
              <a:buNone/>
              <a:defRPr sz="2000">
                <a:solidFill>
                  <a:schemeClr val="bg1"/>
                </a:solidFill>
              </a:defRPr>
            </a:lvl4pPr>
            <a:lvl5pPr marL="1828800" indent="0" algn="ctr">
              <a:buNone/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icon to add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9224" y="1280160"/>
            <a:ext cx="5358384" cy="429768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2080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5358384" cy="36576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1464" y="338328"/>
            <a:ext cx="4690872" cy="5294376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9224" y="1280160"/>
            <a:ext cx="5358384" cy="429768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10680192" cy="5212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24" y="1463040"/>
            <a:ext cx="4983480" cy="37490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224" y="1883664"/>
            <a:ext cx="498348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936" y="1463040"/>
            <a:ext cx="4983480" cy="37490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936" y="1883664"/>
            <a:ext cx="498348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5990544" y="1463040"/>
            <a:ext cx="0" cy="412394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83816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49944A-28A2-8441-A49F-C95D67163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96" y="1732313"/>
            <a:ext cx="7325009" cy="33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5626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F1AF92-9EC3-2240-80FD-3238F85B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8" descr="Radian_Primary_Logo_Full_Color_RGB_LR.png">
            <a:extLst>
              <a:ext uri="{FF2B5EF4-FFF2-40B4-BE49-F238E27FC236}">
                <a16:creationId xmlns:a16="http://schemas.microsoft.com/office/drawing/2014/main" id="{BA5C8D5F-54E0-DC40-8955-31817DD1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23760" y="1609344"/>
            <a:ext cx="4224528" cy="630936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en-US" dirty="0"/>
              <a:t>Headline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23760" y="2295144"/>
            <a:ext cx="4224528" cy="3072384"/>
          </a:xfrm>
        </p:spPr>
        <p:txBody>
          <a:bodyPr/>
          <a:lstStyle>
            <a:lvl1pPr marL="342900" indent="-342900" algn="l">
              <a:buSzPct val="75000"/>
              <a:buFont typeface="Wingdings" panose="05000000000000000000" pitchFamily="2" charset="2"/>
              <a:buChar char="§"/>
              <a:defRPr sz="2000" baseline="0"/>
            </a:lvl1pPr>
            <a:lvl2pPr marL="742950" indent="-285750" algn="l">
              <a:buSzPct val="75000"/>
              <a:buFont typeface="Wingdings" panose="05000000000000000000" pitchFamily="2" charset="2"/>
              <a:buChar char="§"/>
              <a:defRPr sz="1800"/>
            </a:lvl2pPr>
            <a:lvl3pPr marL="1200150" indent="-285750" algn="l">
              <a:buSzPct val="75000"/>
              <a:buFont typeface="Wingdings" panose="05000000000000000000" pitchFamily="2" charset="2"/>
              <a:buChar char="§"/>
              <a:defRPr sz="1600"/>
            </a:lvl3pPr>
            <a:lvl4pPr marL="1657350" indent="-285750" algn="l">
              <a:buSzPct val="75000"/>
              <a:buFont typeface="Wingdings" panose="05000000000000000000" pitchFamily="2" charset="2"/>
              <a:buChar char="§"/>
              <a:defRPr sz="1400"/>
            </a:lvl4pPr>
            <a:lvl5pPr marL="2000250" indent="-171450" algn="l">
              <a:buSzPct val="75000"/>
              <a:buFont typeface="Wingdings" panose="05000000000000000000" pitchFamily="2" charset="2"/>
              <a:buChar char="§"/>
              <a:defRPr sz="1200"/>
            </a:lvl5pPr>
            <a:lvl6pPr marL="2457450" indent="-171450" algn="l">
              <a:buSzPct val="75000"/>
              <a:buFont typeface="Wingdings" panose="05000000000000000000" pitchFamily="2" charset="2"/>
              <a:buChar char="§"/>
              <a:defRPr sz="1200"/>
            </a:lvl6pPr>
            <a:lvl7pPr marL="2914650" indent="-171450" algn="l">
              <a:buSzPct val="75000"/>
              <a:buFont typeface="Wingdings" panose="05000000000000000000" pitchFamily="2" charset="2"/>
              <a:buChar char="§"/>
              <a:defRPr sz="1200"/>
            </a:lvl7pPr>
            <a:lvl8pPr marL="3371850" indent="-171450" algn="l">
              <a:buSzPct val="75000"/>
              <a:buFont typeface="Wingdings" panose="05000000000000000000" pitchFamily="2" charset="2"/>
              <a:buChar char="§"/>
              <a:defRPr sz="1200"/>
            </a:lvl8pPr>
            <a:lvl9pPr marL="3829050" indent="-171450" algn="l">
              <a:buSzPct val="75000"/>
              <a:buFont typeface="Wingdings" panose="05000000000000000000" pitchFamily="2" charset="2"/>
              <a:buChar char="§"/>
              <a:defRPr sz="1200"/>
            </a:lvl9pPr>
          </a:lstStyle>
          <a:p>
            <a:r>
              <a:rPr lang="en-US" dirty="0"/>
              <a:t>Purpose of Meeting &amp; Date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  <a:p>
            <a:pPr lvl="5"/>
            <a:r>
              <a:rPr lang="en-US" dirty="0"/>
              <a:t>Level 6</a:t>
            </a:r>
          </a:p>
          <a:p>
            <a:pPr lvl="6"/>
            <a:r>
              <a:rPr lang="en-US" dirty="0"/>
              <a:t>Level 7</a:t>
            </a:r>
          </a:p>
          <a:p>
            <a:pPr lvl="7"/>
            <a:r>
              <a:rPr lang="en-US" dirty="0"/>
              <a:t>Level 8</a:t>
            </a:r>
          </a:p>
          <a:p>
            <a:pPr lvl="8"/>
            <a:r>
              <a:rPr lang="en-US" dirty="0"/>
              <a:t>Level 9</a:t>
            </a:r>
          </a:p>
        </p:txBody>
      </p:sp>
    </p:spTree>
    <p:extLst>
      <p:ext uri="{BB962C8B-B14F-4D97-AF65-F5344CB8AC3E}">
        <p14:creationId xmlns:p14="http://schemas.microsoft.com/office/powerpoint/2010/main" val="243554935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837EC0B6-28D1-7F48-A0F5-2DE6EBFE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Radian_Primary_Logo_Full_Color_RGB_LR.png">
            <a:extLst>
              <a:ext uri="{FF2B5EF4-FFF2-40B4-BE49-F238E27FC236}">
                <a16:creationId xmlns:a16="http://schemas.microsoft.com/office/drawing/2014/main" id="{1E89A044-BF23-F640-9A1F-ACEB31848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672" y="1618488"/>
            <a:ext cx="6327648" cy="704088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4672" y="3072384"/>
            <a:ext cx="6327648" cy="281635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>
                <a:solidFill>
                  <a:srgbClr val="002B49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>
                <a:solidFill>
                  <a:srgbClr val="002B49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800">
                <a:solidFill>
                  <a:srgbClr val="002B49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additional text here if needed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3136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252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lumn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3714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lumn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3657600"/>
            <a:ext cx="10680192" cy="192024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546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s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1947672"/>
            <a:ext cx="10680192" cy="365760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9224" y="1307592"/>
            <a:ext cx="10680192" cy="521208"/>
          </a:xfrm>
        </p:spPr>
        <p:txBody>
          <a:bodyPr/>
          <a:lstStyle>
            <a:lvl1pPr marL="0" indent="0">
              <a:buNone/>
              <a:defRPr sz="1400" b="1"/>
            </a:lvl1pPr>
            <a:lvl2pPr marL="228600" indent="0">
              <a:buNone/>
              <a:defRPr sz="1400" b="1"/>
            </a:lvl2pPr>
            <a:lvl3pPr marL="457200" indent="0">
              <a:buNone/>
              <a:defRPr sz="1200" b="1"/>
            </a:lvl3pPr>
            <a:lvl4pPr marL="685800" indent="0">
              <a:buNone/>
              <a:defRPr sz="1200" b="1"/>
            </a:lvl4pPr>
            <a:lvl5pPr marL="914400" indent="0">
              <a:buNone/>
              <a:defRPr sz="1050" b="1"/>
            </a:lvl5pPr>
            <a:lvl6pPr marL="1143000" indent="0">
              <a:buNone/>
              <a:defRPr sz="1050" b="1" baseline="0"/>
            </a:lvl6pPr>
            <a:lvl7pPr marL="1371600" indent="0">
              <a:buNone/>
              <a:defRPr sz="1000" b="1" baseline="0"/>
            </a:lvl7pPr>
            <a:lvl8pPr marL="1600200" indent="0">
              <a:buNone/>
              <a:defRPr sz="1000" b="1" baseline="0"/>
            </a:lvl8pPr>
            <a:lvl9pPr marL="1828800" indent="0">
              <a:buNone/>
              <a:defRPr sz="1000" b="1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102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s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4764024"/>
            <a:ext cx="10680192" cy="82296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9224" y="1307592"/>
            <a:ext cx="10680192" cy="521208"/>
          </a:xfrm>
        </p:spPr>
        <p:txBody>
          <a:bodyPr/>
          <a:lstStyle>
            <a:lvl1pPr marL="0" indent="0">
              <a:buNone/>
              <a:defRPr sz="1400" b="1"/>
            </a:lvl1pPr>
            <a:lvl2pPr marL="228600" indent="0">
              <a:buNone/>
              <a:defRPr sz="1400" b="1"/>
            </a:lvl2pPr>
            <a:lvl3pPr marL="457200" indent="0">
              <a:buNone/>
              <a:defRPr sz="1200" b="1"/>
            </a:lvl3pPr>
            <a:lvl4pPr marL="685800" indent="0">
              <a:buNone/>
              <a:defRPr sz="1200" b="1"/>
            </a:lvl4pPr>
            <a:lvl5pPr marL="914400" indent="0">
              <a:buNone/>
              <a:defRPr sz="1050" b="1"/>
            </a:lvl5pPr>
            <a:lvl6pPr marL="1143000" indent="0">
              <a:buNone/>
              <a:defRPr sz="1050" b="1" baseline="0"/>
            </a:lvl6pPr>
            <a:lvl7pPr marL="1371600" indent="0">
              <a:buNone/>
              <a:defRPr sz="1000" b="1" baseline="0"/>
            </a:lvl7pPr>
            <a:lvl8pPr marL="1600200" indent="0">
              <a:buNone/>
              <a:defRPr sz="1000" b="1" baseline="0"/>
            </a:lvl8pPr>
            <a:lvl9pPr marL="1828800" indent="0">
              <a:buNone/>
              <a:defRPr sz="1000" b="1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7853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8" y="1307592"/>
            <a:ext cx="5239512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804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02920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6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6845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02920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8" y="1307592"/>
            <a:ext cx="5239512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871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340096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5120" y="3904488"/>
            <a:ext cx="4654296" cy="16824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0423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498348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5936" y="1307592"/>
            <a:ext cx="498348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5990544" y="1307592"/>
            <a:ext cx="0" cy="429768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80431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10680192" cy="365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24" y="1307592"/>
            <a:ext cx="4983480" cy="27432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1400" b="1"/>
            </a:lvl2pPr>
            <a:lvl3pPr marL="914400" indent="0">
              <a:buNone/>
              <a:defRPr sz="1200" b="1"/>
            </a:lvl3pPr>
            <a:lvl4pPr marL="1371600" indent="0">
              <a:buNone/>
              <a:defRPr sz="1100" b="1"/>
            </a:lvl4pPr>
            <a:lvl5pPr marL="1828800" indent="0">
              <a:buNone/>
              <a:defRPr sz="1100" b="1"/>
            </a:lvl5pPr>
            <a:lvl6pPr marL="2286000" indent="0">
              <a:buNone/>
              <a:defRPr sz="1100" b="1"/>
            </a:lvl6pPr>
            <a:lvl7pPr marL="2743200" indent="0">
              <a:buNone/>
              <a:defRPr sz="1100" b="1"/>
            </a:lvl7pPr>
            <a:lvl8pPr marL="3200400" indent="0">
              <a:buNone/>
              <a:defRPr sz="1100" b="1"/>
            </a:lvl8pPr>
            <a:lvl9pPr marL="3657600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224" y="1764792"/>
            <a:ext cx="4983480" cy="386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936" y="1307592"/>
            <a:ext cx="4983480" cy="27432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1400" b="1"/>
            </a:lvl2pPr>
            <a:lvl3pPr marL="914400" indent="0">
              <a:buNone/>
              <a:defRPr sz="1200" b="1"/>
            </a:lvl3pPr>
            <a:lvl4pPr marL="1371600" indent="0">
              <a:buNone/>
              <a:defRPr sz="1100" b="1"/>
            </a:lvl4pPr>
            <a:lvl5pPr marL="1828800" indent="0">
              <a:buNone/>
              <a:defRPr sz="1100" b="1"/>
            </a:lvl5pPr>
            <a:lvl6pPr marL="2286000" indent="0">
              <a:buNone/>
              <a:defRPr sz="1100" b="1"/>
            </a:lvl6pPr>
            <a:lvl7pPr marL="2743200" indent="0">
              <a:buNone/>
              <a:defRPr sz="1100" b="1"/>
            </a:lvl7pPr>
            <a:lvl8pPr marL="3200400" indent="0">
              <a:buNone/>
              <a:defRPr sz="1100" b="1"/>
            </a:lvl8pPr>
            <a:lvl9pPr marL="3657600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936" y="1764792"/>
            <a:ext cx="4983480" cy="386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5990544" y="1307592"/>
            <a:ext cx="0" cy="430682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0557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7069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9129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5358384" cy="36576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41464" y="338328"/>
            <a:ext cx="4690872" cy="5294376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400">
                <a:solidFill>
                  <a:schemeClr val="bg1"/>
                </a:solidFill>
              </a:defRPr>
            </a:lvl3pPr>
            <a:lvl4pPr marL="1371600" indent="0" algn="ctr">
              <a:buNone/>
              <a:defRPr sz="2000">
                <a:solidFill>
                  <a:schemeClr val="bg1"/>
                </a:solidFill>
              </a:defRPr>
            </a:lvl4pPr>
            <a:lvl5pPr marL="1828800" indent="0" algn="ctr">
              <a:buNone/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icon to add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9224" y="1280160"/>
            <a:ext cx="5358384" cy="429768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6253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5358384" cy="36576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1464" y="338328"/>
            <a:ext cx="4690872" cy="5294376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9224" y="1280160"/>
            <a:ext cx="5358384" cy="429768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446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49944A-28A2-8441-A49F-C95D67163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96" y="1732313"/>
            <a:ext cx="7325009" cy="33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3993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DF68E2-58F2-4D09-BE8B-E3BD06533059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0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3309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6054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499939-47AF-4056-AD81-A057F007EF5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2790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1420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2396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569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735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499939-47AF-4056-AD81-A057F007EF5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389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7226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9029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499939-47AF-4056-AD81-A057F007EF5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10680192" cy="521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24" y="1463040"/>
            <a:ext cx="10680192" cy="3831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7320" y="6291072"/>
            <a:ext cx="1014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None/>
              <a:defRPr sz="1000">
                <a:solidFill>
                  <a:srgbClr val="A7A6A3"/>
                </a:solidFill>
              </a:defRPr>
            </a:lvl1pPr>
          </a:lstStyle>
          <a:p>
            <a:fld id="{A4499939-47AF-4056-AD81-A057F007EF5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2504" y="62819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None/>
              <a:defRPr sz="1000">
                <a:solidFill>
                  <a:srgbClr val="A7A6A3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5176" y="6281928"/>
            <a:ext cx="941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None/>
              <a:defRPr sz="1000">
                <a:solidFill>
                  <a:srgbClr val="A7A6A3"/>
                </a:solidFill>
              </a:defRPr>
            </a:lvl1pPr>
          </a:lstStyle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345440" y="5980113"/>
            <a:ext cx="1149191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Radian_Primary_Logo_Full_Color_RGB_LR.png">
            <a:extLst>
              <a:ext uri="{FF2B5EF4-FFF2-40B4-BE49-F238E27FC236}">
                <a16:creationId xmlns:a16="http://schemas.microsoft.com/office/drawing/2014/main" id="{BB56259A-D86B-D049-B973-6752131F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423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00BAB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2000" kern="1200">
          <a:solidFill>
            <a:srgbClr val="002B4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800" kern="1200">
          <a:solidFill>
            <a:srgbClr val="002B4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600" kern="1200">
          <a:solidFill>
            <a:srgbClr val="002B4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400" kern="1200">
          <a:solidFill>
            <a:srgbClr val="002B4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>
          <a:solidFill>
            <a:srgbClr val="002B4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>
          <a:solidFill>
            <a:srgbClr val="002B49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 baseline="0">
          <a:solidFill>
            <a:srgbClr val="002B49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 baseline="0">
          <a:solidFill>
            <a:srgbClr val="002B49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 baseline="0">
          <a:solidFill>
            <a:srgbClr val="002B4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10680192" cy="365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24" y="1307592"/>
            <a:ext cx="10680192" cy="4297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7320" y="6291072"/>
            <a:ext cx="1014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None/>
              <a:defRPr sz="1000">
                <a:solidFill>
                  <a:srgbClr val="A7A6A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2504" y="62819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None/>
              <a:defRPr sz="1000">
                <a:solidFill>
                  <a:srgbClr val="A7A6A3"/>
                </a:solidFill>
              </a:defRPr>
            </a:lvl1pPr>
          </a:lstStyle>
          <a:p>
            <a:r>
              <a:rPr lang="en-US"/>
              <a:t>Document title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5176" y="6281928"/>
            <a:ext cx="941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None/>
              <a:defRPr sz="1000">
                <a:solidFill>
                  <a:srgbClr val="A7A6A3"/>
                </a:solidFill>
              </a:defRPr>
            </a:lvl1pPr>
          </a:lstStyle>
          <a:p>
            <a:fld id="{424DBFEC-E97D-419E-91B4-45DDCB9B240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345440" y="5980113"/>
            <a:ext cx="1149191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Radian_Primary_Logo_Full_Color_RGB_LR.png">
            <a:extLst>
              <a:ext uri="{FF2B5EF4-FFF2-40B4-BE49-F238E27FC236}">
                <a16:creationId xmlns:a16="http://schemas.microsoft.com/office/drawing/2014/main" id="{BB56259A-D86B-D049-B973-6752131F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05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rgbClr val="00BAB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>
          <a:solidFill>
            <a:srgbClr val="002B49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>
          <a:solidFill>
            <a:srgbClr val="002B49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tabLst/>
        <a:defRPr sz="1100" kern="1200">
          <a:solidFill>
            <a:srgbClr val="002B49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100" kern="1200">
          <a:solidFill>
            <a:srgbClr val="002B49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tabLst/>
        <a:defRPr sz="1000" kern="1200">
          <a:solidFill>
            <a:srgbClr val="002B49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000" kern="1200">
          <a:solidFill>
            <a:srgbClr val="002B49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10680192" cy="365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24" y="1307592"/>
            <a:ext cx="10680192" cy="4297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7320" y="6291072"/>
            <a:ext cx="1014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None/>
              <a:defRPr sz="1000">
                <a:solidFill>
                  <a:srgbClr val="A7A6A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2504" y="62819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None/>
              <a:defRPr sz="1000">
                <a:solidFill>
                  <a:srgbClr val="A7A6A3"/>
                </a:solidFill>
              </a:defRPr>
            </a:lvl1pPr>
          </a:lstStyle>
          <a:p>
            <a:r>
              <a:rPr lang="en-US"/>
              <a:t>Document title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5176" y="6281928"/>
            <a:ext cx="941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None/>
              <a:defRPr sz="1000">
                <a:solidFill>
                  <a:srgbClr val="A7A6A3"/>
                </a:solidFill>
              </a:defRPr>
            </a:lvl1pPr>
          </a:lstStyle>
          <a:p>
            <a:fld id="{424DBFEC-E97D-419E-91B4-45DDCB9B240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345440" y="5980113"/>
            <a:ext cx="1149191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Radian_Primary_Logo_Full_Color_RGB_LR.png">
            <a:extLst>
              <a:ext uri="{FF2B5EF4-FFF2-40B4-BE49-F238E27FC236}">
                <a16:creationId xmlns:a16="http://schemas.microsoft.com/office/drawing/2014/main" id="{BB56259A-D86B-D049-B973-6752131F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06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rgbClr val="00BAB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>
          <a:solidFill>
            <a:srgbClr val="002B49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>
          <a:solidFill>
            <a:srgbClr val="002B49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tabLst/>
        <a:defRPr sz="1100" kern="1200">
          <a:solidFill>
            <a:srgbClr val="002B49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100" kern="1200">
          <a:solidFill>
            <a:srgbClr val="002B49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tabLst/>
        <a:defRPr sz="1000" kern="1200">
          <a:solidFill>
            <a:srgbClr val="002B49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000" kern="1200">
          <a:solidFill>
            <a:srgbClr val="002B49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10680192" cy="365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24" y="1307592"/>
            <a:ext cx="10680192" cy="4297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7320" y="6291072"/>
            <a:ext cx="1014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None/>
              <a:defRPr sz="1000">
                <a:solidFill>
                  <a:srgbClr val="A7A6A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2504" y="62819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None/>
              <a:defRPr sz="1000">
                <a:solidFill>
                  <a:srgbClr val="A7A6A3"/>
                </a:solidFill>
              </a:defRPr>
            </a:lvl1pPr>
          </a:lstStyle>
          <a:p>
            <a:r>
              <a:rPr lang="en-US"/>
              <a:t>Document title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5176" y="6281928"/>
            <a:ext cx="941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None/>
              <a:defRPr sz="1000">
                <a:solidFill>
                  <a:srgbClr val="A7A6A3"/>
                </a:solidFill>
              </a:defRPr>
            </a:lvl1pPr>
          </a:lstStyle>
          <a:p>
            <a:fld id="{424DBFEC-E97D-419E-91B4-45DDCB9B240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345440" y="5980113"/>
            <a:ext cx="1149191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Radian_Primary_Logo_Full_Color_RGB_LR.png">
            <a:extLst>
              <a:ext uri="{FF2B5EF4-FFF2-40B4-BE49-F238E27FC236}">
                <a16:creationId xmlns:a16="http://schemas.microsoft.com/office/drawing/2014/main" id="{BB56259A-D86B-D049-B973-6752131F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25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rgbClr val="00BAB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>
          <a:solidFill>
            <a:srgbClr val="002B49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>
          <a:solidFill>
            <a:srgbClr val="002B49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tabLst/>
        <a:defRPr sz="1100" kern="1200">
          <a:solidFill>
            <a:srgbClr val="002B49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100" kern="1200">
          <a:solidFill>
            <a:srgbClr val="002B49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tabLst/>
        <a:defRPr sz="1000" kern="1200">
          <a:solidFill>
            <a:srgbClr val="002B49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000" kern="1200">
          <a:solidFill>
            <a:srgbClr val="002B49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10680192" cy="365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24" y="1307592"/>
            <a:ext cx="10680192" cy="4297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7320" y="6291072"/>
            <a:ext cx="1014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None/>
              <a:defRPr sz="1000">
                <a:solidFill>
                  <a:srgbClr val="A7A6A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2504" y="62819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None/>
              <a:defRPr sz="1000">
                <a:solidFill>
                  <a:srgbClr val="A7A6A3"/>
                </a:solidFill>
              </a:defRPr>
            </a:lvl1pPr>
          </a:lstStyle>
          <a:p>
            <a:r>
              <a:rPr lang="en-US"/>
              <a:t>Document title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5176" y="6281928"/>
            <a:ext cx="941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None/>
              <a:defRPr sz="1000">
                <a:solidFill>
                  <a:srgbClr val="A7A6A3"/>
                </a:solidFill>
              </a:defRPr>
            </a:lvl1pPr>
          </a:lstStyle>
          <a:p>
            <a:fld id="{424DBFEC-E97D-419E-91B4-45DDCB9B240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345440" y="5980113"/>
            <a:ext cx="1149191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Radian_Primary_Logo_Full_Color_RGB_LR.png">
            <a:extLst>
              <a:ext uri="{FF2B5EF4-FFF2-40B4-BE49-F238E27FC236}">
                <a16:creationId xmlns:a16="http://schemas.microsoft.com/office/drawing/2014/main" id="{BB56259A-D86B-D049-B973-6752131F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3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rgbClr val="00BAB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>
          <a:solidFill>
            <a:srgbClr val="002B49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>
          <a:solidFill>
            <a:srgbClr val="002B49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tabLst/>
        <a:defRPr sz="1100" kern="1200">
          <a:solidFill>
            <a:srgbClr val="002B49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100" kern="1200">
          <a:solidFill>
            <a:srgbClr val="002B49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tabLst/>
        <a:defRPr sz="1000" kern="1200">
          <a:solidFill>
            <a:srgbClr val="002B49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000" kern="1200">
          <a:solidFill>
            <a:srgbClr val="002B49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4499939-47AF-4056-AD81-A057F007EF5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748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hpy/temple-python-workshops" TargetMode="External"/><Relationship Id="rId2" Type="http://schemas.openxmlformats.org/officeDocument/2006/relationships/hyperlink" Target="https://www.anaconda.com/distribution/#download-section" TargetMode="External"/><Relationship Id="rId1" Type="http://schemas.openxmlformats.org/officeDocument/2006/relationships/slideLayout" Target="../slideLayouts/slideLayout90.xml"/><Relationship Id="rId5" Type="http://schemas.openxmlformats.org/officeDocument/2006/relationships/image" Target="../media/image6.jpeg"/><Relationship Id="rId4" Type="http://schemas.openxmlformats.org/officeDocument/2006/relationships/hyperlink" Target="https://colab.research.goo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6FF103D-65A5-496A-9B61-995A9F81E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6FE3D-74D6-4FA7-BFEC-B402DAAF6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533" y="1507414"/>
            <a:ext cx="5596796" cy="3703320"/>
          </a:xfrm>
        </p:spPr>
        <p:txBody>
          <a:bodyPr anchor="b">
            <a:normAutofit/>
          </a:bodyPr>
          <a:lstStyle/>
          <a:p>
            <a:r>
              <a:rPr lang="en-US" sz="4800" dirty="0"/>
              <a:t>Python Workshop Series</a:t>
            </a:r>
            <a:br>
              <a:rPr lang="en-US" sz="4800" dirty="0"/>
            </a:br>
            <a:r>
              <a:rPr lang="en-US" sz="2400" dirty="0">
                <a:solidFill>
                  <a:schemeClr val="accent2"/>
                </a:solidFill>
              </a:rPr>
              <a:t>Temple University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88D14-85D1-4FF8-95DC-197A270D5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3600" y="1507414"/>
            <a:ext cx="3247118" cy="3703320"/>
          </a:xfrm>
          <a:ln w="57150">
            <a:noFill/>
          </a:ln>
        </p:spPr>
        <p:txBody>
          <a:bodyPr anchor="t"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Rich Lee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DFDD496-1EBA-4A1D-A7EF-C3175608D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24130" y="3313354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560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D704-CD07-4219-95A4-6BA7C812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41119-0A21-4E56-A8C8-AF5FE3E8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891346"/>
            <a:ext cx="11029615" cy="1651957"/>
          </a:xfrm>
        </p:spPr>
        <p:txBody>
          <a:bodyPr anchor="t">
            <a:normAutofit lnSpcReduction="1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a programmer</a:t>
            </a:r>
          </a:p>
          <a:p>
            <a:r>
              <a:rPr lang="en-US" b="1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an actuary (anymore)</a:t>
            </a:r>
          </a:p>
          <a:p>
            <a:r>
              <a:rPr lang="en-US" dirty="0">
                <a:solidFill>
                  <a:schemeClr val="tx1"/>
                </a:solidFill>
              </a:rPr>
              <a:t>So why am I here?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Diagram 8" descr="Placeholder Timeline&#10;">
            <a:extLst>
              <a:ext uri="{FF2B5EF4-FFF2-40B4-BE49-F238E27FC236}">
                <a16:creationId xmlns:a16="http://schemas.microsoft.com/office/drawing/2014/main" id="{543091C5-5DA7-40F6-9806-C72AAB4A6B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9553118"/>
              </p:ext>
            </p:extLst>
          </p:nvPr>
        </p:nvGraphicFramePr>
        <p:xfrm>
          <a:off x="792071" y="1839955"/>
          <a:ext cx="10607859" cy="3339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498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68DD-D7BC-4A0E-987B-3EB1CDDE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workshops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77EF9-6A38-44BF-9D0F-F181E0E3A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C75F1E-DEB9-4202-B9EA-E3FD4198D6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Get you coding in Python </a:t>
            </a:r>
            <a:r>
              <a:rPr lang="en-US" b="1" dirty="0">
                <a:solidFill>
                  <a:schemeClr val="tx1"/>
                </a:solidFill>
              </a:rPr>
              <a:t>quickly</a:t>
            </a:r>
          </a:p>
          <a:p>
            <a:r>
              <a:rPr lang="en-US" dirty="0">
                <a:solidFill>
                  <a:schemeClr val="tx1"/>
                </a:solidFill>
              </a:rPr>
              <a:t>Introduction to Python </a:t>
            </a:r>
            <a:r>
              <a:rPr lang="en-US" b="1" dirty="0">
                <a:solidFill>
                  <a:schemeClr val="tx1"/>
                </a:solidFill>
              </a:rPr>
              <a:t>tools</a:t>
            </a:r>
            <a:r>
              <a:rPr lang="en-US" dirty="0">
                <a:solidFill>
                  <a:schemeClr val="tx1"/>
                </a:solidFill>
              </a:rPr>
              <a:t> most useful in an entry-level analytical / data-driven job</a:t>
            </a:r>
          </a:p>
          <a:p>
            <a:r>
              <a:rPr lang="en-US" dirty="0">
                <a:solidFill>
                  <a:schemeClr val="tx1"/>
                </a:solidFill>
              </a:rPr>
              <a:t>Give you a </a:t>
            </a:r>
            <a:r>
              <a:rPr lang="en-US" b="1" dirty="0">
                <a:solidFill>
                  <a:schemeClr val="tx1"/>
                </a:solidFill>
              </a:rPr>
              <a:t>foundation</a:t>
            </a:r>
            <a:r>
              <a:rPr lang="en-US" dirty="0">
                <a:solidFill>
                  <a:schemeClr val="tx1"/>
                </a:solidFill>
              </a:rPr>
              <a:t> to learn more on your own</a:t>
            </a:r>
          </a:p>
          <a:p>
            <a:r>
              <a:rPr lang="en-US" dirty="0">
                <a:solidFill>
                  <a:schemeClr val="tx1"/>
                </a:solidFill>
              </a:rPr>
              <a:t>A series of 4 weekly workshops</a:t>
            </a:r>
          </a:p>
          <a:p>
            <a:r>
              <a:rPr lang="en-US" dirty="0">
                <a:solidFill>
                  <a:schemeClr val="tx1"/>
                </a:solidFill>
              </a:rPr>
              <a:t>Convince you Python is </a:t>
            </a:r>
            <a:r>
              <a:rPr lang="en-US" b="1" dirty="0">
                <a:solidFill>
                  <a:schemeClr val="tx1"/>
                </a:solidFill>
              </a:rPr>
              <a:t>awesome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300819-2179-437A-923D-5E54EE4E8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is this not?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25B106-91F5-4317-BB5A-CAE8C078274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NOT </a:t>
            </a:r>
            <a:r>
              <a:rPr lang="en-US" dirty="0">
                <a:solidFill>
                  <a:schemeClr val="tx1"/>
                </a:solidFill>
              </a:rPr>
              <a:t>a computer science course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 theory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 prerequisites</a:t>
            </a:r>
          </a:p>
          <a:p>
            <a:r>
              <a:rPr lang="en-US" b="1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a class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Ask questions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Interrupt me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Code!</a:t>
            </a:r>
          </a:p>
          <a:p>
            <a:r>
              <a:rPr lang="en-US" b="1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everything you need to know!</a:t>
            </a:r>
          </a:p>
        </p:txBody>
      </p:sp>
    </p:spTree>
    <p:extLst>
      <p:ext uri="{BB962C8B-B14F-4D97-AF65-F5344CB8AC3E}">
        <p14:creationId xmlns:p14="http://schemas.microsoft.com/office/powerpoint/2010/main" val="141995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4109-176C-477F-B92F-80D316C6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9C85D-D1E8-4AA3-9BEC-B703D9745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Python Basics:</a:t>
            </a:r>
            <a:r>
              <a:rPr lang="en-US" dirty="0">
                <a:solidFill>
                  <a:schemeClr val="tx1"/>
                </a:solidFill>
              </a:rPr>
              <a:t> Friday, March 13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2020, 12pm - 1:50pm,  Alter 745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Data Wrangling:</a:t>
            </a:r>
            <a:r>
              <a:rPr lang="en-US" dirty="0">
                <a:solidFill>
                  <a:schemeClr val="tx1"/>
                </a:solidFill>
              </a:rPr>
              <a:t> Friday, March 20</a:t>
            </a:r>
            <a:r>
              <a:rPr lang="en-US" baseline="30000" dirty="0">
                <a:solidFill>
                  <a:schemeClr val="tx1"/>
                </a:solidFill>
              </a:rPr>
              <a:t>th </a:t>
            </a:r>
            <a:r>
              <a:rPr lang="en-US" dirty="0">
                <a:solidFill>
                  <a:schemeClr val="tx1"/>
                </a:solidFill>
              </a:rPr>
              <a:t>2020, 12pm - 1:50pm,  Alter 746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Model Building:</a:t>
            </a:r>
            <a:r>
              <a:rPr lang="en-US" dirty="0">
                <a:solidFill>
                  <a:schemeClr val="tx1"/>
                </a:solidFill>
              </a:rPr>
              <a:t> Friday, March 27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2020, 12pm - 12:50pm,  Alter 745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Luncheon:</a:t>
            </a:r>
            <a:r>
              <a:rPr lang="en-US" dirty="0">
                <a:solidFill>
                  <a:schemeClr val="tx1"/>
                </a:solidFill>
              </a:rPr>
              <a:t> 1pm – 1:50pm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Advanced Topics:</a:t>
            </a:r>
            <a:r>
              <a:rPr lang="en-US" dirty="0">
                <a:solidFill>
                  <a:schemeClr val="tx1"/>
                </a:solidFill>
              </a:rPr>
              <a:t> Friday,  April 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2020, 12pm – 1:50pm,  Alter 745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2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20F2-6393-46FF-B023-858C7397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&amp;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685F3-7B57-4558-8F66-65E2234DE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lvl="0" indent="0">
              <a:buClr>
                <a:srgbClr val="4590B8"/>
              </a:buClr>
              <a:buNone/>
            </a:pPr>
            <a:r>
              <a:rPr lang="en-US" sz="2400" dirty="0">
                <a:solidFill>
                  <a:srgbClr val="4590B8"/>
                </a:solidFill>
              </a:rPr>
              <a:t>Anaconda</a:t>
            </a:r>
            <a:endParaRPr lang="en-US" sz="2400" dirty="0">
              <a:solidFill>
                <a:srgbClr val="00206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https://www.anaconda.com/distribution/#download-section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4590B8"/>
                </a:solidFill>
              </a:rPr>
              <a:t>GitHub</a:t>
            </a:r>
            <a:endParaRPr lang="en-US" sz="2400" dirty="0"/>
          </a:p>
          <a:p>
            <a:r>
              <a:rPr lang="en-US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https://github.com/richpy/temple-python-workshops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4590B8"/>
                </a:solidFill>
              </a:rPr>
              <a:t>Google </a:t>
            </a:r>
            <a:r>
              <a:rPr lang="en-US" sz="2400" dirty="0" err="1">
                <a:solidFill>
                  <a:srgbClr val="4590B8"/>
                </a:solidFill>
              </a:rPr>
              <a:t>Colab</a:t>
            </a:r>
            <a:endParaRPr lang="en-US" sz="2400" dirty="0"/>
          </a:p>
          <a:p>
            <a:r>
              <a:rPr lang="en-US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gmail-m_3439955048984731128Picture 1" descr="16ef0eaaedf4ce8e91">
            <a:extLst>
              <a:ext uri="{FF2B5EF4-FFF2-40B4-BE49-F238E27FC236}">
                <a16:creationId xmlns:a16="http://schemas.microsoft.com/office/drawing/2014/main" id="{6DD5938F-67DF-4588-A680-69140D546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002" y="3429000"/>
            <a:ext cx="5348805" cy="222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467163"/>
      </p:ext>
    </p:extLst>
  </p:cSld>
  <p:clrMapOvr>
    <a:masterClrMapping/>
  </p:clrMapOvr>
</p:sld>
</file>

<file path=ppt/theme/theme1.xml><?xml version="1.0" encoding="utf-8"?>
<a:theme xmlns:a="http://schemas.openxmlformats.org/drawingml/2006/main" name="Radian">
  <a:themeElements>
    <a:clrScheme name="One Radian 2019">
      <a:dk1>
        <a:srgbClr val="3C3834"/>
      </a:dk1>
      <a:lt1>
        <a:srgbClr val="FFFFFF"/>
      </a:lt1>
      <a:dk2>
        <a:srgbClr val="002B48"/>
      </a:dk2>
      <a:lt2>
        <a:srgbClr val="00B9B2"/>
      </a:lt2>
      <a:accent1>
        <a:srgbClr val="002B48"/>
      </a:accent1>
      <a:accent2>
        <a:srgbClr val="00B9B2"/>
      </a:accent2>
      <a:accent3>
        <a:srgbClr val="5F5D5A"/>
      </a:accent3>
      <a:accent4>
        <a:srgbClr val="C7C8C7"/>
      </a:accent4>
      <a:accent5>
        <a:srgbClr val="2F5269"/>
      </a:accent5>
      <a:accent6>
        <a:srgbClr val="8ED9D6"/>
      </a:accent6>
      <a:hlink>
        <a:srgbClr val="002B48"/>
      </a:hlink>
      <a:folHlink>
        <a:srgbClr val="002B4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Radian Navy">
      <a:srgbClr val="002B49"/>
    </a:custClr>
    <a:custClr name="Radian Navy 90%">
      <a:srgbClr val="19405B"/>
    </a:custClr>
    <a:custClr name="Radian Navy 80%">
      <a:srgbClr val="2F526A"/>
    </a:custClr>
    <a:custClr name="Radian Navy 70%">
      <a:srgbClr val="4C6A7F"/>
    </a:custClr>
    <a:custClr name="Radian Navy 60%">
      <a:srgbClr val="5F798B"/>
    </a:custClr>
    <a:custClr name="Radian Navy 50%">
      <a:srgbClr val="7F95A4"/>
    </a:custClr>
    <a:custClr name="Radian Navy 40%">
      <a:srgbClr val="8EA0AB"/>
    </a:custClr>
    <a:custClr name="Radian Navy 30%">
      <a:srgbClr val="B2BFC8"/>
    </a:custClr>
    <a:custClr name="Radian Navy 20%">
      <a:srgbClr val="BEC7CC"/>
    </a:custClr>
    <a:custClr name="Radian Navy 10%">
      <a:srgbClr val="E5E9EC"/>
    </a:custClr>
    <a:custClr name="Radian Teal">
      <a:srgbClr val="00BAB3"/>
    </a:custClr>
    <a:custClr name="Radian Teal 80%">
      <a:srgbClr val="2FC4BF"/>
    </a:custClr>
    <a:custClr name="Radian Teal 60%">
      <a:srgbClr val="5FCFCA"/>
    </a:custClr>
    <a:custClr name="Radian Teal 40%">
      <a:srgbClr val="8ED9D6"/>
    </a:custClr>
    <a:custClr name="Radian Teal 20%">
      <a:srgbClr val="BEE4E1"/>
    </a:custClr>
    <a:custClr name="Radian Dark Grey">
      <a:srgbClr val="3D3935"/>
    </a:custClr>
    <a:custClr name="Radian Dark Grey 80%">
      <a:srgbClr val="605D5A"/>
    </a:custClr>
    <a:custClr name="Radian Dark Grey 60%">
      <a:srgbClr val="83817F"/>
    </a:custClr>
    <a:custClr name="Radian Dark Grey 40%">
      <a:srgbClr val="A7A6A3"/>
    </a:custClr>
    <a:custClr name="Radian Dark Grey 20%">
      <a:srgbClr val="CACAC8"/>
    </a:custClr>
    <a:custClr name="Radian Light Grey">
      <a:srgbClr val="C7C9C7"/>
    </a:custClr>
    <a:custClr name="Radian Light Grey 80%">
      <a:srgbClr val="CFD0CF"/>
    </a:custClr>
    <a:custClr name="Radian Light Grey 60%">
      <a:srgbClr val="D6D8D6"/>
    </a:custClr>
    <a:custClr name="Radian Light Grey 40%">
      <a:srgbClr val="DEDFDE"/>
    </a:custClr>
    <a:custClr name="Radian Light Grey 20%">
      <a:srgbClr val="E5E7E5"/>
    </a:custClr>
    <a:custClr name="Radian Green">
      <a:srgbClr val="065143"/>
    </a:custClr>
    <a:custClr name="Radian Green 80%">
      <a:srgbClr val="387469"/>
    </a:custClr>
    <a:custClr name="Radian Green 60%">
      <a:srgbClr val="6A978E"/>
    </a:custClr>
    <a:custClr name="Radian Green 40%">
      <a:srgbClr val="9BB9B4"/>
    </a:custClr>
    <a:custClr name="Radian Green 20%">
      <a:srgbClr val="CDDCD9"/>
    </a:custClr>
    <a:custClr name="Radian Topaz">
      <a:srgbClr val="FFC882"/>
    </a:custClr>
    <a:custClr name="Radian Topaz 80%">
      <a:srgbClr val="FFD39B"/>
    </a:custClr>
    <a:custClr name="Radian Topaz 60%">
      <a:srgbClr val="FFDEB4"/>
    </a:custClr>
    <a:custClr name="Radian Topaz 40%">
      <a:srgbClr val="FFE9CD"/>
    </a:custClr>
    <a:custClr name="Radian Topaz 20%">
      <a:srgbClr val="FFF4E6"/>
    </a:custClr>
    <a:custClr name="Radian Coral">
      <a:srgbClr val="FA7268"/>
    </a:custClr>
    <a:custClr name="Radian Coral 80%">
      <a:srgbClr val="FB8E86"/>
    </a:custClr>
    <a:custClr name="Radian Coral 60%">
      <a:srgbClr val="FCAAA4"/>
    </a:custClr>
    <a:custClr name="Radian Coral 40%">
      <a:srgbClr val="FDC7C3"/>
    </a:custClr>
    <a:custClr name="Radian Coral 20%">
      <a:srgbClr val="FEE3E1"/>
    </a:custClr>
    <a:custClr name="Radian Orange">
      <a:srgbClr val="EF442E"/>
    </a:custClr>
    <a:custClr name="Radian Orange 80%">
      <a:srgbClr val="F26958"/>
    </a:custClr>
    <a:custClr name="Radian Orange 60%">
      <a:srgbClr val="F58F82"/>
    </a:custClr>
    <a:custClr name="Radian Orange 40%">
      <a:srgbClr val="F9B4AB"/>
    </a:custClr>
    <a:custClr name="Radian Orange 20%">
      <a:srgbClr val="FCDAD5"/>
    </a:custClr>
    <a:custClr name="Radian Burgundy">
      <a:srgbClr val="820933"/>
    </a:custClr>
    <a:custClr name="Radian Burgundy 80%">
      <a:srgbClr val="9B3A5C"/>
    </a:custClr>
    <a:custClr name="Radian Burgundy 60%">
      <a:srgbClr val="B46B85"/>
    </a:custClr>
    <a:custClr name="Radian Burgundy 40%">
      <a:srgbClr val="CD9DAD"/>
    </a:custClr>
    <a:custClr name="Radian Burgundy 20%">
      <a:srgbClr val="E6CED6"/>
    </a:custClr>
  </a:custClrLst>
  <a:extLst>
    <a:ext uri="{05A4C25C-085E-4340-85A3-A5531E510DB2}">
      <thm15:themeFamily xmlns:thm15="http://schemas.microsoft.com/office/thememl/2012/main" name="Radian" id="{B22D6F67-C590-403E-A67C-EF3D2F76DA45}" vid="{1D8CC28B-ECA1-42F5-835D-1397635A77B5}"/>
    </a:ext>
  </a:extLst>
</a:theme>
</file>

<file path=ppt/theme/theme2.xml><?xml version="1.0" encoding="utf-8"?>
<a:theme xmlns:a="http://schemas.openxmlformats.org/drawingml/2006/main" name="Radian Small Text Slides">
  <a:themeElements>
    <a:clrScheme name="One Radian 2019">
      <a:dk1>
        <a:srgbClr val="3C3834"/>
      </a:dk1>
      <a:lt1>
        <a:srgbClr val="FFFFFF"/>
      </a:lt1>
      <a:dk2>
        <a:srgbClr val="002B48"/>
      </a:dk2>
      <a:lt2>
        <a:srgbClr val="00B9B2"/>
      </a:lt2>
      <a:accent1>
        <a:srgbClr val="002B48"/>
      </a:accent1>
      <a:accent2>
        <a:srgbClr val="00B9B2"/>
      </a:accent2>
      <a:accent3>
        <a:srgbClr val="5F5D5A"/>
      </a:accent3>
      <a:accent4>
        <a:srgbClr val="C7C8C7"/>
      </a:accent4>
      <a:accent5>
        <a:srgbClr val="2F5269"/>
      </a:accent5>
      <a:accent6>
        <a:srgbClr val="8ED9D6"/>
      </a:accent6>
      <a:hlink>
        <a:srgbClr val="002B48"/>
      </a:hlink>
      <a:folHlink>
        <a:srgbClr val="002B4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Radian Navy">
      <a:srgbClr val="002B49"/>
    </a:custClr>
    <a:custClr name="Radian Navy 90%">
      <a:srgbClr val="19405B"/>
    </a:custClr>
    <a:custClr name="Radian Navy 80%">
      <a:srgbClr val="2F526A"/>
    </a:custClr>
    <a:custClr name="Radian Navy 70%">
      <a:srgbClr val="4C6A7F"/>
    </a:custClr>
    <a:custClr name="Radian Navy 60%">
      <a:srgbClr val="5F798B"/>
    </a:custClr>
    <a:custClr name="Radian Navy 50%">
      <a:srgbClr val="7F95A4"/>
    </a:custClr>
    <a:custClr name="Radian Navy 40%">
      <a:srgbClr val="8EA0AB"/>
    </a:custClr>
    <a:custClr name="Radian Navy 30%">
      <a:srgbClr val="B2BFC8"/>
    </a:custClr>
    <a:custClr name="Radian Navy 20%">
      <a:srgbClr val="BEC7CC"/>
    </a:custClr>
    <a:custClr name="Radian Navy 10%">
      <a:srgbClr val="E5E9EC"/>
    </a:custClr>
    <a:custClr name="Radian Teal">
      <a:srgbClr val="00BAB3"/>
    </a:custClr>
    <a:custClr name="Radian Teal 80%">
      <a:srgbClr val="2FC4BF"/>
    </a:custClr>
    <a:custClr name="Radian Teal 60%">
      <a:srgbClr val="5FCFCA"/>
    </a:custClr>
    <a:custClr name="Radian Teal 40%">
      <a:srgbClr val="8ED9D6"/>
    </a:custClr>
    <a:custClr name="Radian Teal 20%">
      <a:srgbClr val="BEE4E1"/>
    </a:custClr>
    <a:custClr name="Radian Dark Grey">
      <a:srgbClr val="3D3935"/>
    </a:custClr>
    <a:custClr name="Radian Dark Grey 80%">
      <a:srgbClr val="605D5A"/>
    </a:custClr>
    <a:custClr name="Radian Dark Grey 60%">
      <a:srgbClr val="83817F"/>
    </a:custClr>
    <a:custClr name="Radian Dark Grey 40%">
      <a:srgbClr val="A7A6A3"/>
    </a:custClr>
    <a:custClr name="Radian Dark Grey 20%">
      <a:srgbClr val="CACAC8"/>
    </a:custClr>
    <a:custClr name="Radian Light Grey">
      <a:srgbClr val="C7C9C7"/>
    </a:custClr>
    <a:custClr name="Radian Light Grey 80%">
      <a:srgbClr val="CFD0CF"/>
    </a:custClr>
    <a:custClr name="Radian Light Grey 60%">
      <a:srgbClr val="D6D8D6"/>
    </a:custClr>
    <a:custClr name="Radian Light Grey 40%">
      <a:srgbClr val="DEDFDE"/>
    </a:custClr>
    <a:custClr name="Radian Light Grey 20%">
      <a:srgbClr val="E5E7E5"/>
    </a:custClr>
    <a:custClr name="Radian Green">
      <a:srgbClr val="065143"/>
    </a:custClr>
    <a:custClr name="Radian Green 80%">
      <a:srgbClr val="387469"/>
    </a:custClr>
    <a:custClr name="Radian Green 60%">
      <a:srgbClr val="6A978E"/>
    </a:custClr>
    <a:custClr name="Radian Green 40%">
      <a:srgbClr val="9BB9B4"/>
    </a:custClr>
    <a:custClr name="Radian Green 20%">
      <a:srgbClr val="CDDCD9"/>
    </a:custClr>
    <a:custClr name="Radian Topaz">
      <a:srgbClr val="FFC882"/>
    </a:custClr>
    <a:custClr name="Radian Topaz 80%">
      <a:srgbClr val="FFD39B"/>
    </a:custClr>
    <a:custClr name="Radian Topaz 60%">
      <a:srgbClr val="FFDEB4"/>
    </a:custClr>
    <a:custClr name="Radian Topaz 40%">
      <a:srgbClr val="FFE9CD"/>
    </a:custClr>
    <a:custClr name="Radian Topaz 20%">
      <a:srgbClr val="FFF4E6"/>
    </a:custClr>
    <a:custClr name="Radian Coral">
      <a:srgbClr val="FA7268"/>
    </a:custClr>
    <a:custClr name="Radian Coral 80%">
      <a:srgbClr val="FB8E86"/>
    </a:custClr>
    <a:custClr name="Radian Coral 60%">
      <a:srgbClr val="FCAAA4"/>
    </a:custClr>
    <a:custClr name="Radian Coral 40%">
      <a:srgbClr val="FDC7C3"/>
    </a:custClr>
    <a:custClr name="Radian Coral 20%">
      <a:srgbClr val="FEE3E1"/>
    </a:custClr>
    <a:custClr name="Radian Orange">
      <a:srgbClr val="EF442E"/>
    </a:custClr>
    <a:custClr name="Radian Orange 80%">
      <a:srgbClr val="F26958"/>
    </a:custClr>
    <a:custClr name="Radian Orange 60%">
      <a:srgbClr val="F58F82"/>
    </a:custClr>
    <a:custClr name="Radian Orange 40%">
      <a:srgbClr val="F9B4AB"/>
    </a:custClr>
    <a:custClr name="Radian Orange 20%">
      <a:srgbClr val="FCDAD5"/>
    </a:custClr>
    <a:custClr name="Radian Burgundy">
      <a:srgbClr val="820933"/>
    </a:custClr>
    <a:custClr name="Radian Burgundy 80%">
      <a:srgbClr val="9B3A5C"/>
    </a:custClr>
    <a:custClr name="Radian Burgundy 60%">
      <a:srgbClr val="B46B85"/>
    </a:custClr>
    <a:custClr name="Radian Burgundy 40%">
      <a:srgbClr val="CD9DAD"/>
    </a:custClr>
    <a:custClr name="Radian Burgundy 20%">
      <a:srgbClr val="E6CED6"/>
    </a:custClr>
  </a:custClrLst>
  <a:extLst>
    <a:ext uri="{05A4C25C-085E-4340-85A3-A5531E510DB2}">
      <thm15:themeFamily xmlns:thm15="http://schemas.microsoft.com/office/thememl/2012/main" name="One Radian Content Slides.potx" id="{989C99EC-AC94-48D4-AA84-E261AAAC6D60}" vid="{7985FC32-C319-42B5-92AC-223DC5322ED3}"/>
    </a:ext>
  </a:extLst>
</a:theme>
</file>

<file path=ppt/theme/theme3.xml><?xml version="1.0" encoding="utf-8"?>
<a:theme xmlns:a="http://schemas.openxmlformats.org/drawingml/2006/main" name="1_Radian Small Text Slides">
  <a:themeElements>
    <a:clrScheme name="One Radian 2019">
      <a:dk1>
        <a:srgbClr val="3C3834"/>
      </a:dk1>
      <a:lt1>
        <a:srgbClr val="FFFFFF"/>
      </a:lt1>
      <a:dk2>
        <a:srgbClr val="002B48"/>
      </a:dk2>
      <a:lt2>
        <a:srgbClr val="00B9B2"/>
      </a:lt2>
      <a:accent1>
        <a:srgbClr val="002B48"/>
      </a:accent1>
      <a:accent2>
        <a:srgbClr val="00B9B2"/>
      </a:accent2>
      <a:accent3>
        <a:srgbClr val="5F5D5A"/>
      </a:accent3>
      <a:accent4>
        <a:srgbClr val="C7C8C7"/>
      </a:accent4>
      <a:accent5>
        <a:srgbClr val="2F5269"/>
      </a:accent5>
      <a:accent6>
        <a:srgbClr val="8ED9D6"/>
      </a:accent6>
      <a:hlink>
        <a:srgbClr val="002B48"/>
      </a:hlink>
      <a:folHlink>
        <a:srgbClr val="002B4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Radian Navy">
      <a:srgbClr val="002B49"/>
    </a:custClr>
    <a:custClr name="Radian Navy 90%">
      <a:srgbClr val="19405B"/>
    </a:custClr>
    <a:custClr name="Radian Navy 80%">
      <a:srgbClr val="2F526A"/>
    </a:custClr>
    <a:custClr name="Radian Navy 70%">
      <a:srgbClr val="4C6A7F"/>
    </a:custClr>
    <a:custClr name="Radian Navy 60%">
      <a:srgbClr val="5F798B"/>
    </a:custClr>
    <a:custClr name="Radian Navy 50%">
      <a:srgbClr val="7F95A4"/>
    </a:custClr>
    <a:custClr name="Radian Navy 40%">
      <a:srgbClr val="8EA0AB"/>
    </a:custClr>
    <a:custClr name="Radian Navy 30%">
      <a:srgbClr val="B2BFC8"/>
    </a:custClr>
    <a:custClr name="Radian Navy 20%">
      <a:srgbClr val="BEC7CC"/>
    </a:custClr>
    <a:custClr name="Radian Navy 10%">
      <a:srgbClr val="E5E9EC"/>
    </a:custClr>
    <a:custClr name="Radian Teal">
      <a:srgbClr val="00BAB3"/>
    </a:custClr>
    <a:custClr name="Radian Teal 80%">
      <a:srgbClr val="2FC4BF"/>
    </a:custClr>
    <a:custClr name="Radian Teal 60%">
      <a:srgbClr val="5FCFCA"/>
    </a:custClr>
    <a:custClr name="Radian Teal 40%">
      <a:srgbClr val="8ED9D6"/>
    </a:custClr>
    <a:custClr name="Radian Teal 20%">
      <a:srgbClr val="BEE4E1"/>
    </a:custClr>
    <a:custClr name="Radian Dark Grey">
      <a:srgbClr val="3D3935"/>
    </a:custClr>
    <a:custClr name="Radian Dark Grey 80%">
      <a:srgbClr val="605D5A"/>
    </a:custClr>
    <a:custClr name="Radian Dark Grey 60%">
      <a:srgbClr val="83817F"/>
    </a:custClr>
    <a:custClr name="Radian Dark Grey 40%">
      <a:srgbClr val="A7A6A3"/>
    </a:custClr>
    <a:custClr name="Radian Dark Grey 20%">
      <a:srgbClr val="CACAC8"/>
    </a:custClr>
    <a:custClr name="Radian Light Grey">
      <a:srgbClr val="C7C9C7"/>
    </a:custClr>
    <a:custClr name="Radian Light Grey 80%">
      <a:srgbClr val="CFD0CF"/>
    </a:custClr>
    <a:custClr name="Radian Light Grey 60%">
      <a:srgbClr val="D6D8D6"/>
    </a:custClr>
    <a:custClr name="Radian Light Grey 40%">
      <a:srgbClr val="DEDFDE"/>
    </a:custClr>
    <a:custClr name="Radian Light Grey 20%">
      <a:srgbClr val="E5E7E5"/>
    </a:custClr>
    <a:custClr name="Radian Green">
      <a:srgbClr val="065143"/>
    </a:custClr>
    <a:custClr name="Radian Green 80%">
      <a:srgbClr val="387469"/>
    </a:custClr>
    <a:custClr name="Radian Green 60%">
      <a:srgbClr val="6A978E"/>
    </a:custClr>
    <a:custClr name="Radian Green 40%">
      <a:srgbClr val="9BB9B4"/>
    </a:custClr>
    <a:custClr name="Radian Green 20%">
      <a:srgbClr val="CDDCD9"/>
    </a:custClr>
    <a:custClr name="Radian Topaz">
      <a:srgbClr val="FFC882"/>
    </a:custClr>
    <a:custClr name="Radian Topaz 80%">
      <a:srgbClr val="FFD39B"/>
    </a:custClr>
    <a:custClr name="Radian Topaz 60%">
      <a:srgbClr val="FFDEB4"/>
    </a:custClr>
    <a:custClr name="Radian Topaz 40%">
      <a:srgbClr val="FFE9CD"/>
    </a:custClr>
    <a:custClr name="Radian Topaz 20%">
      <a:srgbClr val="FFF4E6"/>
    </a:custClr>
    <a:custClr name="Radian Coral">
      <a:srgbClr val="FA7268"/>
    </a:custClr>
    <a:custClr name="Radian Coral 80%">
      <a:srgbClr val="FB8E86"/>
    </a:custClr>
    <a:custClr name="Radian Coral 60%">
      <a:srgbClr val="FCAAA4"/>
    </a:custClr>
    <a:custClr name="Radian Coral 40%">
      <a:srgbClr val="FDC7C3"/>
    </a:custClr>
    <a:custClr name="Radian Coral 20%">
      <a:srgbClr val="FEE3E1"/>
    </a:custClr>
    <a:custClr name="Radian Orange">
      <a:srgbClr val="EF442E"/>
    </a:custClr>
    <a:custClr name="Radian Orange 80%">
      <a:srgbClr val="F26958"/>
    </a:custClr>
    <a:custClr name="Radian Orange 60%">
      <a:srgbClr val="F58F82"/>
    </a:custClr>
    <a:custClr name="Radian Orange 40%">
      <a:srgbClr val="F9B4AB"/>
    </a:custClr>
    <a:custClr name="Radian Orange 20%">
      <a:srgbClr val="FCDAD5"/>
    </a:custClr>
    <a:custClr name="Radian Burgundy">
      <a:srgbClr val="820933"/>
    </a:custClr>
    <a:custClr name="Radian Burgundy 80%">
      <a:srgbClr val="9B3A5C"/>
    </a:custClr>
    <a:custClr name="Radian Burgundy 60%">
      <a:srgbClr val="B46B85"/>
    </a:custClr>
    <a:custClr name="Radian Burgundy 40%">
      <a:srgbClr val="CD9DAD"/>
    </a:custClr>
    <a:custClr name="Radian Burgundy 20%">
      <a:srgbClr val="E6CED6"/>
    </a:custClr>
  </a:custClrLst>
  <a:extLst>
    <a:ext uri="{05A4C25C-085E-4340-85A3-A5531E510DB2}">
      <thm15:themeFamily xmlns:thm15="http://schemas.microsoft.com/office/thememl/2012/main" name="One Radian Content Slides.potx" id="{989C99EC-AC94-48D4-AA84-E261AAAC6D60}" vid="{7985FC32-C319-42B5-92AC-223DC5322ED3}"/>
    </a:ext>
  </a:extLst>
</a:theme>
</file>

<file path=ppt/theme/theme4.xml><?xml version="1.0" encoding="utf-8"?>
<a:theme xmlns:a="http://schemas.openxmlformats.org/drawingml/2006/main" name="2_Radian Small Text Slides">
  <a:themeElements>
    <a:clrScheme name="One Radian 2019">
      <a:dk1>
        <a:srgbClr val="3C3834"/>
      </a:dk1>
      <a:lt1>
        <a:srgbClr val="FFFFFF"/>
      </a:lt1>
      <a:dk2>
        <a:srgbClr val="002B48"/>
      </a:dk2>
      <a:lt2>
        <a:srgbClr val="00B9B2"/>
      </a:lt2>
      <a:accent1>
        <a:srgbClr val="002B48"/>
      </a:accent1>
      <a:accent2>
        <a:srgbClr val="00B9B2"/>
      </a:accent2>
      <a:accent3>
        <a:srgbClr val="5F5D5A"/>
      </a:accent3>
      <a:accent4>
        <a:srgbClr val="C7C8C7"/>
      </a:accent4>
      <a:accent5>
        <a:srgbClr val="2F5269"/>
      </a:accent5>
      <a:accent6>
        <a:srgbClr val="8ED9D6"/>
      </a:accent6>
      <a:hlink>
        <a:srgbClr val="002B48"/>
      </a:hlink>
      <a:folHlink>
        <a:srgbClr val="002B4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Radian Navy">
      <a:srgbClr val="002B49"/>
    </a:custClr>
    <a:custClr name="Radian Navy 90%">
      <a:srgbClr val="19405B"/>
    </a:custClr>
    <a:custClr name="Radian Navy 80%">
      <a:srgbClr val="2F526A"/>
    </a:custClr>
    <a:custClr name="Radian Navy 70%">
      <a:srgbClr val="4C6A7F"/>
    </a:custClr>
    <a:custClr name="Radian Navy 60%">
      <a:srgbClr val="5F798B"/>
    </a:custClr>
    <a:custClr name="Radian Navy 50%">
      <a:srgbClr val="7F95A4"/>
    </a:custClr>
    <a:custClr name="Radian Navy 40%">
      <a:srgbClr val="8EA0AB"/>
    </a:custClr>
    <a:custClr name="Radian Navy 30%">
      <a:srgbClr val="B2BFC8"/>
    </a:custClr>
    <a:custClr name="Radian Navy 20%">
      <a:srgbClr val="BEC7CC"/>
    </a:custClr>
    <a:custClr name="Radian Navy 10%">
      <a:srgbClr val="E5E9EC"/>
    </a:custClr>
    <a:custClr name="Radian Teal">
      <a:srgbClr val="00BAB3"/>
    </a:custClr>
    <a:custClr name="Radian Teal 80%">
      <a:srgbClr val="2FC4BF"/>
    </a:custClr>
    <a:custClr name="Radian Teal 60%">
      <a:srgbClr val="5FCFCA"/>
    </a:custClr>
    <a:custClr name="Radian Teal 40%">
      <a:srgbClr val="8ED9D6"/>
    </a:custClr>
    <a:custClr name="Radian Teal 20%">
      <a:srgbClr val="BEE4E1"/>
    </a:custClr>
    <a:custClr name="Radian Dark Grey">
      <a:srgbClr val="3D3935"/>
    </a:custClr>
    <a:custClr name="Radian Dark Grey 80%">
      <a:srgbClr val="605D5A"/>
    </a:custClr>
    <a:custClr name="Radian Dark Grey 60%">
      <a:srgbClr val="83817F"/>
    </a:custClr>
    <a:custClr name="Radian Dark Grey 40%">
      <a:srgbClr val="A7A6A3"/>
    </a:custClr>
    <a:custClr name="Radian Dark Grey 20%">
      <a:srgbClr val="CACAC8"/>
    </a:custClr>
    <a:custClr name="Radian Light Grey">
      <a:srgbClr val="C7C9C7"/>
    </a:custClr>
    <a:custClr name="Radian Light Grey 80%">
      <a:srgbClr val="CFD0CF"/>
    </a:custClr>
    <a:custClr name="Radian Light Grey 60%">
      <a:srgbClr val="D6D8D6"/>
    </a:custClr>
    <a:custClr name="Radian Light Grey 40%">
      <a:srgbClr val="DEDFDE"/>
    </a:custClr>
    <a:custClr name="Radian Light Grey 20%">
      <a:srgbClr val="E5E7E5"/>
    </a:custClr>
    <a:custClr name="Radian Green">
      <a:srgbClr val="065143"/>
    </a:custClr>
    <a:custClr name="Radian Green 80%">
      <a:srgbClr val="387469"/>
    </a:custClr>
    <a:custClr name="Radian Green 60%">
      <a:srgbClr val="6A978E"/>
    </a:custClr>
    <a:custClr name="Radian Green 40%">
      <a:srgbClr val="9BB9B4"/>
    </a:custClr>
    <a:custClr name="Radian Green 20%">
      <a:srgbClr val="CDDCD9"/>
    </a:custClr>
    <a:custClr name="Radian Topaz">
      <a:srgbClr val="FFC882"/>
    </a:custClr>
    <a:custClr name="Radian Topaz 80%">
      <a:srgbClr val="FFD39B"/>
    </a:custClr>
    <a:custClr name="Radian Topaz 60%">
      <a:srgbClr val="FFDEB4"/>
    </a:custClr>
    <a:custClr name="Radian Topaz 40%">
      <a:srgbClr val="FFE9CD"/>
    </a:custClr>
    <a:custClr name="Radian Topaz 20%">
      <a:srgbClr val="FFF4E6"/>
    </a:custClr>
    <a:custClr name="Radian Coral">
      <a:srgbClr val="FA7268"/>
    </a:custClr>
    <a:custClr name="Radian Coral 80%">
      <a:srgbClr val="FB8E86"/>
    </a:custClr>
    <a:custClr name="Radian Coral 60%">
      <a:srgbClr val="FCAAA4"/>
    </a:custClr>
    <a:custClr name="Radian Coral 40%">
      <a:srgbClr val="FDC7C3"/>
    </a:custClr>
    <a:custClr name="Radian Coral 20%">
      <a:srgbClr val="FEE3E1"/>
    </a:custClr>
    <a:custClr name="Radian Orange">
      <a:srgbClr val="EF442E"/>
    </a:custClr>
    <a:custClr name="Radian Orange 80%">
      <a:srgbClr val="F26958"/>
    </a:custClr>
    <a:custClr name="Radian Orange 60%">
      <a:srgbClr val="F58F82"/>
    </a:custClr>
    <a:custClr name="Radian Orange 40%">
      <a:srgbClr val="F9B4AB"/>
    </a:custClr>
    <a:custClr name="Radian Orange 20%">
      <a:srgbClr val="FCDAD5"/>
    </a:custClr>
    <a:custClr name="Radian Burgundy">
      <a:srgbClr val="820933"/>
    </a:custClr>
    <a:custClr name="Radian Burgundy 80%">
      <a:srgbClr val="9B3A5C"/>
    </a:custClr>
    <a:custClr name="Radian Burgundy 60%">
      <a:srgbClr val="B46B85"/>
    </a:custClr>
    <a:custClr name="Radian Burgundy 40%">
      <a:srgbClr val="CD9DAD"/>
    </a:custClr>
    <a:custClr name="Radian Burgundy 20%">
      <a:srgbClr val="E6CED6"/>
    </a:custClr>
  </a:custClrLst>
  <a:extLst>
    <a:ext uri="{05A4C25C-085E-4340-85A3-A5531E510DB2}">
      <thm15:themeFamily xmlns:thm15="http://schemas.microsoft.com/office/thememl/2012/main" name="One Radian Content Slides.potx" id="{989C99EC-AC94-48D4-AA84-E261AAAC6D60}" vid="{7985FC32-C319-42B5-92AC-223DC5322ED3}"/>
    </a:ext>
  </a:extLst>
</a:theme>
</file>

<file path=ppt/theme/theme5.xml><?xml version="1.0" encoding="utf-8"?>
<a:theme xmlns:a="http://schemas.openxmlformats.org/drawingml/2006/main" name="3_Radian Small Text Slides">
  <a:themeElements>
    <a:clrScheme name="One Radian 2019">
      <a:dk1>
        <a:srgbClr val="3C3834"/>
      </a:dk1>
      <a:lt1>
        <a:srgbClr val="FFFFFF"/>
      </a:lt1>
      <a:dk2>
        <a:srgbClr val="002B48"/>
      </a:dk2>
      <a:lt2>
        <a:srgbClr val="00B9B2"/>
      </a:lt2>
      <a:accent1>
        <a:srgbClr val="002B48"/>
      </a:accent1>
      <a:accent2>
        <a:srgbClr val="00B9B2"/>
      </a:accent2>
      <a:accent3>
        <a:srgbClr val="5F5D5A"/>
      </a:accent3>
      <a:accent4>
        <a:srgbClr val="C7C8C7"/>
      </a:accent4>
      <a:accent5>
        <a:srgbClr val="2F5269"/>
      </a:accent5>
      <a:accent6>
        <a:srgbClr val="8ED9D6"/>
      </a:accent6>
      <a:hlink>
        <a:srgbClr val="002B48"/>
      </a:hlink>
      <a:folHlink>
        <a:srgbClr val="002B4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Radian Navy">
      <a:srgbClr val="002B49"/>
    </a:custClr>
    <a:custClr name="Radian Navy 90%">
      <a:srgbClr val="19405B"/>
    </a:custClr>
    <a:custClr name="Radian Navy 80%">
      <a:srgbClr val="2F526A"/>
    </a:custClr>
    <a:custClr name="Radian Navy 70%">
      <a:srgbClr val="4C6A7F"/>
    </a:custClr>
    <a:custClr name="Radian Navy 60%">
      <a:srgbClr val="5F798B"/>
    </a:custClr>
    <a:custClr name="Radian Navy 50%">
      <a:srgbClr val="7F95A4"/>
    </a:custClr>
    <a:custClr name="Radian Navy 40%">
      <a:srgbClr val="8EA0AB"/>
    </a:custClr>
    <a:custClr name="Radian Navy 30%">
      <a:srgbClr val="B2BFC8"/>
    </a:custClr>
    <a:custClr name="Radian Navy 20%">
      <a:srgbClr val="BEC7CC"/>
    </a:custClr>
    <a:custClr name="Radian Navy 10%">
      <a:srgbClr val="E5E9EC"/>
    </a:custClr>
    <a:custClr name="Radian Teal">
      <a:srgbClr val="00BAB3"/>
    </a:custClr>
    <a:custClr name="Radian Teal 80%">
      <a:srgbClr val="2FC4BF"/>
    </a:custClr>
    <a:custClr name="Radian Teal 60%">
      <a:srgbClr val="5FCFCA"/>
    </a:custClr>
    <a:custClr name="Radian Teal 40%">
      <a:srgbClr val="8ED9D6"/>
    </a:custClr>
    <a:custClr name="Radian Teal 20%">
      <a:srgbClr val="BEE4E1"/>
    </a:custClr>
    <a:custClr name="Radian Dark Grey">
      <a:srgbClr val="3D3935"/>
    </a:custClr>
    <a:custClr name="Radian Dark Grey 80%">
      <a:srgbClr val="605D5A"/>
    </a:custClr>
    <a:custClr name="Radian Dark Grey 60%">
      <a:srgbClr val="83817F"/>
    </a:custClr>
    <a:custClr name="Radian Dark Grey 40%">
      <a:srgbClr val="A7A6A3"/>
    </a:custClr>
    <a:custClr name="Radian Dark Grey 20%">
      <a:srgbClr val="CACAC8"/>
    </a:custClr>
    <a:custClr name="Radian Light Grey">
      <a:srgbClr val="C7C9C7"/>
    </a:custClr>
    <a:custClr name="Radian Light Grey 80%">
      <a:srgbClr val="CFD0CF"/>
    </a:custClr>
    <a:custClr name="Radian Light Grey 60%">
      <a:srgbClr val="D6D8D6"/>
    </a:custClr>
    <a:custClr name="Radian Light Grey 40%">
      <a:srgbClr val="DEDFDE"/>
    </a:custClr>
    <a:custClr name="Radian Light Grey 20%">
      <a:srgbClr val="E5E7E5"/>
    </a:custClr>
    <a:custClr name="Radian Green">
      <a:srgbClr val="065143"/>
    </a:custClr>
    <a:custClr name="Radian Green 80%">
      <a:srgbClr val="387469"/>
    </a:custClr>
    <a:custClr name="Radian Green 60%">
      <a:srgbClr val="6A978E"/>
    </a:custClr>
    <a:custClr name="Radian Green 40%">
      <a:srgbClr val="9BB9B4"/>
    </a:custClr>
    <a:custClr name="Radian Green 20%">
      <a:srgbClr val="CDDCD9"/>
    </a:custClr>
    <a:custClr name="Radian Topaz">
      <a:srgbClr val="FFC882"/>
    </a:custClr>
    <a:custClr name="Radian Topaz 80%">
      <a:srgbClr val="FFD39B"/>
    </a:custClr>
    <a:custClr name="Radian Topaz 60%">
      <a:srgbClr val="FFDEB4"/>
    </a:custClr>
    <a:custClr name="Radian Topaz 40%">
      <a:srgbClr val="FFE9CD"/>
    </a:custClr>
    <a:custClr name="Radian Topaz 20%">
      <a:srgbClr val="FFF4E6"/>
    </a:custClr>
    <a:custClr name="Radian Coral">
      <a:srgbClr val="FA7268"/>
    </a:custClr>
    <a:custClr name="Radian Coral 80%">
      <a:srgbClr val="FB8E86"/>
    </a:custClr>
    <a:custClr name="Radian Coral 60%">
      <a:srgbClr val="FCAAA4"/>
    </a:custClr>
    <a:custClr name="Radian Coral 40%">
      <a:srgbClr val="FDC7C3"/>
    </a:custClr>
    <a:custClr name="Radian Coral 20%">
      <a:srgbClr val="FEE3E1"/>
    </a:custClr>
    <a:custClr name="Radian Orange">
      <a:srgbClr val="EF442E"/>
    </a:custClr>
    <a:custClr name="Radian Orange 80%">
      <a:srgbClr val="F26958"/>
    </a:custClr>
    <a:custClr name="Radian Orange 60%">
      <a:srgbClr val="F58F82"/>
    </a:custClr>
    <a:custClr name="Radian Orange 40%">
      <a:srgbClr val="F9B4AB"/>
    </a:custClr>
    <a:custClr name="Radian Orange 20%">
      <a:srgbClr val="FCDAD5"/>
    </a:custClr>
    <a:custClr name="Radian Burgundy">
      <a:srgbClr val="820933"/>
    </a:custClr>
    <a:custClr name="Radian Burgundy 80%">
      <a:srgbClr val="9B3A5C"/>
    </a:custClr>
    <a:custClr name="Radian Burgundy 60%">
      <a:srgbClr val="B46B85"/>
    </a:custClr>
    <a:custClr name="Radian Burgundy 40%">
      <a:srgbClr val="CD9DAD"/>
    </a:custClr>
    <a:custClr name="Radian Burgundy 20%">
      <a:srgbClr val="E6CED6"/>
    </a:custClr>
  </a:custClrLst>
  <a:extLst>
    <a:ext uri="{05A4C25C-085E-4340-85A3-A5531E510DB2}">
      <thm15:themeFamily xmlns:thm15="http://schemas.microsoft.com/office/thememl/2012/main" name="One Radian Content Slides.potx" id="{989C99EC-AC94-48D4-AA84-E261AAAC6D60}" vid="{7985FC32-C319-42B5-92AC-223DC5322ED3}"/>
    </a:ext>
  </a:extLst>
</a:theme>
</file>

<file path=ppt/theme/theme6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226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Gill Sans MT</vt:lpstr>
      <vt:lpstr>Wingdings</vt:lpstr>
      <vt:lpstr>Wingdings 2</vt:lpstr>
      <vt:lpstr>Radian</vt:lpstr>
      <vt:lpstr>Radian Small Text Slides</vt:lpstr>
      <vt:lpstr>1_Radian Small Text Slides</vt:lpstr>
      <vt:lpstr>2_Radian Small Text Slides</vt:lpstr>
      <vt:lpstr>3_Radian Small Text Slides</vt:lpstr>
      <vt:lpstr>Dividend</vt:lpstr>
      <vt:lpstr>Python Workshop Series Temple University</vt:lpstr>
      <vt:lpstr>About me</vt:lpstr>
      <vt:lpstr>Python workshops</vt:lpstr>
      <vt:lpstr>Workshop Schedule</vt:lpstr>
      <vt:lpstr>Download &amp; 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 Series</dc:title>
  <dc:creator>Lee, Richard</dc:creator>
  <cp:lastModifiedBy>Lee, Richard</cp:lastModifiedBy>
  <cp:revision>34</cp:revision>
  <dcterms:created xsi:type="dcterms:W3CDTF">2019-10-24T19:09:32Z</dcterms:created>
  <dcterms:modified xsi:type="dcterms:W3CDTF">2020-03-20T15:22:05Z</dcterms:modified>
</cp:coreProperties>
</file>