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12D17-1B01-4BE8-A6E1-5470D748D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72261-CAEF-4042-B4D4-0C14D0D0C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B6C1D-7A97-49C6-A488-7542203D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B001-9A0D-4212-A621-0F880B008FE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1AC05-65A3-4C61-8A99-578E3A7B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CF1D7-29D1-4919-A7D7-1F19EC61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208C-6D19-42B4-92F9-5B59AE816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2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47CF8-45DB-480C-A049-010071E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62A73D-3E74-48D0-B006-3BF9B9067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7C14E-44D5-4313-BA26-ED1C5CFB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B001-9A0D-4212-A621-0F880B008FE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11C9B-C0F0-4735-9CC7-31E21A44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61AED-535C-4563-AC2E-BE0CE436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208C-6D19-42B4-92F9-5B59AE816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6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2234A1-670D-481E-8F5E-C5C23C6AA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30E6A-CC64-46D6-9203-E65F20268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DB1F1-4571-47EE-BB73-3126395C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B001-9A0D-4212-A621-0F880B008FE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D2F82-E426-4EF1-8822-9AFBC8AE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A8520-FD8D-42FF-B44A-65C0B9D1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208C-6D19-42B4-92F9-5B59AE816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C559D-739E-49D7-9D10-030276EB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13FC4-A9B7-4CE6-BE11-B5AC9DC6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4598D-0521-478F-BDC9-1C739EC4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B001-9A0D-4212-A621-0F880B008FE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119A5-2E43-4C95-A77D-46CF796F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F64AA-4C54-44A1-920B-728A385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208C-6D19-42B4-92F9-5B59AE816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2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BB2AC-3703-4791-AF5F-19CFA707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E3D4A-8D52-4943-A240-C385E939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3692D-BC44-4C2F-856E-00E4C5AF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B001-9A0D-4212-A621-0F880B008FE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C04E4-8892-4F9F-ADC8-A5681B20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778B5-CA2E-4DA9-BE98-961E55C6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208C-6D19-42B4-92F9-5B59AE816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7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7C003-A440-4BAB-8C89-2C1502BD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CCF52-FDA1-4F3D-9F81-FD40BAFDC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400A3-8734-4B81-AB1E-30241942F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DABA1-0087-40EB-AADB-98987F2D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B001-9A0D-4212-A621-0F880B008FE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FFFB0-1C8B-4922-AF48-9F56D32C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AAE717-58D5-42D6-ABA8-BB8F2816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208C-6D19-42B4-92F9-5B59AE816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3B812-4736-444F-86A1-403AD09B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1BD876-6338-42F1-84AD-7501FD7F6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8B278C-F4EC-4154-AC74-D26ECD02D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C4CEEE-E3DB-44E6-A305-FBDB9959F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862C98-45A6-4D73-81E7-7DD2D8EB2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1467AC-4956-4E32-BF45-0F7C70DA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B001-9A0D-4212-A621-0F880B008FE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2662E4-C19A-499C-8D32-A37A662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8295FF-DF45-4168-8C3E-686F303F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208C-6D19-42B4-92F9-5B59AE816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07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A6C4-24CB-459F-A5E0-478D58E6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A76AF4-CF23-42DA-9593-194F7690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B001-9A0D-4212-A621-0F880B008FE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CCC6AE-F6CF-4AF5-938B-E7F04119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0563FC-18AE-4440-A348-9FD53C6B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208C-6D19-42B4-92F9-5B59AE816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6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EF9886-DC5D-41F5-8676-7414FE71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B001-9A0D-4212-A621-0F880B008FE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B1C2B-C302-4DF4-819A-6DE3650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0C260C-0C74-49BB-B0B6-6D684937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208C-6D19-42B4-92F9-5B59AE816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60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7FB3A-95B9-4B05-969C-4108DFF4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45E51-E269-4642-B862-0F907C1EE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3C9E4A-FD8B-409A-B3FA-66DFCB146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73F98-A1A1-4E6D-860C-C300BD87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B001-9A0D-4212-A621-0F880B008FE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99411-765A-4B19-8DB5-2A2F44CB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37103-180D-4F6D-8B8F-329BABD0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208C-6D19-42B4-92F9-5B59AE816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C6ABA-35B4-40CC-8FC6-E3485750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BC8CD7-184C-494C-9D57-AE8439A5A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5F8121-3339-4093-98CE-CB62131D5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228DB-C708-43B8-8D39-98431536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B001-9A0D-4212-A621-0F880B008FE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915A33-D8AD-4570-B0A3-207975F9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184B0-D9CC-45D1-B313-E424E71A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208C-6D19-42B4-92F9-5B59AE816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8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01815F-1B06-4C48-9344-750F310F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31088-5FFA-4A52-9DB5-4D666242E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C890A-67EF-4CC2-9F77-3D87B67CD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B001-9A0D-4212-A621-0F880B008FE4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C2C59-9CF6-4FE9-BFC8-93EC37E4D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D7496-1BEE-47AC-B93C-E2783EF4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208C-6D19-42B4-92F9-5B59AE816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1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C793F-270A-4DA5-A942-3A0FF1510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37C01-81CC-41EF-80DD-09243A78E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202010819 </a:t>
            </a:r>
            <a:r>
              <a:rPr lang="ko-KR" altLang="en-US" dirty="0"/>
              <a:t>조정현</a:t>
            </a:r>
          </a:p>
        </p:txBody>
      </p:sp>
    </p:spTree>
    <p:extLst>
      <p:ext uri="{BB962C8B-B14F-4D97-AF65-F5344CB8AC3E}">
        <p14:creationId xmlns:p14="http://schemas.microsoft.com/office/powerpoint/2010/main" val="90634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1BC39FC-FE4F-44E8-A9C3-79D9B78D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10" y="616938"/>
            <a:ext cx="11135557" cy="5970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70A27A-E124-49DF-9486-ABE4A6AF3938}"/>
              </a:ext>
            </a:extLst>
          </p:cNvPr>
          <p:cNvSpPr txBox="1"/>
          <p:nvPr/>
        </p:nvSpPr>
        <p:spPr>
          <a:xfrm>
            <a:off x="8327254" y="1402672"/>
            <a:ext cx="3488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FF0000"/>
                </a:solidFill>
                <a:highlight>
                  <a:srgbClr val="000000"/>
                </a:highlight>
              </a:rPr>
              <a:t>Packet list window</a:t>
            </a:r>
            <a:endParaRPr lang="ko-KR" altLang="en-US" sz="2500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02851-AF6B-43D0-9E1B-9E08B418B80E}"/>
              </a:ext>
            </a:extLst>
          </p:cNvPr>
          <p:cNvSpPr txBox="1"/>
          <p:nvPr/>
        </p:nvSpPr>
        <p:spPr>
          <a:xfrm>
            <a:off x="7954392" y="3254836"/>
            <a:ext cx="38617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FFFF00"/>
                </a:solidFill>
                <a:highlight>
                  <a:srgbClr val="000000"/>
                </a:highlight>
              </a:rPr>
              <a:t>Packet details window</a:t>
            </a:r>
            <a:endParaRPr lang="ko-KR" altLang="en-US" sz="25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11C09-F574-47F6-A9D2-3DE893C4E5E0}"/>
              </a:ext>
            </a:extLst>
          </p:cNvPr>
          <p:cNvSpPr txBox="1"/>
          <p:nvPr/>
        </p:nvSpPr>
        <p:spPr>
          <a:xfrm>
            <a:off x="8185212" y="4868473"/>
            <a:ext cx="30888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rgbClr val="002060"/>
                </a:solidFill>
                <a:highlight>
                  <a:srgbClr val="C0C0C0"/>
                </a:highlight>
              </a:rPr>
              <a:t>Packet byte window</a:t>
            </a:r>
            <a:endParaRPr lang="ko-KR" altLang="en-US" sz="2500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66C8D2-5D9C-4CFC-95D7-15E995E64DC7}"/>
              </a:ext>
            </a:extLst>
          </p:cNvPr>
          <p:cNvSpPr txBox="1"/>
          <p:nvPr/>
        </p:nvSpPr>
        <p:spPr>
          <a:xfrm>
            <a:off x="0" y="139884"/>
            <a:ext cx="116637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&lt;Packet list window, Packet details window, Packet byte window</a:t>
            </a:r>
            <a:r>
              <a:rPr lang="ko-KR" altLang="en-US" sz="2500" b="1" dirty="0"/>
              <a:t>를 명시</a:t>
            </a:r>
            <a:r>
              <a:rPr lang="en-US" altLang="ko-KR" sz="2500" b="1" dirty="0"/>
              <a:t>&gt;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15333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6F015F-55BC-4B12-A79C-57F1CBE7FBE4}"/>
              </a:ext>
            </a:extLst>
          </p:cNvPr>
          <p:cNvSpPr txBox="1"/>
          <p:nvPr/>
        </p:nvSpPr>
        <p:spPr>
          <a:xfrm>
            <a:off x="233039" y="115248"/>
            <a:ext cx="11130378" cy="1389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/>
              <a:t>ARP packet</a:t>
            </a:r>
            <a:r>
              <a:rPr lang="ko-KR" altLang="en-US" dirty="0"/>
              <a:t>을 </a:t>
            </a:r>
            <a:r>
              <a:rPr lang="en-US" altLang="ko-KR" dirty="0"/>
              <a:t>capture</a:t>
            </a:r>
            <a:r>
              <a:rPr lang="ko-KR" altLang="en-US" dirty="0"/>
              <a:t>하고 강의노트에 명시된 방법을 참고해서 </a:t>
            </a:r>
            <a:r>
              <a:rPr lang="en-US" altLang="ko-KR" dirty="0"/>
              <a:t>Layer</a:t>
            </a:r>
            <a:r>
              <a:rPr lang="ko-KR" altLang="en-US" dirty="0"/>
              <a:t>구조를 설명하라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20000"/>
              </a:lnSpc>
              <a:buAutoNum type="arabicPeriod"/>
              <a:defRPr/>
            </a:pP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별 프로토콜을 명시하라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 : </a:t>
            </a:r>
            <a:r>
              <a:rPr lang="ko-KR" altLang="en-US" dirty="0"/>
              <a:t>빨간색 박스에서 볼 수 있듯이</a:t>
            </a:r>
            <a:r>
              <a:rPr lang="en-US" altLang="ko-KR" dirty="0"/>
              <a:t>, Sender</a:t>
            </a:r>
            <a:r>
              <a:rPr lang="ko-KR" altLang="en-US" dirty="0"/>
              <a:t>옆에 </a:t>
            </a:r>
            <a:r>
              <a:rPr lang="en-US" altLang="ko-KR" dirty="0"/>
              <a:t>Mac</a:t>
            </a:r>
            <a:r>
              <a:rPr lang="ko-KR" altLang="en-US" dirty="0"/>
              <a:t>과 </a:t>
            </a:r>
            <a:r>
              <a:rPr lang="en-US" altLang="ko-KR" dirty="0"/>
              <a:t>IP</a:t>
            </a:r>
            <a:r>
              <a:rPr lang="ko-KR" altLang="en-US" dirty="0"/>
              <a:t>가 보인다</a:t>
            </a:r>
            <a:r>
              <a:rPr lang="en-US" altLang="ko-KR" dirty="0"/>
              <a:t>. </a:t>
            </a:r>
            <a:r>
              <a:rPr lang="ko-KR" altLang="en-US" dirty="0"/>
              <a:t>이에 따라 </a:t>
            </a:r>
            <a:r>
              <a:rPr lang="en-US" altLang="ko-KR" dirty="0"/>
              <a:t>Data link layer</a:t>
            </a:r>
            <a:r>
              <a:rPr lang="ko-KR" altLang="en-US" dirty="0"/>
              <a:t>의 프로토콜은 </a:t>
            </a:r>
            <a:r>
              <a:rPr lang="en-US" altLang="ko-KR" dirty="0"/>
              <a:t>Mac addresses</a:t>
            </a:r>
            <a:r>
              <a:rPr lang="ko-KR" altLang="en-US" dirty="0"/>
              <a:t>이고</a:t>
            </a:r>
            <a:r>
              <a:rPr lang="en-US" altLang="ko-KR" dirty="0"/>
              <a:t>, Network layer</a:t>
            </a:r>
            <a:r>
              <a:rPr lang="ko-KR" altLang="en-US" dirty="0"/>
              <a:t>의 프로토콜은 </a:t>
            </a:r>
            <a:r>
              <a:rPr lang="en-US" altLang="ko-KR" dirty="0"/>
              <a:t>Ip addresses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8C457-DDA7-4B78-9C03-815C2C1F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0" y="1606302"/>
            <a:ext cx="7584489" cy="42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5D48D0-A7E1-42D7-A25D-4DEA25617226}"/>
              </a:ext>
            </a:extLst>
          </p:cNvPr>
          <p:cNvSpPr txBox="1"/>
          <p:nvPr/>
        </p:nvSpPr>
        <p:spPr>
          <a:xfrm>
            <a:off x="1479" y="279999"/>
            <a:ext cx="11273161" cy="5710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2. Encapsulation </a:t>
            </a:r>
            <a:r>
              <a:rPr lang="ko-KR" altLang="en-US" dirty="0"/>
              <a:t>구조를 명시하라</a:t>
            </a:r>
            <a:r>
              <a:rPr lang="en-US" altLang="ko-KR" dirty="0"/>
              <a:t>. (</a:t>
            </a: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별 </a:t>
            </a:r>
            <a:r>
              <a:rPr lang="en-US" altLang="ko-KR" dirty="0"/>
              <a:t>protocol</a:t>
            </a:r>
            <a:r>
              <a:rPr lang="ko-KR" altLang="en-US" dirty="0"/>
              <a:t>의 </a:t>
            </a:r>
            <a:r>
              <a:rPr lang="en-US" altLang="ko-KR" dirty="0"/>
              <a:t>Header field</a:t>
            </a:r>
            <a:r>
              <a:rPr lang="ko-KR" altLang="en-US" dirty="0"/>
              <a:t>의 명칭과 </a:t>
            </a:r>
            <a:r>
              <a:rPr lang="en-US" altLang="ko-KR" dirty="0"/>
              <a:t>byte</a:t>
            </a:r>
            <a:r>
              <a:rPr lang="ko-KR" altLang="en-US" dirty="0"/>
              <a:t>단위 길이를 명시하라</a:t>
            </a:r>
            <a:r>
              <a:rPr lang="en-US" altLang="ko-KR" dirty="0"/>
              <a:t>. </a:t>
            </a:r>
            <a:r>
              <a:rPr lang="ko-KR" altLang="en-US" dirty="0"/>
              <a:t>그림으로 표현하는 것을 권장한다</a:t>
            </a:r>
            <a:r>
              <a:rPr lang="en-US" altLang="ko-KR" dirty="0"/>
              <a:t>.)</a:t>
            </a:r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3. </a:t>
            </a: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별 목적지주소</a:t>
            </a:r>
            <a:r>
              <a:rPr lang="en-US" altLang="ko-KR" dirty="0"/>
              <a:t>(DA)</a:t>
            </a:r>
            <a:r>
              <a:rPr lang="ko-KR" altLang="en-US" dirty="0"/>
              <a:t>와 발신지주소</a:t>
            </a:r>
            <a:r>
              <a:rPr lang="en-US" altLang="ko-KR" dirty="0"/>
              <a:t>(SA)</a:t>
            </a:r>
            <a:r>
              <a:rPr lang="ko-KR" altLang="en-US" dirty="0"/>
              <a:t>를 명시하라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err="1"/>
              <a:t>Pysical</a:t>
            </a:r>
            <a:r>
              <a:rPr lang="en-US" altLang="ko-KR" dirty="0"/>
              <a:t> layer</a:t>
            </a:r>
            <a:r>
              <a:rPr lang="ko-KR" altLang="en-US" dirty="0"/>
              <a:t>의 </a:t>
            </a:r>
            <a:r>
              <a:rPr lang="en-US" altLang="ko-KR" dirty="0"/>
              <a:t>DA</a:t>
            </a:r>
            <a:r>
              <a:rPr lang="ko-KR" altLang="en-US" dirty="0"/>
              <a:t>는 </a:t>
            </a:r>
            <a:r>
              <a:rPr lang="en-US" altLang="ko-KR" dirty="0"/>
              <a:t>00:00:00:00:00:00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SA : 7c:64:56:83:a6:7c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Datalink layer</a:t>
            </a:r>
            <a:r>
              <a:rPr lang="ko-KR" altLang="en-US" dirty="0"/>
              <a:t>의 </a:t>
            </a:r>
            <a:r>
              <a:rPr lang="en-US" altLang="ko-KR" dirty="0"/>
              <a:t>DA</a:t>
            </a:r>
            <a:r>
              <a:rPr lang="ko-KR" altLang="en-US" dirty="0"/>
              <a:t>는 </a:t>
            </a:r>
            <a:r>
              <a:rPr lang="en-US" altLang="ko-KR" dirty="0"/>
              <a:t>192.168.219.1</a:t>
            </a:r>
            <a:r>
              <a:rPr lang="ko-KR" altLang="en-US" dirty="0"/>
              <a:t>이고</a:t>
            </a:r>
            <a:r>
              <a:rPr lang="en-US" altLang="ko-KR" dirty="0"/>
              <a:t>, SA</a:t>
            </a:r>
            <a:r>
              <a:rPr lang="ko-KR" altLang="en-US" dirty="0"/>
              <a:t>는 </a:t>
            </a:r>
            <a:r>
              <a:rPr lang="en-US" altLang="ko-KR" dirty="0"/>
              <a:t>192.168.219.130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776031-149D-4765-A967-D578B411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125013"/>
            <a:ext cx="6447315" cy="31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8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191EBF-7A9F-4683-80A9-6505C44BD511}"/>
              </a:ext>
            </a:extLst>
          </p:cNvPr>
          <p:cNvSpPr txBox="1"/>
          <p:nvPr/>
        </p:nvSpPr>
        <p:spPr>
          <a:xfrm>
            <a:off x="215283" y="170991"/>
            <a:ext cx="11742938" cy="1389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/>
              <a:t>DNS packet</a:t>
            </a:r>
            <a:r>
              <a:rPr lang="ko-KR" altLang="en-US" dirty="0"/>
              <a:t>을 </a:t>
            </a:r>
            <a:r>
              <a:rPr lang="en-US" altLang="ko-KR" dirty="0"/>
              <a:t>capture</a:t>
            </a:r>
            <a:r>
              <a:rPr lang="ko-KR" altLang="en-US" dirty="0"/>
              <a:t>하고 </a:t>
            </a:r>
            <a:r>
              <a:rPr lang="en-US" altLang="ko-KR" dirty="0"/>
              <a:t>Layer </a:t>
            </a:r>
            <a:r>
              <a:rPr lang="ko-KR" altLang="en-US" dirty="0"/>
              <a:t>구조를 설명하라</a:t>
            </a:r>
            <a:r>
              <a:rPr lang="en-US" altLang="ko-KR" dirty="0"/>
              <a:t>. DNS packet</a:t>
            </a:r>
            <a:r>
              <a:rPr lang="ko-KR" altLang="en-US" dirty="0"/>
              <a:t>이 잡히지 않으면 </a:t>
            </a:r>
            <a:r>
              <a:rPr lang="en-US" altLang="ko-KR" dirty="0"/>
              <a:t>web browser</a:t>
            </a:r>
            <a:r>
              <a:rPr lang="ko-KR" altLang="en-US" dirty="0"/>
              <a:t>에서 최근에 방문하지 않은 생소한 </a:t>
            </a:r>
            <a:r>
              <a:rPr lang="en-US" altLang="ko-KR" dirty="0"/>
              <a:t>site</a:t>
            </a:r>
            <a:r>
              <a:rPr lang="ko-KR" altLang="en-US" dirty="0"/>
              <a:t>를 연결하면서 </a:t>
            </a:r>
            <a:r>
              <a:rPr lang="en-US" altLang="ko-KR" dirty="0"/>
              <a:t>capture</a:t>
            </a:r>
            <a:r>
              <a:rPr lang="ko-KR" altLang="en-US" dirty="0"/>
              <a:t>하라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20000"/>
              </a:lnSpc>
              <a:buAutoNum type="arabicPeriod"/>
              <a:defRPr/>
            </a:pP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별 프로토콜을 명시하라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20000"/>
              </a:lnSpc>
              <a:buAutoNum type="arabicPeriod"/>
              <a:defRPr/>
            </a:pPr>
            <a:r>
              <a:rPr lang="en-US" altLang="ko-KR" dirty="0"/>
              <a:t> :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E404F4-D4EE-4F62-B9ED-64B0AE0C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01" y="1367162"/>
            <a:ext cx="9303797" cy="52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187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3주차 과제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과제</dc:title>
  <dc:creator>조 정현</dc:creator>
  <cp:lastModifiedBy>조 정현</cp:lastModifiedBy>
  <cp:revision>1</cp:revision>
  <dcterms:created xsi:type="dcterms:W3CDTF">2021-09-22T13:18:38Z</dcterms:created>
  <dcterms:modified xsi:type="dcterms:W3CDTF">2021-09-22T13:58:09Z</dcterms:modified>
</cp:coreProperties>
</file>