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9E8B3-A07C-4241-BFD3-8595FD40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A83E0-C01C-47AF-AC5C-1B63D7779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5CB21-6120-4DC8-8147-169F41A0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F902C-63EF-4612-B490-8F4B460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63652-4375-428F-AC88-70444D61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0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53630-3391-489C-AD50-3AF28134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3C67D-9226-4C76-B041-F638E026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7FC47-61B3-4507-89F2-8FA07B9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75AA1-A070-4B01-B72C-1CF80C51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FC076-7834-4528-99C0-16CBE352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3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010D4C-A6FC-474D-92A6-AE8E2F85F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DE7B8-6398-4A3A-BC6C-8E9BB3994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1ABA3-5544-483C-A0FD-757BB126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CE9A3-2366-435C-BBF1-A10EB510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CAB72-DF04-48EC-90DA-F98C5C5A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ADFB7-8ADB-4C34-A2E9-7E931B11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0CE42-7686-4A8A-BF1B-D301FA34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3947F-9D04-4145-8498-BF7884BF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602D0-190C-4116-ABEB-29638A9F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CB31A-C06E-4676-BA49-CBA64164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5883-FCD4-40CA-9326-71154838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1908F-0632-43E1-B2AB-A0D429E0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A4C56-E948-494D-B1A8-1B700CFB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C3CE0-8E4A-43BC-8BEC-C06B4B51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3071F-0CF2-4B87-8676-FD4F1467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5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00D7-6792-42D7-801A-FDBC2E9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ACC1A-3E33-4A78-8018-5773C78F7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0B1CD-A18E-4459-BEC9-D69BB633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C1591-3D84-4166-A8D4-DECFD0B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8B253-CC7F-45B2-A842-A14A490F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05809-BEE5-4391-BFDC-FD556D9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8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69B60-03C3-49E5-86AD-859E4BE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3B985-B597-4041-AB63-57C423FB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6E64A-AB5C-4597-96B2-C04CF7280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B2BAA-D810-42FE-A67E-5F1BB27EF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438CA-2B67-4B01-B7C2-7054D4013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6DDFD2-7CF5-4419-A2B5-C23FE698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6A60D-E750-4DBC-8546-C7C429DB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2AE58-30DA-4D20-A871-476A4F30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96AE-085F-40F4-9B9D-13DC97CD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6F04E-D428-4ABD-B593-3D75C9E0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13970-4CFF-4DAD-8111-4270B7EA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C1FA8-6A3B-4CB5-BF3F-06B7C671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4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BBFD9-DB98-46C1-998E-97A1839C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81E0C4-4F62-41F8-A88F-B1A3D6D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F8AA6-BEB8-4317-9C89-19743C43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6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39FA0-67C4-47E4-B114-6F7F6612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A4F35-7196-4F91-A6CF-25DA21E8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31522-A4CD-470B-B22C-3170A1C7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933EF-CFEF-47F5-9AF9-48CCB4CB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E2E33-034F-447D-B823-3AD215D3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60BA-5FBB-45D1-82EE-55C1AE6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1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AFCDB-18C7-4746-ADD4-C46C7D8D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0202D-A38B-4E55-A94B-A1A200D2B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FD89F-69D3-48A4-A91E-83CBC503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5F1FD-E89D-47B2-BC1A-7EF5BC0E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9FC6C-1089-424E-9926-FC62DE81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97B54-BF8E-4A08-B6C9-FE646A14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9F8F0E-3264-4D69-AE49-F0FB26E6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0A081-33CC-4309-8228-6083913D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CC4BB-E623-41DD-B815-55629AE71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DB3F-2B0E-4594-BFEE-C4B2E9A486D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5FDA6-9BF7-4F6B-9D8D-2D9AD8BE9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90DEF-EC40-468E-8859-C5D0D7D7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E7E8-DC97-4ADA-B490-9D02FCFD0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773F1-1612-4272-B9D0-F3427166A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5</a:t>
            </a:r>
            <a:r>
              <a:rPr lang="ko-KR" altLang="en-US" sz="8000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D2A97-C679-4862-B2A5-885FEB0E5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/>
              <a:t>휴먼지능정보공학과 </a:t>
            </a:r>
            <a:r>
              <a:rPr lang="en-US" altLang="ko-KR" sz="3500" b="1" dirty="0"/>
              <a:t>202010819 </a:t>
            </a:r>
            <a:r>
              <a:rPr lang="ko-KR" altLang="en-US" sz="3500" b="1" dirty="0"/>
              <a:t>조정현</a:t>
            </a:r>
          </a:p>
        </p:txBody>
      </p:sp>
    </p:spTree>
    <p:extLst>
      <p:ext uri="{BB962C8B-B14F-4D97-AF65-F5344CB8AC3E}">
        <p14:creationId xmlns:p14="http://schemas.microsoft.com/office/powerpoint/2010/main" val="3084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F7B2CD-2B1E-4BB4-B91F-4DC73433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633258"/>
            <a:ext cx="11037902" cy="5927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1A4BD-7640-4C9C-95E9-BC71CEF3AC6A}"/>
              </a:ext>
            </a:extLst>
          </p:cNvPr>
          <p:cNvSpPr txBox="1"/>
          <p:nvPr/>
        </p:nvSpPr>
        <p:spPr>
          <a:xfrm>
            <a:off x="106532" y="160232"/>
            <a:ext cx="121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NAT_home_side</a:t>
            </a:r>
            <a:r>
              <a:rPr lang="ko-KR" altLang="en-US" b="1" dirty="0"/>
              <a:t>와 </a:t>
            </a:r>
            <a:r>
              <a:rPr lang="en-US" altLang="ko-KR" b="1" dirty="0" err="1"/>
              <a:t>NAT_ISP_side</a:t>
            </a:r>
            <a:r>
              <a:rPr lang="ko-KR" altLang="en-US" b="1" dirty="0"/>
              <a:t>를 동시에 관찰하면서 </a:t>
            </a:r>
            <a:r>
              <a:rPr lang="en-US" altLang="ko-KR" b="1" dirty="0"/>
              <a:t>" http&amp;&amp;</a:t>
            </a:r>
            <a:r>
              <a:rPr lang="en-US" altLang="ko-KR" b="1" dirty="0" err="1"/>
              <a:t>ip.addr</a:t>
            </a:r>
            <a:r>
              <a:rPr lang="en-US" altLang="ko-KR" b="1" dirty="0"/>
              <a:t>==64.233.169.104”</a:t>
            </a:r>
            <a:r>
              <a:rPr lang="ko-KR" altLang="en-US" b="1" dirty="0"/>
              <a:t>로 </a:t>
            </a:r>
            <a:r>
              <a:rPr lang="en-US" altLang="ko-KR" b="1" dirty="0"/>
              <a:t>display filter</a:t>
            </a:r>
            <a:r>
              <a:rPr lang="ko-KR" altLang="en-US" b="1" dirty="0"/>
              <a:t>를 실행하라</a:t>
            </a:r>
          </a:p>
        </p:txBody>
      </p:sp>
    </p:spTree>
    <p:extLst>
      <p:ext uri="{BB962C8B-B14F-4D97-AF65-F5344CB8AC3E}">
        <p14:creationId xmlns:p14="http://schemas.microsoft.com/office/powerpoint/2010/main" val="195207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7CD291-7A9E-47BC-8EBC-E0E56EA82C87}"/>
              </a:ext>
            </a:extLst>
          </p:cNvPr>
          <p:cNvSpPr txBox="1"/>
          <p:nvPr/>
        </p:nvSpPr>
        <p:spPr>
          <a:xfrm>
            <a:off x="126506" y="0"/>
            <a:ext cx="11538752" cy="1335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b="1" dirty="0"/>
              <a:t>2. Home network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IP </a:t>
            </a:r>
            <a:r>
              <a:rPr lang="ko-KR" altLang="en-US" sz="1800" b="1" dirty="0"/>
              <a:t>주소가 </a:t>
            </a:r>
            <a:r>
              <a:rPr lang="en-US" altLang="ko-KR" sz="1800" b="1" dirty="0"/>
              <a:t>NAT router</a:t>
            </a:r>
            <a:r>
              <a:rPr lang="ko-KR" altLang="en-US" sz="1800" b="1" dirty="0"/>
              <a:t>를 거치면서 어떻게 변하는지 관찰하라</a:t>
            </a:r>
            <a:r>
              <a:rPr lang="en-US" altLang="ko-KR" sz="1800" b="1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700" dirty="0"/>
              <a:t>아래 </a:t>
            </a:r>
            <a:r>
              <a:rPr lang="ko-KR" altLang="en-US" sz="1700" dirty="0" err="1"/>
              <a:t>캡쳐화면</a:t>
            </a:r>
            <a:r>
              <a:rPr lang="ko-KR" altLang="en-US" sz="1700" dirty="0"/>
              <a:t> 중 </a:t>
            </a:r>
            <a:r>
              <a:rPr lang="en-US" altLang="ko-KR" sz="1700" dirty="0"/>
              <a:t>HOME</a:t>
            </a:r>
            <a:r>
              <a:rPr lang="ko-KR" altLang="en-US" sz="1700" dirty="0"/>
              <a:t>화면을 봤을 때 </a:t>
            </a:r>
            <a:r>
              <a:rPr lang="en-US" altLang="ko-KR" sz="1700" dirty="0"/>
              <a:t>Source</a:t>
            </a:r>
            <a:r>
              <a:rPr lang="ko-KR" altLang="en-US" sz="1700" dirty="0"/>
              <a:t>의 </a:t>
            </a:r>
            <a:r>
              <a:rPr lang="en-US" altLang="ko-KR" sz="1700" dirty="0"/>
              <a:t>IP</a:t>
            </a:r>
            <a:r>
              <a:rPr lang="ko-KR" altLang="en-US" sz="1700" dirty="0"/>
              <a:t>주소는 </a:t>
            </a:r>
            <a:r>
              <a:rPr lang="en-US" altLang="ko-KR" sz="1700" dirty="0"/>
              <a:t>192.168.1.100(</a:t>
            </a:r>
            <a:r>
              <a:rPr lang="ko-KR" altLang="en-US" sz="1700" dirty="0"/>
              <a:t>노란색 박스</a:t>
            </a:r>
            <a:r>
              <a:rPr lang="en-US" altLang="ko-KR" sz="1700" dirty="0"/>
              <a:t>)</a:t>
            </a:r>
            <a:r>
              <a:rPr lang="ko-KR" altLang="en-US" sz="1700" dirty="0"/>
              <a:t>였다</a:t>
            </a:r>
            <a:r>
              <a:rPr lang="en-US" altLang="ko-KR" sz="1700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700" dirty="0"/>
              <a:t>하지만 </a:t>
            </a:r>
            <a:r>
              <a:rPr lang="en-US" altLang="ko-KR" sz="1700" dirty="0"/>
              <a:t>NAT router</a:t>
            </a:r>
            <a:r>
              <a:rPr lang="ko-KR" altLang="en-US" sz="1700" dirty="0"/>
              <a:t>를 거쳐</a:t>
            </a:r>
            <a:r>
              <a:rPr lang="en-US" altLang="ko-KR" sz="1700" dirty="0"/>
              <a:t>, ISP</a:t>
            </a:r>
            <a:r>
              <a:rPr lang="ko-KR" altLang="en-US" sz="1700" dirty="0"/>
              <a:t>에서 보면 </a:t>
            </a:r>
            <a:r>
              <a:rPr lang="en-US" altLang="ko-KR" sz="1700" dirty="0"/>
              <a:t>Source</a:t>
            </a:r>
            <a:r>
              <a:rPr lang="ko-KR" altLang="en-US" sz="1700" dirty="0"/>
              <a:t>의 </a:t>
            </a:r>
            <a:r>
              <a:rPr lang="en-US" altLang="ko-KR" sz="1700" dirty="0"/>
              <a:t>IP</a:t>
            </a:r>
            <a:r>
              <a:rPr lang="ko-KR" altLang="en-US" sz="1700" dirty="0"/>
              <a:t>주소는 </a:t>
            </a:r>
            <a:r>
              <a:rPr lang="en-US" altLang="ko-KR" sz="1700" dirty="0"/>
              <a:t>71.192.34.104(</a:t>
            </a:r>
            <a:r>
              <a:rPr lang="ko-KR" altLang="en-US" sz="1700" dirty="0"/>
              <a:t>빨간색 박스</a:t>
            </a:r>
            <a:r>
              <a:rPr lang="en-US" altLang="ko-KR" sz="1700" dirty="0"/>
              <a:t>)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700" dirty="0"/>
              <a:t>따라서 </a:t>
            </a:r>
            <a:r>
              <a:rPr lang="en-US" altLang="ko-KR" sz="1700" dirty="0"/>
              <a:t>Home network</a:t>
            </a:r>
            <a:r>
              <a:rPr lang="ko-KR" altLang="en-US" sz="1700" dirty="0"/>
              <a:t>의 </a:t>
            </a:r>
            <a:r>
              <a:rPr lang="en-US" altLang="ko-KR" sz="1700" dirty="0"/>
              <a:t>IP </a:t>
            </a:r>
            <a:r>
              <a:rPr lang="ko-KR" altLang="en-US" sz="1700" dirty="0"/>
              <a:t>주소가 </a:t>
            </a:r>
            <a:r>
              <a:rPr lang="en-US" altLang="ko-KR" sz="1700" b="1" u="sng" dirty="0"/>
              <a:t>192.168.1.100</a:t>
            </a:r>
            <a:r>
              <a:rPr lang="ko-KR" altLang="en-US" sz="1700" b="1" u="sng" dirty="0"/>
              <a:t>에서 </a:t>
            </a:r>
            <a:r>
              <a:rPr lang="en-US" altLang="ko-KR" sz="1700" b="1" u="sng" dirty="0"/>
              <a:t>71.192.34.104</a:t>
            </a:r>
            <a:r>
              <a:rPr lang="ko-KR" altLang="en-US" sz="1700" b="1" u="sng" dirty="0"/>
              <a:t>로 바뀌었음</a:t>
            </a:r>
            <a:r>
              <a:rPr lang="ko-KR" altLang="en-US" sz="1700" dirty="0"/>
              <a:t>을 알 수 있다</a:t>
            </a:r>
            <a:r>
              <a:rPr lang="en-US" altLang="ko-KR" sz="17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05364E-31A3-4D8B-A667-126227C7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9" y="1395580"/>
            <a:ext cx="9925235" cy="5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26B830-762A-474D-A8E0-4C2FC4EC422E}"/>
              </a:ext>
            </a:extLst>
          </p:cNvPr>
          <p:cNvSpPr txBox="1"/>
          <p:nvPr/>
        </p:nvSpPr>
        <p:spPr>
          <a:xfrm>
            <a:off x="215282" y="163562"/>
            <a:ext cx="11574263" cy="20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b="1" dirty="0"/>
              <a:t>3. IP header field </a:t>
            </a:r>
            <a:r>
              <a:rPr lang="ko-KR" altLang="en-US" sz="1800" b="1" dirty="0"/>
              <a:t>중 어떤 </a:t>
            </a:r>
            <a:r>
              <a:rPr lang="en-US" altLang="ko-KR" sz="1800" b="1" dirty="0"/>
              <a:t>field</a:t>
            </a:r>
            <a:r>
              <a:rPr lang="ko-KR" altLang="en-US" sz="1800" b="1" dirty="0"/>
              <a:t>가 추가로 변하는가</a:t>
            </a:r>
            <a:r>
              <a:rPr lang="en-US" altLang="ko-KR" sz="1800" b="1" dirty="0"/>
              <a:t>?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700" dirty="0"/>
              <a:t>분홍색으로 밑줄 친 부분인 </a:t>
            </a:r>
            <a:r>
              <a:rPr lang="en-US" altLang="ko-KR" sz="1700" dirty="0"/>
              <a:t>IP</a:t>
            </a:r>
            <a:r>
              <a:rPr lang="ko-KR" altLang="en-US" sz="1700" dirty="0"/>
              <a:t>헤더를 클릭해 내부 필드들을 봤을 때</a:t>
            </a:r>
            <a:r>
              <a:rPr lang="en-US" altLang="ko-KR" sz="1700" dirty="0"/>
              <a:t>, ISP</a:t>
            </a:r>
            <a:r>
              <a:rPr lang="ko-KR" altLang="en-US" sz="1700" dirty="0"/>
              <a:t>에서와 </a:t>
            </a:r>
            <a:r>
              <a:rPr lang="en-US" altLang="ko-KR" sz="1700" dirty="0"/>
              <a:t>home</a:t>
            </a:r>
            <a:r>
              <a:rPr lang="ko-KR" altLang="en-US" sz="1700" dirty="0"/>
              <a:t>에서 다른 부분은 총 </a:t>
            </a:r>
            <a:r>
              <a:rPr lang="en-US" altLang="ko-KR" sz="1700" dirty="0"/>
              <a:t>3</a:t>
            </a:r>
            <a:r>
              <a:rPr lang="ko-KR" altLang="en-US" sz="1700" dirty="0"/>
              <a:t>부분이다</a:t>
            </a:r>
            <a:r>
              <a:rPr lang="en-US" altLang="ko-KR" sz="1700" dirty="0"/>
              <a:t>. Time to live(</a:t>
            </a:r>
            <a:r>
              <a:rPr lang="ko-KR" altLang="en-US" sz="1700" dirty="0"/>
              <a:t>파란색 박스</a:t>
            </a:r>
            <a:r>
              <a:rPr lang="en-US" altLang="ko-KR" sz="1700" dirty="0"/>
              <a:t>), Header checksum(</a:t>
            </a:r>
            <a:r>
              <a:rPr lang="ko-KR" altLang="en-US" sz="1700" dirty="0"/>
              <a:t>빨간색 박스</a:t>
            </a:r>
            <a:r>
              <a:rPr lang="en-US" altLang="ko-KR" sz="1700" dirty="0"/>
              <a:t>), Source(</a:t>
            </a:r>
            <a:r>
              <a:rPr lang="ko-KR" altLang="en-US" sz="1700" dirty="0"/>
              <a:t>노란색 박스</a:t>
            </a:r>
            <a:r>
              <a:rPr lang="en-US" altLang="ko-KR" sz="1700" dirty="0"/>
              <a:t>)</a:t>
            </a:r>
            <a:r>
              <a:rPr lang="ko-KR" altLang="en-US" sz="1700" dirty="0"/>
              <a:t>이다</a:t>
            </a:r>
            <a:r>
              <a:rPr lang="en-US" altLang="ko-KR" sz="1700" dirty="0"/>
              <a:t>. 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700" dirty="0"/>
              <a:t>따라서 </a:t>
            </a:r>
            <a:r>
              <a:rPr lang="ko-KR" altLang="en-US" sz="1700" b="1" u="sng" dirty="0"/>
              <a:t>추가로 변하는 </a:t>
            </a:r>
            <a:r>
              <a:rPr lang="en-US" altLang="ko-KR" sz="1700" b="1" u="sng" dirty="0"/>
              <a:t>IP</a:t>
            </a:r>
            <a:r>
              <a:rPr lang="ko-KR" altLang="en-US" sz="1700" b="1" u="sng" dirty="0"/>
              <a:t> </a:t>
            </a:r>
            <a:r>
              <a:rPr lang="en-US" altLang="ko-KR" sz="1700" b="1" u="sng" dirty="0"/>
              <a:t>header field</a:t>
            </a:r>
            <a:r>
              <a:rPr lang="ko-KR" altLang="en-US" sz="1700" b="1" u="sng" dirty="0"/>
              <a:t>는 </a:t>
            </a:r>
            <a:r>
              <a:rPr lang="en-US" altLang="ko-KR" sz="1700" b="1" u="sng" dirty="0"/>
              <a:t>Time to live, Header checksum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800" b="1" dirty="0"/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8BD09-15FF-436C-979F-4B2ED132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2" y="1464817"/>
            <a:ext cx="10043563" cy="53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FB404A-2F67-4D59-8067-C246F3A4B204}"/>
              </a:ext>
            </a:extLst>
          </p:cNvPr>
          <p:cNvSpPr txBox="1"/>
          <p:nvPr/>
        </p:nvSpPr>
        <p:spPr>
          <a:xfrm>
            <a:off x="241916" y="235402"/>
            <a:ext cx="10082814" cy="674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해당 </a:t>
            </a:r>
            <a:r>
              <a:rPr lang="en-US" altLang="ko-KR" sz="1800" b="1" dirty="0"/>
              <a:t>NAT router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NAT Translation Table</a:t>
            </a:r>
            <a:r>
              <a:rPr lang="ko-KR" altLang="en-US" sz="1800" b="1" dirty="0"/>
              <a:t>을 작성하라</a:t>
            </a:r>
            <a:r>
              <a:rPr lang="en-US" altLang="ko-KR" sz="1800" b="1" dirty="0"/>
              <a:t>.(</a:t>
            </a:r>
            <a:r>
              <a:rPr lang="en-US" altLang="ko-KR" sz="1500" b="1" dirty="0"/>
              <a:t>layer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4 port number </a:t>
            </a:r>
            <a:r>
              <a:rPr lang="ko-KR" altLang="en-US" sz="1500" b="1" dirty="0"/>
              <a:t>정보를 포함하라</a:t>
            </a:r>
            <a:r>
              <a:rPr lang="en-US" altLang="ko-KR" sz="1500" b="1" dirty="0"/>
              <a:t>)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9043BE-9A5C-4318-A855-08ADA28C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0751"/>
              </p:ext>
            </p:extLst>
          </p:nvPr>
        </p:nvGraphicFramePr>
        <p:xfrm>
          <a:off x="557698" y="1026358"/>
          <a:ext cx="8128000" cy="116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5952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84544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NAT Translation Table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WAN side </a:t>
                      </a:r>
                      <a:r>
                        <a:rPr lang="en-US" altLang="ko-KR" dirty="0" err="1"/>
                        <a:t>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LAN side </a:t>
                      </a:r>
                      <a:r>
                        <a:rPr lang="en-US" altLang="ko-KR" dirty="0" err="1"/>
                        <a:t>addr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67916"/>
                  </a:ext>
                </a:extLst>
              </a:tr>
              <a:tr h="419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71.192.34.104, 4335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192.168.1.100, 4335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40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1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207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5주차 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과제</dc:title>
  <dc:creator>조 정현</dc:creator>
  <cp:lastModifiedBy>조 정현</cp:lastModifiedBy>
  <cp:revision>2</cp:revision>
  <dcterms:created xsi:type="dcterms:W3CDTF">2021-10-06T10:42:43Z</dcterms:created>
  <dcterms:modified xsi:type="dcterms:W3CDTF">2023-01-09T08:47:30Z</dcterms:modified>
</cp:coreProperties>
</file>