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09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0T16:03:3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24575,'370'2'0,"419"-5"0,-636-9 0,20-1 0,-160 13-341,-1-1 0,0-1-1,20-4 1,-11 0-6485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0T16:03:4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24575,'1'1'0,"0"0"0,0 1 0,-1-1 0,2 0 0,-1 0 0,0 0 0,0 0 0,0 0 0,0 0 0,1 0 0,-1 0 0,0 0 0,1-1 0,-1 1 0,0 0 0,1-1 0,-1 1 0,3-1 0,0 2 0,48 16 0,2-2 0,0-3 0,104 13 0,35 7 0,-164-26 0,22 6 0,0-2 0,99 7 0,372-17 0,-232-4 0,1385 3 0,-1636 2 0,51 9 0,-51-5 0,48 1 0,395-8-1365,-461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4E98E-F914-42B1-B2EB-0B87C1BEC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671DE-13AC-4097-BBAF-9A5E54766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4F545-DD84-4536-BFB0-E8CB26C4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37577-77CA-48D8-98C7-21E2CDC3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F150B-3C80-4F0F-9279-49419838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5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ACAA7-938A-40E2-AA1B-F98B9CBD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91428A-64EE-409C-8E1A-476F4A2C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5AF92-EC65-4B47-B4E9-751E0C22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D9814-7C09-4229-ADE8-DBDA1A23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590C0-D33A-40D3-86A7-36F90C8D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40CA72-4190-4790-A786-A963F113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82669-3091-44E9-A1B1-E1EF16575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3B044-4168-417A-95B6-1F01A627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A6E6B-5AE8-48DA-B9E3-516DD2E3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8A927-FC64-470C-A6C6-3B97DAC0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7908-6E64-44FC-91B3-F1EBEDA4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85646-5F37-481E-9BEB-DBDD848B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D0550-BC33-40FA-ABB6-877B321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42359-FF8F-49F3-AC2E-D290625B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029D0-DD38-4596-A35A-B477EAB0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2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21E9B-7B1A-4670-ACFE-BF52ECAB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3C57E-C98A-4BFB-B650-6B3EE30F8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E7481-53B2-46AB-8DA6-441C61BD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133A4-F5F4-45ED-A434-B376102D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BDEC3-C35A-4F54-84F1-DAD59056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9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87240-4535-458E-A9A6-FC76AD38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D077-25CE-476D-8CD7-10DBDE60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ED6885-97F8-4E24-BA0F-088DF202D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A8705-B925-40CA-9C1E-5998ED3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84400-8A61-4BC3-9004-79E5648A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C85AB-419B-4DC9-80EE-8C52E6AE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8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22B5-5AAD-4172-849D-628E481A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C0666-F8E2-4ABF-8584-202F48CC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4CC47-503F-4D31-B45A-DC1F04748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CF7BA-48CD-4A43-BD8E-9686B167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02766-8419-43F1-89D6-257BA026C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10F6DD-4871-4589-A59F-5B94967F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67FD8-6D98-44D8-826C-E0AD0BAE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5AF51-BAD3-4553-9796-F943E4AA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5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A935-95DD-47C3-A529-B7A91177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94794B-40BD-4621-93FE-2A8C232D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80052E-E9E4-4AF5-88DF-AEC9D975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A9AB4-AD89-42FC-B1E4-7344F1F9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1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ED78B6-5F57-4FE0-B797-C15D2A1F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CCF947-0AB3-44C2-BAC5-0F9755CC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887F9-DD96-453E-A579-956D038C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7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D8DA-862D-4CD6-BA4A-4485A9CF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BB7D1-D73E-4EB5-B697-2EF24C4DC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5DA89-6078-4AEA-B151-59C23336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274BA-8E1D-496E-889B-F5CED46D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97E2F-69D9-42C0-BBC5-7E6D7B2B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B0C51-FB4C-4CB1-BF8B-EA231813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0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11DE-018D-4A51-8078-50C6CDD1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860DA0-1498-49EB-920B-640D23B7F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700947-33CC-4226-BB11-B4102EA9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6C1FA-5CA9-4DF0-8865-B6C1BE50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53984-36FF-473B-86C9-992E70F9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FB0F6-6B43-4E19-8544-7714237E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4FE635-634A-4C2F-B294-D9890DDC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21025-1B73-439B-8303-13445DBF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C2FF5-51FD-431D-AD17-2E00CF66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CE5A-8555-4F69-A722-393D9EFBA1D0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34DA1-553A-4278-98A6-C2552AAA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37AAF-856C-43CC-8BF0-AF332C8F4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B7FD-69C0-47D1-AA79-DBF3FE4B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2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69EE-80E2-4014-AE8D-56B6DBFC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39B84-128A-4285-8B8F-2B2F33987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202010819 </a:t>
            </a:r>
            <a:r>
              <a:rPr lang="ko-KR" altLang="en-US" dirty="0"/>
              <a:t>휴먼지능정보공학과 조정현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28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74BF85-0DE1-4A91-BB04-D739F3466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97" b="25135"/>
          <a:stretch/>
        </p:blipFill>
        <p:spPr>
          <a:xfrm>
            <a:off x="0" y="2527385"/>
            <a:ext cx="4597741" cy="433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FC33A3-CEE1-4E7B-B683-FF5502859D54}"/>
              </a:ext>
            </a:extLst>
          </p:cNvPr>
          <p:cNvSpPr txBox="1"/>
          <p:nvPr/>
        </p:nvSpPr>
        <p:spPr>
          <a:xfrm>
            <a:off x="4363453" y="1164068"/>
            <a:ext cx="7828547" cy="537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권한</a:t>
            </a:r>
            <a:r>
              <a:rPr lang="en-US" altLang="ko-KR" b="1" dirty="0"/>
              <a:t> </a:t>
            </a:r>
            <a:r>
              <a:rPr lang="ko-KR" altLang="en-US" b="1" dirty="0"/>
              <a:t>없는 응답이란 무엇인가</a:t>
            </a:r>
            <a:r>
              <a:rPr lang="en-US" altLang="ko-KR" b="1" dirty="0"/>
              <a:t>?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Host</a:t>
            </a:r>
            <a:r>
              <a:rPr lang="ko-KR" altLang="en-US" dirty="0"/>
              <a:t>가 </a:t>
            </a:r>
            <a:r>
              <a:rPr lang="en-US" altLang="ko-KR" dirty="0"/>
              <a:t>query</a:t>
            </a:r>
            <a:r>
              <a:rPr lang="ko-KR" altLang="en-US" dirty="0"/>
              <a:t>를 보냈을 때 </a:t>
            </a:r>
            <a:r>
              <a:rPr lang="en-US" altLang="ko-KR" dirty="0"/>
              <a:t>authoritative server</a:t>
            </a:r>
            <a:r>
              <a:rPr lang="ko-KR" altLang="en-US" dirty="0"/>
              <a:t>까지 가지 않고 </a:t>
            </a:r>
            <a:r>
              <a:rPr lang="en-US" altLang="ko-KR" dirty="0"/>
              <a:t>local DNS server</a:t>
            </a:r>
            <a:r>
              <a:rPr lang="ko-KR" altLang="en-US" dirty="0"/>
              <a:t>에서 </a:t>
            </a:r>
            <a:r>
              <a:rPr lang="en-US" altLang="ko-KR" dirty="0"/>
              <a:t>answer</a:t>
            </a:r>
            <a:r>
              <a:rPr lang="ko-KR" altLang="en-US" dirty="0"/>
              <a:t>을 주는 것을 뜻한다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b="1" dirty="0"/>
              <a:t>2. </a:t>
            </a:r>
            <a:r>
              <a:rPr lang="ko-KR" altLang="en-US" b="1" dirty="0" err="1"/>
              <a:t>서버란</a:t>
            </a:r>
            <a:r>
              <a:rPr lang="ko-KR" altLang="en-US" b="1" dirty="0"/>
              <a:t> 무엇인가</a:t>
            </a:r>
            <a:r>
              <a:rPr lang="en-US" altLang="ko-KR" b="1" dirty="0"/>
              <a:t>?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서버는 클라이언트에게 네트워크를 통해 정보나 서비스를 제공하는 컴퓨터 시스템이다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서버는 클라이언트가 요청하는 정보를 받아서 처리하고 응답해주는 컴퓨터 프로그램이다</a:t>
            </a:r>
            <a:r>
              <a:rPr lang="en-US" altLang="ko-KR" dirty="0"/>
              <a:t>. </a:t>
            </a:r>
            <a:r>
              <a:rPr lang="ko-KR" altLang="en-US" dirty="0"/>
              <a:t>옆 화면에서는 </a:t>
            </a:r>
            <a:r>
              <a:rPr lang="en-US" altLang="ko-KR" u="sng" dirty="0"/>
              <a:t>acn.uplus.co.kr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이름이란</a:t>
            </a:r>
            <a:r>
              <a:rPr lang="en-US" altLang="ko-KR" b="1" dirty="0"/>
              <a:t> </a:t>
            </a:r>
            <a:r>
              <a:rPr lang="ko-KR" altLang="en-US" b="1" dirty="0"/>
              <a:t>무엇인가</a:t>
            </a:r>
            <a:r>
              <a:rPr lang="en-US" altLang="ko-KR" b="1" dirty="0"/>
              <a:t>? </a:t>
            </a:r>
            <a:r>
              <a:rPr lang="ko-KR" altLang="en-US" dirty="0"/>
              <a:t>옆 캡쳐 화면의 경우 이름의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canonical </a:t>
            </a:r>
            <a:r>
              <a:rPr lang="ko-KR" altLang="en-US" dirty="0"/>
              <a:t>이므로</a:t>
            </a:r>
            <a:r>
              <a:rPr lang="en-US" altLang="ko-KR" dirty="0"/>
              <a:t> </a:t>
            </a:r>
            <a:r>
              <a:rPr lang="ko-KR" altLang="en-US" dirty="0"/>
              <a:t>여기에서 이름은 </a:t>
            </a:r>
            <a:r>
              <a:rPr lang="en-US" altLang="ko-KR" dirty="0"/>
              <a:t>alias name for some canonical name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u="sng" dirty="0"/>
              <a:t>www.naver.com.nheos.com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b="1" dirty="0"/>
              <a:t>4. Aliases</a:t>
            </a:r>
            <a:r>
              <a:rPr lang="ko-KR" altLang="en-US" b="1" dirty="0"/>
              <a:t>란 무엇인가</a:t>
            </a:r>
            <a:r>
              <a:rPr lang="en-US" altLang="ko-KR" b="1" dirty="0"/>
              <a:t>? </a:t>
            </a:r>
            <a:r>
              <a:rPr lang="ko-KR" altLang="en-US" dirty="0"/>
              <a:t>주소의 가명을 의미한다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u="sng" dirty="0"/>
              <a:t>www.naver.com</a:t>
            </a:r>
            <a:r>
              <a:rPr lang="ko-KR" altLang="en-US" dirty="0"/>
              <a:t>은 </a:t>
            </a:r>
            <a:r>
              <a:rPr lang="en-US" altLang="ko-KR" dirty="0"/>
              <a:t>Aliases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52AAA-B2A8-49FC-A9BE-7E887A1300D9}"/>
              </a:ext>
            </a:extLst>
          </p:cNvPr>
          <p:cNvSpPr txBox="1"/>
          <p:nvPr/>
        </p:nvSpPr>
        <p:spPr>
          <a:xfrm>
            <a:off x="188651" y="174880"/>
            <a:ext cx="609452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b="1" dirty="0"/>
              <a:t>Lab 03-1: </a:t>
            </a:r>
            <a:r>
              <a:rPr lang="en-US" altLang="ko-KR" sz="3500" b="1" dirty="0" err="1"/>
              <a:t>nslookup</a:t>
            </a:r>
            <a:endParaRPr lang="ko-KR" altLang="en-US" sz="3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48238-DB03-4537-8C99-E82CDD22467B}"/>
              </a:ext>
            </a:extLst>
          </p:cNvPr>
          <p:cNvSpPr txBox="1"/>
          <p:nvPr/>
        </p:nvSpPr>
        <p:spPr>
          <a:xfrm>
            <a:off x="188651" y="805822"/>
            <a:ext cx="4302069" cy="17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dirty="0"/>
              <a:t>Use ipconfig to empty the DNS cache in your host.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ipconfig /</a:t>
            </a:r>
            <a:r>
              <a:rPr lang="en-US" altLang="ko-KR" dirty="0" err="1"/>
              <a:t>flushdns</a:t>
            </a:r>
            <a:r>
              <a:rPr lang="en-US" altLang="ko-KR" dirty="0"/>
              <a:t> </a:t>
            </a:r>
          </a:p>
          <a:p>
            <a:pPr marL="514350" indent="-514350">
              <a:lnSpc>
                <a:spcPct val="120000"/>
              </a:lnSpc>
              <a:buFont typeface="Bookman Old Style" pitchFamily="18" charset="0"/>
              <a:buAutoNum type="arabicPeriod"/>
              <a:defRPr/>
            </a:pPr>
            <a:r>
              <a:rPr lang="en-US" altLang="ko-KR" dirty="0"/>
              <a:t>Open a CMD window and Run “</a:t>
            </a:r>
            <a:r>
              <a:rPr lang="en-US" altLang="ko-KR" dirty="0" err="1"/>
              <a:t>nslookup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www.naver.com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21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684491-A209-4F6D-831A-C1EB693F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19"/>
            <a:ext cx="1219200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57608C-2756-429D-9E4E-C0E421070096}"/>
              </a:ext>
            </a:extLst>
          </p:cNvPr>
          <p:cNvSpPr txBox="1"/>
          <p:nvPr/>
        </p:nvSpPr>
        <p:spPr>
          <a:xfrm>
            <a:off x="112080" y="4731486"/>
            <a:ext cx="6094520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b="1" dirty="0"/>
              <a:t>Are they sent over UDP or TCP?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    </a:t>
            </a:r>
            <a:r>
              <a:rPr lang="en-US" altLang="ko-KR" u="sng" dirty="0"/>
              <a:t>TCP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DE47B-EB4B-4278-BBFA-B06D0242C44B}"/>
              </a:ext>
            </a:extLst>
          </p:cNvPr>
          <p:cNvSpPr txBox="1"/>
          <p:nvPr/>
        </p:nvSpPr>
        <p:spPr>
          <a:xfrm>
            <a:off x="112080" y="3689415"/>
            <a:ext cx="1196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빨간색 박스에서 </a:t>
            </a:r>
            <a:r>
              <a:rPr lang="en-US" altLang="ko-KR" dirty="0"/>
              <a:t>DNS query</a:t>
            </a:r>
            <a:r>
              <a:rPr lang="ko-KR" altLang="en-US" dirty="0"/>
              <a:t>패킷을 확인할 수 있었고</a:t>
            </a:r>
            <a:r>
              <a:rPr lang="en-US" altLang="ko-KR" dirty="0"/>
              <a:t>, </a:t>
            </a:r>
            <a:r>
              <a:rPr lang="ko-KR" altLang="en-US" dirty="0"/>
              <a:t>노란색 박스에서 그에 대한 답이 온 패킷을 확인할 수 있었다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두 패킷 사이에 너무 많은 패킷이 포착되어 이는 생략하였다</a:t>
            </a:r>
            <a:r>
              <a:rPr lang="en-US" altLang="ko-KR" dirty="0"/>
              <a:t>.(3200</a:t>
            </a:r>
            <a:r>
              <a:rPr lang="ko-KR" altLang="en-US" dirty="0"/>
              <a:t>번</a:t>
            </a:r>
            <a:r>
              <a:rPr lang="en-US" altLang="ko-KR" dirty="0"/>
              <a:t>~3423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B40837-0F88-4AD2-9EA4-6B21A24A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8719"/>
            <a:ext cx="12192000" cy="1250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B299FC-0E10-49F6-97DA-EB488EF5FDCE}"/>
              </a:ext>
            </a:extLst>
          </p:cNvPr>
          <p:cNvSpPr txBox="1"/>
          <p:nvPr/>
        </p:nvSpPr>
        <p:spPr>
          <a:xfrm>
            <a:off x="150181" y="35743"/>
            <a:ext cx="612115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b="1" dirty="0"/>
              <a:t>Lab 03-2: DNS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49385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65BD34-9741-4F93-A6F2-A5AC0C8B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7246"/>
            <a:ext cx="5672831" cy="4077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8D8C6-1889-4DEB-9FA1-389F9BAF55AF}"/>
              </a:ext>
            </a:extLst>
          </p:cNvPr>
          <p:cNvSpPr txBox="1"/>
          <p:nvPr/>
        </p:nvSpPr>
        <p:spPr>
          <a:xfrm>
            <a:off x="228600" y="213630"/>
            <a:ext cx="11838482" cy="10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2. What is the destination port for the DNS query message? What is the source port of DNS response message?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/>
              <a:t>Destination port for the DNS query message is </a:t>
            </a:r>
            <a:r>
              <a:rPr lang="en-US" altLang="ko-KR" u="sng" dirty="0"/>
              <a:t>53 as well as the source port of DNS response message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FB7C-C7F3-459B-B020-08477419CDFC}"/>
              </a:ext>
            </a:extLst>
          </p:cNvPr>
          <p:cNvSpPr txBox="1"/>
          <p:nvPr/>
        </p:nvSpPr>
        <p:spPr>
          <a:xfrm>
            <a:off x="548196" y="2146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u="sng" dirty="0"/>
              <a:t>destination port for the DNS query message</a:t>
            </a:r>
            <a:endParaRPr lang="ko-KR" alt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1EE64-2044-4EF4-9382-0A256837249C}"/>
              </a:ext>
            </a:extLst>
          </p:cNvPr>
          <p:cNvSpPr txBox="1"/>
          <p:nvPr/>
        </p:nvSpPr>
        <p:spPr>
          <a:xfrm>
            <a:off x="7170198" y="2146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u="sng" dirty="0"/>
              <a:t>source port of DNS response message</a:t>
            </a:r>
            <a:endParaRPr lang="ko-KR" altLang="en-US" u="sng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986A05-B29C-4E09-A54D-6BB20CFC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31" y="2567247"/>
            <a:ext cx="6517689" cy="4093854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031A124-A847-4ACD-B187-48816B3C019D}"/>
              </a:ext>
            </a:extLst>
          </p:cNvPr>
          <p:cNvSpPr/>
          <p:nvPr/>
        </p:nvSpPr>
        <p:spPr>
          <a:xfrm>
            <a:off x="228600" y="2041864"/>
            <a:ext cx="319596" cy="473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47CA76B-F5DE-43FF-9CF8-7081667AF4DD}"/>
              </a:ext>
            </a:extLst>
          </p:cNvPr>
          <p:cNvSpPr/>
          <p:nvPr/>
        </p:nvSpPr>
        <p:spPr>
          <a:xfrm>
            <a:off x="6857260" y="2093569"/>
            <a:ext cx="319596" cy="473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6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1F3010-6678-4D9D-B784-64C3E37C328B}"/>
              </a:ext>
            </a:extLst>
          </p:cNvPr>
          <p:cNvSpPr txBox="1"/>
          <p:nvPr/>
        </p:nvSpPr>
        <p:spPr>
          <a:xfrm>
            <a:off x="135384" y="70860"/>
            <a:ext cx="11796204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3. To what IP address is the DNS query message sent? Use ipconfig to determine the IP address of your local DNS server. Are these two IP addresses the same?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38FB7-6FED-4A18-9050-7702A86C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" y="927069"/>
            <a:ext cx="11887200" cy="47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843014-1D95-430F-A984-1A7957EAC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" y="1566862"/>
            <a:ext cx="7200900" cy="3724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53C1E-D901-4541-8EC5-40260852A717}"/>
              </a:ext>
            </a:extLst>
          </p:cNvPr>
          <p:cNvSpPr txBox="1"/>
          <p:nvPr/>
        </p:nvSpPr>
        <p:spPr>
          <a:xfrm>
            <a:off x="44388" y="5454680"/>
            <a:ext cx="12147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 we can see the blue box and red box, those are same. </a:t>
            </a:r>
          </a:p>
          <a:p>
            <a:r>
              <a:rPr lang="en-US" altLang="ko-KR" dirty="0"/>
              <a:t>It’s 1.214.68.2.</a:t>
            </a:r>
          </a:p>
          <a:p>
            <a:r>
              <a:rPr lang="en-US" altLang="ko-KR" dirty="0"/>
              <a:t>First picture is from </a:t>
            </a:r>
            <a:r>
              <a:rPr lang="en-US" altLang="ko-KR" dirty="0" err="1"/>
              <a:t>wireshark</a:t>
            </a:r>
            <a:r>
              <a:rPr lang="en-US" altLang="ko-KR" dirty="0"/>
              <a:t> screen and second is from </a:t>
            </a:r>
            <a:r>
              <a:rPr lang="en-US" altLang="ko-KR" dirty="0" err="1"/>
              <a:t>cmd</a:t>
            </a:r>
            <a:r>
              <a:rPr lang="en-US" altLang="ko-KR" dirty="0"/>
              <a:t> screen.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81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0874D-C106-4208-A363-473EB1E3B5D4}"/>
              </a:ext>
            </a:extLst>
          </p:cNvPr>
          <p:cNvSpPr txBox="1"/>
          <p:nvPr/>
        </p:nvSpPr>
        <p:spPr>
          <a:xfrm>
            <a:off x="206404" y="159637"/>
            <a:ext cx="11680795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4. Examine the DNS query message. What “Type” of DNS query is it? Does the query message contain any “answers”?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63D0B8-7805-4820-8914-1DF0CE66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178"/>
            <a:ext cx="12192000" cy="2904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5E857-B68B-4E31-992B-381CD35AA684}"/>
              </a:ext>
            </a:extLst>
          </p:cNvPr>
          <p:cNvSpPr txBox="1"/>
          <p:nvPr/>
        </p:nvSpPr>
        <p:spPr>
          <a:xfrm>
            <a:off x="206404" y="4056421"/>
            <a:ext cx="948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 we can see in the red box, </a:t>
            </a:r>
          </a:p>
          <a:p>
            <a:r>
              <a:rPr lang="en-US" altLang="ko-KR" dirty="0"/>
              <a:t>type of query is </a:t>
            </a:r>
            <a:r>
              <a:rPr lang="en-US" altLang="ko-KR" u="sng" dirty="0"/>
              <a:t>type A</a:t>
            </a:r>
            <a:r>
              <a:rPr lang="en-US" altLang="ko-KR" dirty="0"/>
              <a:t> and the query message </a:t>
            </a:r>
            <a:r>
              <a:rPr lang="en-US" altLang="ko-KR" u="sng" dirty="0"/>
              <a:t>doesn’t contain any answers. 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017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4F364E-A595-4BCA-8D64-A0054B1AA236}"/>
              </a:ext>
            </a:extLst>
          </p:cNvPr>
          <p:cNvSpPr txBox="1"/>
          <p:nvPr/>
        </p:nvSpPr>
        <p:spPr>
          <a:xfrm>
            <a:off x="233038" y="142488"/>
            <a:ext cx="11343443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5. Examine the DNS response message. How many “answers” are provided? What do each of these answers contain?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E4B8E4-BC7E-4A30-8968-20D782A5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8" y="929751"/>
            <a:ext cx="6153150" cy="300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E6179E-A441-49D8-9C4F-B0E854EBE515}"/>
              </a:ext>
            </a:extLst>
          </p:cNvPr>
          <p:cNvSpPr txBox="1"/>
          <p:nvPr/>
        </p:nvSpPr>
        <p:spPr>
          <a:xfrm>
            <a:off x="363985" y="4350058"/>
            <a:ext cx="9871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answer was provided.</a:t>
            </a:r>
          </a:p>
          <a:p>
            <a:endParaRPr lang="en-US" altLang="ko-KR" dirty="0"/>
          </a:p>
          <a:p>
            <a:r>
              <a:rPr lang="en-US" altLang="ko-KR" dirty="0"/>
              <a:t> This answer contains type of answer and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address.</a:t>
            </a:r>
          </a:p>
          <a:p>
            <a:r>
              <a:rPr lang="en-US" altLang="ko-KR" dirty="0"/>
              <a:t>The type is A and </a:t>
            </a:r>
            <a:r>
              <a:rPr lang="en-US" altLang="ko-KR" dirty="0" err="1"/>
              <a:t>ip</a:t>
            </a:r>
            <a:r>
              <a:rPr lang="en-US" altLang="ko-KR" dirty="0"/>
              <a:t> address is 4.31.198.45.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644F3D0-1C01-4680-A731-9BA4DA347254}"/>
                  </a:ext>
                </a:extLst>
              </p14:cNvPr>
              <p14:cNvContentPartPr/>
              <p14:nvPr/>
            </p14:nvContentPartPr>
            <p14:xfrm>
              <a:off x="2893593" y="3447510"/>
              <a:ext cx="567360" cy="154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644F3D0-1C01-4680-A731-9BA4DA3472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4953" y="3438510"/>
                <a:ext cx="585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677C29E-7D0F-4F6A-8E1F-0E99A9C0CC34}"/>
                  </a:ext>
                </a:extLst>
              </p14:cNvPr>
              <p14:cNvContentPartPr/>
              <p14:nvPr/>
            </p14:nvContentPartPr>
            <p14:xfrm>
              <a:off x="4625193" y="3426270"/>
              <a:ext cx="1464120" cy="716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677C29E-7D0F-4F6A-8E1F-0E99A9C0CC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6193" y="3417630"/>
                <a:ext cx="148176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5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429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맑은 고딕</vt:lpstr>
      <vt:lpstr>Arial</vt:lpstr>
      <vt:lpstr>Bookman Old Style</vt:lpstr>
      <vt:lpstr>Office 테마</vt:lpstr>
      <vt:lpstr>6주차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과제</dc:title>
  <dc:creator>조 정현</dc:creator>
  <cp:lastModifiedBy>조 정현</cp:lastModifiedBy>
  <cp:revision>1</cp:revision>
  <dcterms:created xsi:type="dcterms:W3CDTF">2021-10-10T15:55:57Z</dcterms:created>
  <dcterms:modified xsi:type="dcterms:W3CDTF">2021-10-10T16:33:00Z</dcterms:modified>
</cp:coreProperties>
</file>