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326C3B-5EE7-4126-B503-3DBAAA1390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1B90AA6-B6A1-4DD6-A329-ABBDBD3C52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637116-E756-4451-A13E-768DAA93C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B252D-7166-4FEE-A477-C9D979A18E1C}" type="datetimeFigureOut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82759E-1D5D-4954-B4CF-8867664C2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27EE9D-0027-4023-8766-8ED7829AF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23E35-6888-413D-B77C-17E9044D9E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9876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5D1966-981A-4394-8E84-64B638D56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592EE78-C4A3-4C4F-8050-DDAE73F245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72394C-28AF-4AF9-A5A1-09E0B0465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B252D-7166-4FEE-A477-C9D979A18E1C}" type="datetimeFigureOut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59CAFC-B1B2-4905-AD68-82E8A9E84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FD71BF-73FC-4E01-BEB2-15CA70AE4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23E35-6888-413D-B77C-17E9044D9E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661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EE5ED0A-B517-43FE-B8F3-2A8581B780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EB5DDE5-BD73-42DC-9A8C-A74CC16F60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BB107E-8B88-4A68-8E32-02CEE660A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B252D-7166-4FEE-A477-C9D979A18E1C}" type="datetimeFigureOut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F332EE-8538-49C5-88D6-9AC7B4F0F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AE31B4-8A34-42A8-B674-6AAD6D0EE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23E35-6888-413D-B77C-17E9044D9E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0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554D01-BCF2-485E-AE8F-F34791091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7FF27B-F970-49E4-8886-1C7030C488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B11FD9-B273-407F-98D1-0CE833FA0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B252D-7166-4FEE-A477-C9D979A18E1C}" type="datetimeFigureOut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8656D9-B7DC-4434-9743-520F9B6FB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5337AE-B82C-4DF3-999C-821C5D10A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23E35-6888-413D-B77C-17E9044D9E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674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5B8661-D89D-485F-9F3E-40C6EB11F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B8D5EF-1019-4B15-A236-4CABF7108A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630412-28DF-4E8C-A8F2-8EFEC5FCE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B252D-7166-4FEE-A477-C9D979A18E1C}" type="datetimeFigureOut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31F55D-29FA-4931-A217-C48C28D1F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3C9763-39E6-4BD9-AA6E-8B1C6FAA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23E35-6888-413D-B77C-17E9044D9E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923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BC7673-227A-4792-AEAC-2FBA2B0BE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5D023A-CDF3-4941-AA54-273C14C9F1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AFDD686-5D6F-49D5-988D-18DD09BBA5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EDB4F4D-1D64-4353-809D-5E92F585C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B252D-7166-4FEE-A477-C9D979A18E1C}" type="datetimeFigureOut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244ECF-3778-4DA3-8129-187973E8A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E97D40-55D9-490A-ADC7-65161399C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23E35-6888-413D-B77C-17E9044D9E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1470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5346A4-87F2-490D-98BB-A6A91C859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583D6E-2843-41DE-9144-268E8D73B5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C614CE0-4170-421A-AC9C-B39C5F7335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4CDAB05-2303-45BB-8D8B-0F23A57501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349D4F4-24AB-49C9-9EBF-AF1ADC14FC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AD87F78-4283-41E3-BDC5-56C4BEBA6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B252D-7166-4FEE-A477-C9D979A18E1C}" type="datetimeFigureOut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F1ECA86-AD78-477D-B344-E15EE00EC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BEA363D-6329-4141-A9E6-F84429A29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23E35-6888-413D-B77C-17E9044D9E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1418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0FDB5F-78E3-4F39-84C0-ABE8F0319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03D64C7-79D6-453C-83B4-3E7317FBF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B252D-7166-4FEE-A477-C9D979A18E1C}" type="datetimeFigureOut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EADB7B2-86C6-4F60-BAE6-B378EFAFD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A91C32B-2E7B-44CA-A97F-DE5EBA825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23E35-6888-413D-B77C-17E9044D9E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9059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74A19C5-29C8-4220-8FCA-DB6EC1A81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B252D-7166-4FEE-A477-C9D979A18E1C}" type="datetimeFigureOut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7074ABA-F2E7-4C3E-AD88-32AA37D16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CB252ED-8319-4CBA-8DE1-92A493F9A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23E35-6888-413D-B77C-17E9044D9E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5353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9E18BC-10B9-4FE9-8F05-6B6CEEB5C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EAEA72-BBC8-49C3-82F7-8EFED8BE26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B7105A-2D4D-420C-ACB3-579FCA96C8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099153-A9B2-4BDE-BFC2-E230EEB35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B252D-7166-4FEE-A477-C9D979A18E1C}" type="datetimeFigureOut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CCBBA09-4185-49A2-8C5E-3F4ACB3DC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C2678E-F6BD-42CC-8C1C-9EA2C3AD3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23E35-6888-413D-B77C-17E9044D9E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7731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A2488B-4D07-4F5D-AA45-8EDD97DBD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F53D2E1-D605-4C56-8421-9C37B8A4FB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051AEAD-16FC-4F51-B864-453207E378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4377EAC-4188-4C36-AC03-7C2320F97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B252D-7166-4FEE-A477-C9D979A18E1C}" type="datetimeFigureOut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6621F33-F043-4337-AF86-0C7A59061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6E5EBD-A0BE-4A16-BB5F-B2657136E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23E35-6888-413D-B77C-17E9044D9E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3229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62C9EBD-0859-4305-97AE-D876E2345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BD114F-3612-4AE3-A06B-DA5AB64B16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31A3C3-B686-4424-A542-FA9B99FCFE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7B252D-7166-4FEE-A477-C9D979A18E1C}" type="datetimeFigureOut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0273D3-8672-44C7-979C-71154D4AB3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B1035D-A20C-431E-92F8-1B6A65FF0A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23E35-6888-413D-B77C-17E9044D9E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221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497B5B-BE18-4019-A734-B2F7E944E0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주차 과제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3F87F1E-A4DC-420B-BDA4-449DED21C1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202010819 </a:t>
            </a:r>
            <a:r>
              <a:rPr lang="ko-KR" altLang="en-US" dirty="0"/>
              <a:t>휴먼지능정보공학과 조정현</a:t>
            </a:r>
          </a:p>
        </p:txBody>
      </p:sp>
    </p:spTree>
    <p:extLst>
      <p:ext uri="{BB962C8B-B14F-4D97-AF65-F5344CB8AC3E}">
        <p14:creationId xmlns:p14="http://schemas.microsoft.com/office/powerpoint/2010/main" val="3479624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04A5F70-6E5C-457A-93B8-28139479F3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463379" cy="452702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18FB4AA-D565-4463-9040-C90805BBFCEC}"/>
              </a:ext>
            </a:extLst>
          </p:cNvPr>
          <p:cNvSpPr txBox="1"/>
          <p:nvPr/>
        </p:nvSpPr>
        <p:spPr>
          <a:xfrm>
            <a:off x="0" y="4638849"/>
            <a:ext cx="6578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Source port, Destination port, Length, Checksum.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8845E6-D4C2-40A9-897C-FCA41FA87B2F}"/>
              </a:ext>
            </a:extLst>
          </p:cNvPr>
          <p:cNvSpPr txBox="1"/>
          <p:nvPr/>
        </p:nvSpPr>
        <p:spPr>
          <a:xfrm>
            <a:off x="0" y="4989836"/>
            <a:ext cx="10798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Source port 2byte, destination port 2byte, Length 2 byte, Checksum 2byte.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8CEF60-454F-499C-8476-8156DE678CCB}"/>
              </a:ext>
            </a:extLst>
          </p:cNvPr>
          <p:cNvSpPr txBox="1"/>
          <p:nvPr/>
        </p:nvSpPr>
        <p:spPr>
          <a:xfrm>
            <a:off x="0" y="5989482"/>
            <a:ext cx="7341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5. </a:t>
            </a:r>
            <a:r>
              <a:rPr lang="en-US" altLang="ko-KR" b="0" i="0" dirty="0">
                <a:solidFill>
                  <a:srgbClr val="202124"/>
                </a:solidFill>
                <a:effectLst/>
              </a:rPr>
              <a:t>The largest possible source port number is (2^16 – 1) = </a:t>
            </a:r>
            <a:r>
              <a:rPr lang="en-US" altLang="ko-KR" b="1" i="0" dirty="0">
                <a:solidFill>
                  <a:srgbClr val="202124"/>
                </a:solidFill>
                <a:effectLst/>
              </a:rPr>
              <a:t>65535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229FD2-B13A-415A-9CF6-02359C89F976}"/>
              </a:ext>
            </a:extLst>
          </p:cNvPr>
          <p:cNvSpPr txBox="1"/>
          <p:nvPr/>
        </p:nvSpPr>
        <p:spPr>
          <a:xfrm>
            <a:off x="0" y="5341360"/>
            <a:ext cx="35777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It’s UDP segments length.</a:t>
            </a:r>
          </a:p>
          <a:p>
            <a:r>
              <a:rPr lang="en-US" altLang="ko-KR" dirty="0"/>
              <a:t>4. It’s 1472.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8882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F4CD77A-D2D6-4DB8-88EA-AD2EC22008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303798" cy="499594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C563E2E-33AD-4C77-9DE4-0E21F04BD17C}"/>
              </a:ext>
            </a:extLst>
          </p:cNvPr>
          <p:cNvSpPr txBox="1"/>
          <p:nvPr/>
        </p:nvSpPr>
        <p:spPr>
          <a:xfrm>
            <a:off x="106531" y="5131293"/>
            <a:ext cx="103664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6. As I can see in the red box. </a:t>
            </a:r>
          </a:p>
          <a:p>
            <a:r>
              <a:rPr lang="en-US" altLang="ko-KR" dirty="0"/>
              <a:t>    Protocol number for UDP is</a:t>
            </a:r>
            <a:r>
              <a:rPr lang="ko-KR" altLang="en-US" dirty="0"/>
              <a:t> </a:t>
            </a:r>
            <a:r>
              <a:rPr lang="en-US" altLang="ko-KR" dirty="0"/>
              <a:t>17. It’s hexadecimal notation is 11. It’s decimal notation is 17.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8374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0AFEF6F-F686-4754-87BF-A5B69CBFA7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409678" cy="343518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232EEAE-08C6-468F-8696-F2E3ABC274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2321" y="0"/>
            <a:ext cx="6409679" cy="34418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E702A87-E8C2-443E-8D9D-BBEF732EC272}"/>
              </a:ext>
            </a:extLst>
          </p:cNvPr>
          <p:cNvSpPr txBox="1"/>
          <p:nvPr/>
        </p:nvSpPr>
        <p:spPr>
          <a:xfrm>
            <a:off x="186431" y="3670008"/>
            <a:ext cx="103957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7. </a:t>
            </a:r>
            <a:r>
              <a:rPr lang="ko-KR" altLang="en-US" dirty="0"/>
              <a:t>위 화면에서</a:t>
            </a:r>
            <a:r>
              <a:rPr lang="en-US" altLang="ko-KR" dirty="0"/>
              <a:t>, </a:t>
            </a:r>
            <a:r>
              <a:rPr lang="ko-KR" altLang="en-US" dirty="0"/>
              <a:t> </a:t>
            </a:r>
            <a:r>
              <a:rPr lang="en-US" altLang="ko-KR" dirty="0" err="1"/>
              <a:t>ip</a:t>
            </a:r>
            <a:r>
              <a:rPr lang="ko-KR" altLang="en-US" dirty="0"/>
              <a:t>주소가 </a:t>
            </a:r>
            <a:r>
              <a:rPr lang="en-US" altLang="ko-KR" dirty="0"/>
              <a:t>192.168.219.193</a:t>
            </a:r>
            <a:r>
              <a:rPr lang="ko-KR" altLang="en-US" dirty="0"/>
              <a:t>인 </a:t>
            </a:r>
            <a:r>
              <a:rPr lang="en-US" altLang="ko-KR" dirty="0"/>
              <a:t>1</a:t>
            </a:r>
            <a:r>
              <a:rPr lang="ko-KR" altLang="en-US" dirty="0"/>
              <a:t>번에서 </a:t>
            </a:r>
            <a:r>
              <a:rPr lang="en-US" altLang="ko-KR" dirty="0" err="1"/>
              <a:t>ip</a:t>
            </a:r>
            <a:r>
              <a:rPr lang="ko-KR" altLang="en-US" dirty="0"/>
              <a:t>주소가 </a:t>
            </a:r>
            <a:r>
              <a:rPr lang="en-US" altLang="ko-KR" dirty="0"/>
              <a:t>142.250.82.147</a:t>
            </a:r>
            <a:r>
              <a:rPr lang="ko-KR" altLang="en-US" dirty="0"/>
              <a:t>인 </a:t>
            </a:r>
            <a:r>
              <a:rPr lang="en-US" altLang="ko-KR" dirty="0"/>
              <a:t>2</a:t>
            </a:r>
            <a:r>
              <a:rPr lang="ko-KR" altLang="en-US" dirty="0"/>
              <a:t>번으로 </a:t>
            </a:r>
            <a:r>
              <a:rPr lang="en-US" altLang="ko-KR" dirty="0"/>
              <a:t>query</a:t>
            </a:r>
            <a:r>
              <a:rPr lang="ko-KR" altLang="en-US" dirty="0"/>
              <a:t>를 보내면 </a:t>
            </a:r>
            <a:r>
              <a:rPr lang="en-US" altLang="ko-KR" dirty="0"/>
              <a:t>2</a:t>
            </a:r>
            <a:r>
              <a:rPr lang="ko-KR" altLang="en-US" dirty="0"/>
              <a:t>번에서 </a:t>
            </a:r>
            <a:r>
              <a:rPr lang="en-US" altLang="ko-KR" dirty="0"/>
              <a:t>1</a:t>
            </a:r>
            <a:r>
              <a:rPr lang="ko-KR" altLang="en-US" dirty="0"/>
              <a:t>번에게 응답을 보내주는 것을 볼 수 있다</a:t>
            </a:r>
            <a:r>
              <a:rPr lang="en-US" altLang="ko-KR" dirty="0"/>
              <a:t>. </a:t>
            </a:r>
            <a:r>
              <a:rPr lang="ko-KR" altLang="en-US" dirty="0"/>
              <a:t>이때 </a:t>
            </a:r>
            <a:r>
              <a:rPr lang="en-US" altLang="ko-KR" dirty="0"/>
              <a:t>1</a:t>
            </a:r>
            <a:r>
              <a:rPr lang="ko-KR" altLang="en-US" dirty="0"/>
              <a:t>번의 </a:t>
            </a:r>
            <a:r>
              <a:rPr lang="en-US" altLang="ko-KR" dirty="0"/>
              <a:t>port number</a:t>
            </a:r>
            <a:r>
              <a:rPr lang="ko-KR" altLang="en-US" dirty="0"/>
              <a:t>는 </a:t>
            </a:r>
            <a:r>
              <a:rPr lang="en-US" altLang="ko-KR" dirty="0"/>
              <a:t>63063</a:t>
            </a:r>
            <a:r>
              <a:rPr lang="ko-KR" altLang="en-US" dirty="0"/>
              <a:t>이고</a:t>
            </a:r>
            <a:r>
              <a:rPr lang="en-US" altLang="ko-KR" dirty="0"/>
              <a:t>, 2</a:t>
            </a:r>
            <a:r>
              <a:rPr lang="ko-KR" altLang="en-US" dirty="0"/>
              <a:t>번의 </a:t>
            </a:r>
            <a:r>
              <a:rPr lang="en-US" altLang="ko-KR" dirty="0"/>
              <a:t>port number</a:t>
            </a:r>
            <a:r>
              <a:rPr lang="ko-KR" altLang="en-US" dirty="0"/>
              <a:t>는 </a:t>
            </a:r>
            <a:r>
              <a:rPr lang="en-US" altLang="ko-KR" dirty="0"/>
              <a:t>19305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UDP</a:t>
            </a:r>
            <a:r>
              <a:rPr lang="ko-KR" altLang="en-US" dirty="0"/>
              <a:t>의 </a:t>
            </a:r>
            <a:r>
              <a:rPr lang="en-US" altLang="ko-KR" dirty="0"/>
              <a:t>port number</a:t>
            </a:r>
            <a:r>
              <a:rPr lang="ko-KR" altLang="en-US" dirty="0"/>
              <a:t>부터 </a:t>
            </a:r>
            <a:r>
              <a:rPr lang="en-US" altLang="ko-KR" dirty="0"/>
              <a:t>port number</a:t>
            </a:r>
            <a:r>
              <a:rPr lang="ko-KR" altLang="en-US" dirty="0"/>
              <a:t>까지의 전송은 프로세스간 통신을 의미하기 때문에</a:t>
            </a:r>
            <a:endParaRPr lang="en-US" altLang="ko-KR" dirty="0"/>
          </a:p>
          <a:p>
            <a:r>
              <a:rPr lang="en-US" altLang="ko-KR" dirty="0"/>
              <a:t>Query</a:t>
            </a:r>
            <a:r>
              <a:rPr lang="ko-KR" altLang="en-US" dirty="0"/>
              <a:t>는 </a:t>
            </a:r>
            <a:r>
              <a:rPr lang="en-US" altLang="ko-KR" dirty="0"/>
              <a:t>Port</a:t>
            </a:r>
            <a:r>
              <a:rPr lang="ko-KR" altLang="en-US" dirty="0"/>
              <a:t> </a:t>
            </a:r>
            <a:r>
              <a:rPr lang="en-US" altLang="ko-KR" dirty="0"/>
              <a:t>number</a:t>
            </a:r>
            <a:r>
              <a:rPr lang="ko-KR" altLang="en-US" dirty="0"/>
              <a:t> </a:t>
            </a:r>
            <a:r>
              <a:rPr lang="en-US" altLang="ko-KR" dirty="0"/>
              <a:t>63063</a:t>
            </a:r>
            <a:r>
              <a:rPr lang="ko-KR" altLang="en-US" dirty="0"/>
              <a:t>인 프로세스부터 </a:t>
            </a:r>
            <a:r>
              <a:rPr lang="en-US" altLang="ko-KR" dirty="0"/>
              <a:t>port number</a:t>
            </a:r>
            <a:r>
              <a:rPr lang="ko-KR" altLang="en-US" dirty="0"/>
              <a:t> </a:t>
            </a:r>
            <a:r>
              <a:rPr lang="en-US" altLang="ko-KR" dirty="0"/>
              <a:t>19305</a:t>
            </a:r>
            <a:r>
              <a:rPr lang="ko-KR" altLang="en-US" dirty="0"/>
              <a:t>인 프로세스까지 보내졌다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응답은 </a:t>
            </a:r>
            <a:r>
              <a:rPr lang="en-US" altLang="ko-KR" dirty="0"/>
              <a:t>port number</a:t>
            </a:r>
            <a:r>
              <a:rPr lang="ko-KR" altLang="en-US" dirty="0"/>
              <a:t> </a:t>
            </a:r>
            <a:r>
              <a:rPr lang="en-US" altLang="ko-KR" dirty="0"/>
              <a:t>19305</a:t>
            </a:r>
            <a:r>
              <a:rPr lang="ko-KR" altLang="en-US" dirty="0"/>
              <a:t>인 프로세스부터 </a:t>
            </a:r>
            <a:r>
              <a:rPr lang="en-US" altLang="ko-KR" dirty="0"/>
              <a:t>Port</a:t>
            </a:r>
            <a:r>
              <a:rPr lang="ko-KR" altLang="en-US" dirty="0"/>
              <a:t> </a:t>
            </a:r>
            <a:r>
              <a:rPr lang="en-US" altLang="ko-KR" dirty="0"/>
              <a:t>number</a:t>
            </a:r>
            <a:r>
              <a:rPr lang="ko-KR" altLang="en-US" dirty="0"/>
              <a:t> </a:t>
            </a:r>
            <a:r>
              <a:rPr lang="en-US" altLang="ko-KR" dirty="0"/>
              <a:t>63063</a:t>
            </a:r>
            <a:r>
              <a:rPr lang="ko-KR" altLang="en-US" dirty="0"/>
              <a:t>인 프로세스까지 보내졌다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7101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181</Words>
  <Application>Microsoft Office PowerPoint</Application>
  <PresentationFormat>와이드스크린</PresentationFormat>
  <Paragraphs>14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주차 과제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주차 과제</dc:title>
  <dc:creator>조 정현</dc:creator>
  <cp:lastModifiedBy>조 정현</cp:lastModifiedBy>
  <cp:revision>1</cp:revision>
  <dcterms:created xsi:type="dcterms:W3CDTF">2021-10-27T12:35:04Z</dcterms:created>
  <dcterms:modified xsi:type="dcterms:W3CDTF">2021-10-27T13:50:27Z</dcterms:modified>
</cp:coreProperties>
</file>