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7" r:id="rId3"/>
    <p:sldId id="262" r:id="rId4"/>
    <p:sldId id="263" r:id="rId5"/>
    <p:sldId id="267" r:id="rId6"/>
    <p:sldId id="264" r:id="rId7"/>
    <p:sldId id="265" r:id="rId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52DDB54-CC22-40A4-B171-DF22ECA47EEE}"/>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1BD7921D-DA63-4109-8500-2C3BF60677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7D41784D-9D84-4EE7-81C3-4D3DA4B1368C}"/>
              </a:ext>
            </a:extLst>
          </p:cNvPr>
          <p:cNvSpPr>
            <a:spLocks noGrp="1"/>
          </p:cNvSpPr>
          <p:nvPr>
            <p:ph type="dt" sz="half" idx="10"/>
          </p:nvPr>
        </p:nvSpPr>
        <p:spPr/>
        <p:txBody>
          <a:bodyPr/>
          <a:lstStyle/>
          <a:p>
            <a:fld id="{0626F86D-A666-4EDC-8066-CE0B0DD817EF}" type="datetimeFigureOut">
              <a:rPr lang="ko-KR" altLang="en-US" smtClean="0"/>
              <a:t>2023-01-09</a:t>
            </a:fld>
            <a:endParaRPr lang="ko-KR" altLang="en-US"/>
          </a:p>
        </p:txBody>
      </p:sp>
      <p:sp>
        <p:nvSpPr>
          <p:cNvPr id="5" name="바닥글 개체 틀 4">
            <a:extLst>
              <a:ext uri="{FF2B5EF4-FFF2-40B4-BE49-F238E27FC236}">
                <a16:creationId xmlns:a16="http://schemas.microsoft.com/office/drawing/2014/main" id="{CB29EF3B-D3E0-48B4-8D4C-40E4D0EBA85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D3D1F1C-531E-4BCB-8135-2C5B7228868E}"/>
              </a:ext>
            </a:extLst>
          </p:cNvPr>
          <p:cNvSpPr>
            <a:spLocks noGrp="1"/>
          </p:cNvSpPr>
          <p:nvPr>
            <p:ph type="sldNum" sz="quarter" idx="12"/>
          </p:nvPr>
        </p:nvSpPr>
        <p:spPr/>
        <p:txBody>
          <a:bodyPr/>
          <a:lstStyle/>
          <a:p>
            <a:fld id="{5324C518-9081-42DB-A4EF-058ADC124538}" type="slidenum">
              <a:rPr lang="ko-KR" altLang="en-US" smtClean="0"/>
              <a:t>‹#›</a:t>
            </a:fld>
            <a:endParaRPr lang="ko-KR" altLang="en-US"/>
          </a:p>
        </p:txBody>
      </p:sp>
    </p:spTree>
    <p:extLst>
      <p:ext uri="{BB962C8B-B14F-4D97-AF65-F5344CB8AC3E}">
        <p14:creationId xmlns:p14="http://schemas.microsoft.com/office/powerpoint/2010/main" val="3890302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D3AC58-A4E9-42E7-A355-9285A977B376}"/>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6D4715C5-4BB1-4F8C-B298-51F45C8B9D8E}"/>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A819EA8-5EDD-4A20-9086-20CAA4C53FFA}"/>
              </a:ext>
            </a:extLst>
          </p:cNvPr>
          <p:cNvSpPr>
            <a:spLocks noGrp="1"/>
          </p:cNvSpPr>
          <p:nvPr>
            <p:ph type="dt" sz="half" idx="10"/>
          </p:nvPr>
        </p:nvSpPr>
        <p:spPr/>
        <p:txBody>
          <a:bodyPr/>
          <a:lstStyle/>
          <a:p>
            <a:fld id="{0626F86D-A666-4EDC-8066-CE0B0DD817EF}" type="datetimeFigureOut">
              <a:rPr lang="ko-KR" altLang="en-US" smtClean="0"/>
              <a:t>2023-01-09</a:t>
            </a:fld>
            <a:endParaRPr lang="ko-KR" altLang="en-US"/>
          </a:p>
        </p:txBody>
      </p:sp>
      <p:sp>
        <p:nvSpPr>
          <p:cNvPr id="5" name="바닥글 개체 틀 4">
            <a:extLst>
              <a:ext uri="{FF2B5EF4-FFF2-40B4-BE49-F238E27FC236}">
                <a16:creationId xmlns:a16="http://schemas.microsoft.com/office/drawing/2014/main" id="{7D998D45-E23E-4014-97E0-120D413513B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2938EFD-A35B-437D-81CF-62FFF4C874FB}"/>
              </a:ext>
            </a:extLst>
          </p:cNvPr>
          <p:cNvSpPr>
            <a:spLocks noGrp="1"/>
          </p:cNvSpPr>
          <p:nvPr>
            <p:ph type="sldNum" sz="quarter" idx="12"/>
          </p:nvPr>
        </p:nvSpPr>
        <p:spPr/>
        <p:txBody>
          <a:bodyPr/>
          <a:lstStyle/>
          <a:p>
            <a:fld id="{5324C518-9081-42DB-A4EF-058ADC124538}" type="slidenum">
              <a:rPr lang="ko-KR" altLang="en-US" smtClean="0"/>
              <a:t>‹#›</a:t>
            </a:fld>
            <a:endParaRPr lang="ko-KR" altLang="en-US"/>
          </a:p>
        </p:txBody>
      </p:sp>
    </p:spTree>
    <p:extLst>
      <p:ext uri="{BB962C8B-B14F-4D97-AF65-F5344CB8AC3E}">
        <p14:creationId xmlns:p14="http://schemas.microsoft.com/office/powerpoint/2010/main" val="4068549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F40B5A8-79FA-487C-A5E5-7E08ABF986EA}"/>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F2F9D57E-9279-481A-B6DF-A58E5CBFF50F}"/>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42EF478-239E-4A8B-92E4-57367E47B8CF}"/>
              </a:ext>
            </a:extLst>
          </p:cNvPr>
          <p:cNvSpPr>
            <a:spLocks noGrp="1"/>
          </p:cNvSpPr>
          <p:nvPr>
            <p:ph type="dt" sz="half" idx="10"/>
          </p:nvPr>
        </p:nvSpPr>
        <p:spPr/>
        <p:txBody>
          <a:bodyPr/>
          <a:lstStyle/>
          <a:p>
            <a:fld id="{0626F86D-A666-4EDC-8066-CE0B0DD817EF}" type="datetimeFigureOut">
              <a:rPr lang="ko-KR" altLang="en-US" smtClean="0"/>
              <a:t>2023-01-09</a:t>
            </a:fld>
            <a:endParaRPr lang="ko-KR" altLang="en-US"/>
          </a:p>
        </p:txBody>
      </p:sp>
      <p:sp>
        <p:nvSpPr>
          <p:cNvPr id="5" name="바닥글 개체 틀 4">
            <a:extLst>
              <a:ext uri="{FF2B5EF4-FFF2-40B4-BE49-F238E27FC236}">
                <a16:creationId xmlns:a16="http://schemas.microsoft.com/office/drawing/2014/main" id="{DFC29C4C-0282-4DC9-BE10-FA9BAB90720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DC00F94-3D95-4C30-90D7-3BB14E46D2D6}"/>
              </a:ext>
            </a:extLst>
          </p:cNvPr>
          <p:cNvSpPr>
            <a:spLocks noGrp="1"/>
          </p:cNvSpPr>
          <p:nvPr>
            <p:ph type="sldNum" sz="quarter" idx="12"/>
          </p:nvPr>
        </p:nvSpPr>
        <p:spPr/>
        <p:txBody>
          <a:bodyPr/>
          <a:lstStyle/>
          <a:p>
            <a:fld id="{5324C518-9081-42DB-A4EF-058ADC124538}" type="slidenum">
              <a:rPr lang="ko-KR" altLang="en-US" smtClean="0"/>
              <a:t>‹#›</a:t>
            </a:fld>
            <a:endParaRPr lang="ko-KR" altLang="en-US"/>
          </a:p>
        </p:txBody>
      </p:sp>
    </p:spTree>
    <p:extLst>
      <p:ext uri="{BB962C8B-B14F-4D97-AF65-F5344CB8AC3E}">
        <p14:creationId xmlns:p14="http://schemas.microsoft.com/office/powerpoint/2010/main" val="1405523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E3E2BB-1683-46D8-997D-DABF53305EA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4A1F27D7-414D-4993-B967-8B6EDCB6E731}"/>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D581D02-BBC6-4E3E-980A-5D01A527BF7E}"/>
              </a:ext>
            </a:extLst>
          </p:cNvPr>
          <p:cNvSpPr>
            <a:spLocks noGrp="1"/>
          </p:cNvSpPr>
          <p:nvPr>
            <p:ph type="dt" sz="half" idx="10"/>
          </p:nvPr>
        </p:nvSpPr>
        <p:spPr/>
        <p:txBody>
          <a:bodyPr/>
          <a:lstStyle/>
          <a:p>
            <a:fld id="{0626F86D-A666-4EDC-8066-CE0B0DD817EF}" type="datetimeFigureOut">
              <a:rPr lang="ko-KR" altLang="en-US" smtClean="0"/>
              <a:t>2023-01-09</a:t>
            </a:fld>
            <a:endParaRPr lang="ko-KR" altLang="en-US"/>
          </a:p>
        </p:txBody>
      </p:sp>
      <p:sp>
        <p:nvSpPr>
          <p:cNvPr id="5" name="바닥글 개체 틀 4">
            <a:extLst>
              <a:ext uri="{FF2B5EF4-FFF2-40B4-BE49-F238E27FC236}">
                <a16:creationId xmlns:a16="http://schemas.microsoft.com/office/drawing/2014/main" id="{29562DB8-47DF-4F1B-A091-A8CFD21FADC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97C31BE-6DBE-4483-8675-A5F68E77EB51}"/>
              </a:ext>
            </a:extLst>
          </p:cNvPr>
          <p:cNvSpPr>
            <a:spLocks noGrp="1"/>
          </p:cNvSpPr>
          <p:nvPr>
            <p:ph type="sldNum" sz="quarter" idx="12"/>
          </p:nvPr>
        </p:nvSpPr>
        <p:spPr/>
        <p:txBody>
          <a:bodyPr/>
          <a:lstStyle/>
          <a:p>
            <a:fld id="{5324C518-9081-42DB-A4EF-058ADC124538}" type="slidenum">
              <a:rPr lang="ko-KR" altLang="en-US" smtClean="0"/>
              <a:t>‹#›</a:t>
            </a:fld>
            <a:endParaRPr lang="ko-KR" altLang="en-US"/>
          </a:p>
        </p:txBody>
      </p:sp>
    </p:spTree>
    <p:extLst>
      <p:ext uri="{BB962C8B-B14F-4D97-AF65-F5344CB8AC3E}">
        <p14:creationId xmlns:p14="http://schemas.microsoft.com/office/powerpoint/2010/main" val="248501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13A5E33-62FC-46DB-9648-0E630D5448BE}"/>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09A62FDC-0F15-4C68-B599-FBB44E0272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149C900F-657B-4B45-B6F7-40CE0430783D}"/>
              </a:ext>
            </a:extLst>
          </p:cNvPr>
          <p:cNvSpPr>
            <a:spLocks noGrp="1"/>
          </p:cNvSpPr>
          <p:nvPr>
            <p:ph type="dt" sz="half" idx="10"/>
          </p:nvPr>
        </p:nvSpPr>
        <p:spPr/>
        <p:txBody>
          <a:bodyPr/>
          <a:lstStyle/>
          <a:p>
            <a:fld id="{0626F86D-A666-4EDC-8066-CE0B0DD817EF}" type="datetimeFigureOut">
              <a:rPr lang="ko-KR" altLang="en-US" smtClean="0"/>
              <a:t>2023-01-09</a:t>
            </a:fld>
            <a:endParaRPr lang="ko-KR" altLang="en-US"/>
          </a:p>
        </p:txBody>
      </p:sp>
      <p:sp>
        <p:nvSpPr>
          <p:cNvPr id="5" name="바닥글 개체 틀 4">
            <a:extLst>
              <a:ext uri="{FF2B5EF4-FFF2-40B4-BE49-F238E27FC236}">
                <a16:creationId xmlns:a16="http://schemas.microsoft.com/office/drawing/2014/main" id="{ACE2BEE7-D244-446B-A2D5-E58A895D913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F19FCEF-7F30-418B-9E69-F6809B98EC20}"/>
              </a:ext>
            </a:extLst>
          </p:cNvPr>
          <p:cNvSpPr>
            <a:spLocks noGrp="1"/>
          </p:cNvSpPr>
          <p:nvPr>
            <p:ph type="sldNum" sz="quarter" idx="12"/>
          </p:nvPr>
        </p:nvSpPr>
        <p:spPr/>
        <p:txBody>
          <a:bodyPr/>
          <a:lstStyle/>
          <a:p>
            <a:fld id="{5324C518-9081-42DB-A4EF-058ADC124538}" type="slidenum">
              <a:rPr lang="ko-KR" altLang="en-US" smtClean="0"/>
              <a:t>‹#›</a:t>
            </a:fld>
            <a:endParaRPr lang="ko-KR" altLang="en-US"/>
          </a:p>
        </p:txBody>
      </p:sp>
    </p:spTree>
    <p:extLst>
      <p:ext uri="{BB962C8B-B14F-4D97-AF65-F5344CB8AC3E}">
        <p14:creationId xmlns:p14="http://schemas.microsoft.com/office/powerpoint/2010/main" val="2981371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2E7C690-61E1-47AD-8476-1BB48897F3F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749C0A64-CF9A-4C1C-8BC6-3544E72470DC}"/>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27EE8444-D50D-4345-A319-CE04A8491A18}"/>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71AB1EE8-6002-453A-9EE4-37FF453950BC}"/>
              </a:ext>
            </a:extLst>
          </p:cNvPr>
          <p:cNvSpPr>
            <a:spLocks noGrp="1"/>
          </p:cNvSpPr>
          <p:nvPr>
            <p:ph type="dt" sz="half" idx="10"/>
          </p:nvPr>
        </p:nvSpPr>
        <p:spPr/>
        <p:txBody>
          <a:bodyPr/>
          <a:lstStyle/>
          <a:p>
            <a:fld id="{0626F86D-A666-4EDC-8066-CE0B0DD817EF}" type="datetimeFigureOut">
              <a:rPr lang="ko-KR" altLang="en-US" smtClean="0"/>
              <a:t>2023-01-09</a:t>
            </a:fld>
            <a:endParaRPr lang="ko-KR" altLang="en-US"/>
          </a:p>
        </p:txBody>
      </p:sp>
      <p:sp>
        <p:nvSpPr>
          <p:cNvPr id="6" name="바닥글 개체 틀 5">
            <a:extLst>
              <a:ext uri="{FF2B5EF4-FFF2-40B4-BE49-F238E27FC236}">
                <a16:creationId xmlns:a16="http://schemas.microsoft.com/office/drawing/2014/main" id="{FAC671F9-1173-4D3B-BCBA-E9CE427654F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D9EE3E0-E5D3-49C4-959E-082DFC7D99B3}"/>
              </a:ext>
            </a:extLst>
          </p:cNvPr>
          <p:cNvSpPr>
            <a:spLocks noGrp="1"/>
          </p:cNvSpPr>
          <p:nvPr>
            <p:ph type="sldNum" sz="quarter" idx="12"/>
          </p:nvPr>
        </p:nvSpPr>
        <p:spPr/>
        <p:txBody>
          <a:bodyPr/>
          <a:lstStyle/>
          <a:p>
            <a:fld id="{5324C518-9081-42DB-A4EF-058ADC124538}" type="slidenum">
              <a:rPr lang="ko-KR" altLang="en-US" smtClean="0"/>
              <a:t>‹#›</a:t>
            </a:fld>
            <a:endParaRPr lang="ko-KR" altLang="en-US"/>
          </a:p>
        </p:txBody>
      </p:sp>
    </p:spTree>
    <p:extLst>
      <p:ext uri="{BB962C8B-B14F-4D97-AF65-F5344CB8AC3E}">
        <p14:creationId xmlns:p14="http://schemas.microsoft.com/office/powerpoint/2010/main" val="3111330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7FE89FD-DD56-4B9B-80E8-AD0878B66006}"/>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98DE36B7-2349-4245-9938-4DEAE52BDD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3F9C6C21-8438-4057-8AC2-ED8239CFBBA7}"/>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B7F40448-4A9D-4366-8023-9882FEC41F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832D3457-C048-4504-9E9D-24DC8343C29F}"/>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D53CB19-2916-4BA3-8D61-6D13CECFA59F}"/>
              </a:ext>
            </a:extLst>
          </p:cNvPr>
          <p:cNvSpPr>
            <a:spLocks noGrp="1"/>
          </p:cNvSpPr>
          <p:nvPr>
            <p:ph type="dt" sz="half" idx="10"/>
          </p:nvPr>
        </p:nvSpPr>
        <p:spPr/>
        <p:txBody>
          <a:bodyPr/>
          <a:lstStyle/>
          <a:p>
            <a:fld id="{0626F86D-A666-4EDC-8066-CE0B0DD817EF}" type="datetimeFigureOut">
              <a:rPr lang="ko-KR" altLang="en-US" smtClean="0"/>
              <a:t>2023-01-09</a:t>
            </a:fld>
            <a:endParaRPr lang="ko-KR" altLang="en-US"/>
          </a:p>
        </p:txBody>
      </p:sp>
      <p:sp>
        <p:nvSpPr>
          <p:cNvPr id="8" name="바닥글 개체 틀 7">
            <a:extLst>
              <a:ext uri="{FF2B5EF4-FFF2-40B4-BE49-F238E27FC236}">
                <a16:creationId xmlns:a16="http://schemas.microsoft.com/office/drawing/2014/main" id="{596749E3-071E-43E6-B274-EBA13266FC6D}"/>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ECB6D398-5CA3-4AA0-B062-7689BD57CB4B}"/>
              </a:ext>
            </a:extLst>
          </p:cNvPr>
          <p:cNvSpPr>
            <a:spLocks noGrp="1"/>
          </p:cNvSpPr>
          <p:nvPr>
            <p:ph type="sldNum" sz="quarter" idx="12"/>
          </p:nvPr>
        </p:nvSpPr>
        <p:spPr/>
        <p:txBody>
          <a:bodyPr/>
          <a:lstStyle/>
          <a:p>
            <a:fld id="{5324C518-9081-42DB-A4EF-058ADC124538}" type="slidenum">
              <a:rPr lang="ko-KR" altLang="en-US" smtClean="0"/>
              <a:t>‹#›</a:t>
            </a:fld>
            <a:endParaRPr lang="ko-KR" altLang="en-US"/>
          </a:p>
        </p:txBody>
      </p:sp>
    </p:spTree>
    <p:extLst>
      <p:ext uri="{BB962C8B-B14F-4D97-AF65-F5344CB8AC3E}">
        <p14:creationId xmlns:p14="http://schemas.microsoft.com/office/powerpoint/2010/main" val="3413496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C46192F-314E-4060-908F-704643074D18}"/>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44D7E252-5677-462E-8B69-B68928E18DC3}"/>
              </a:ext>
            </a:extLst>
          </p:cNvPr>
          <p:cNvSpPr>
            <a:spLocks noGrp="1"/>
          </p:cNvSpPr>
          <p:nvPr>
            <p:ph type="dt" sz="half" idx="10"/>
          </p:nvPr>
        </p:nvSpPr>
        <p:spPr/>
        <p:txBody>
          <a:bodyPr/>
          <a:lstStyle/>
          <a:p>
            <a:fld id="{0626F86D-A666-4EDC-8066-CE0B0DD817EF}" type="datetimeFigureOut">
              <a:rPr lang="ko-KR" altLang="en-US" smtClean="0"/>
              <a:t>2023-01-09</a:t>
            </a:fld>
            <a:endParaRPr lang="ko-KR" altLang="en-US"/>
          </a:p>
        </p:txBody>
      </p:sp>
      <p:sp>
        <p:nvSpPr>
          <p:cNvPr id="4" name="바닥글 개체 틀 3">
            <a:extLst>
              <a:ext uri="{FF2B5EF4-FFF2-40B4-BE49-F238E27FC236}">
                <a16:creationId xmlns:a16="http://schemas.microsoft.com/office/drawing/2014/main" id="{CA998CCD-29CF-4702-8FC9-795433AAB7AF}"/>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CA5961DA-F66E-4E2C-9EC8-5D70350D3899}"/>
              </a:ext>
            </a:extLst>
          </p:cNvPr>
          <p:cNvSpPr>
            <a:spLocks noGrp="1"/>
          </p:cNvSpPr>
          <p:nvPr>
            <p:ph type="sldNum" sz="quarter" idx="12"/>
          </p:nvPr>
        </p:nvSpPr>
        <p:spPr/>
        <p:txBody>
          <a:bodyPr/>
          <a:lstStyle/>
          <a:p>
            <a:fld id="{5324C518-9081-42DB-A4EF-058ADC124538}" type="slidenum">
              <a:rPr lang="ko-KR" altLang="en-US" smtClean="0"/>
              <a:t>‹#›</a:t>
            </a:fld>
            <a:endParaRPr lang="ko-KR" altLang="en-US"/>
          </a:p>
        </p:txBody>
      </p:sp>
    </p:spTree>
    <p:extLst>
      <p:ext uri="{BB962C8B-B14F-4D97-AF65-F5344CB8AC3E}">
        <p14:creationId xmlns:p14="http://schemas.microsoft.com/office/powerpoint/2010/main" val="1883289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A0D87E5F-B47D-4241-91A4-512048627F7F}"/>
              </a:ext>
            </a:extLst>
          </p:cNvPr>
          <p:cNvSpPr>
            <a:spLocks noGrp="1"/>
          </p:cNvSpPr>
          <p:nvPr>
            <p:ph type="dt" sz="half" idx="10"/>
          </p:nvPr>
        </p:nvSpPr>
        <p:spPr/>
        <p:txBody>
          <a:bodyPr/>
          <a:lstStyle/>
          <a:p>
            <a:fld id="{0626F86D-A666-4EDC-8066-CE0B0DD817EF}" type="datetimeFigureOut">
              <a:rPr lang="ko-KR" altLang="en-US" smtClean="0"/>
              <a:t>2023-01-09</a:t>
            </a:fld>
            <a:endParaRPr lang="ko-KR" altLang="en-US"/>
          </a:p>
        </p:txBody>
      </p:sp>
      <p:sp>
        <p:nvSpPr>
          <p:cNvPr id="3" name="바닥글 개체 틀 2">
            <a:extLst>
              <a:ext uri="{FF2B5EF4-FFF2-40B4-BE49-F238E27FC236}">
                <a16:creationId xmlns:a16="http://schemas.microsoft.com/office/drawing/2014/main" id="{92DD2EA8-062E-4D9E-88F3-A48854EA919B}"/>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19CF2A72-3473-411A-933E-D835E391BE7A}"/>
              </a:ext>
            </a:extLst>
          </p:cNvPr>
          <p:cNvSpPr>
            <a:spLocks noGrp="1"/>
          </p:cNvSpPr>
          <p:nvPr>
            <p:ph type="sldNum" sz="quarter" idx="12"/>
          </p:nvPr>
        </p:nvSpPr>
        <p:spPr/>
        <p:txBody>
          <a:bodyPr/>
          <a:lstStyle/>
          <a:p>
            <a:fld id="{5324C518-9081-42DB-A4EF-058ADC124538}" type="slidenum">
              <a:rPr lang="ko-KR" altLang="en-US" smtClean="0"/>
              <a:t>‹#›</a:t>
            </a:fld>
            <a:endParaRPr lang="ko-KR" altLang="en-US"/>
          </a:p>
        </p:txBody>
      </p:sp>
    </p:spTree>
    <p:extLst>
      <p:ext uri="{BB962C8B-B14F-4D97-AF65-F5344CB8AC3E}">
        <p14:creationId xmlns:p14="http://schemas.microsoft.com/office/powerpoint/2010/main" val="1596127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157BD6-BE1E-4393-A3CC-C92661093F5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C9FFAF7E-9F7A-40F6-B2D3-8FD9E125B7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966B9AEC-977D-4AD7-BB5E-F64752DAC9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F74BE692-B622-42E7-A79F-AEF35474C4A4}"/>
              </a:ext>
            </a:extLst>
          </p:cNvPr>
          <p:cNvSpPr>
            <a:spLocks noGrp="1"/>
          </p:cNvSpPr>
          <p:nvPr>
            <p:ph type="dt" sz="half" idx="10"/>
          </p:nvPr>
        </p:nvSpPr>
        <p:spPr/>
        <p:txBody>
          <a:bodyPr/>
          <a:lstStyle/>
          <a:p>
            <a:fld id="{0626F86D-A666-4EDC-8066-CE0B0DD817EF}" type="datetimeFigureOut">
              <a:rPr lang="ko-KR" altLang="en-US" smtClean="0"/>
              <a:t>2023-01-09</a:t>
            </a:fld>
            <a:endParaRPr lang="ko-KR" altLang="en-US"/>
          </a:p>
        </p:txBody>
      </p:sp>
      <p:sp>
        <p:nvSpPr>
          <p:cNvPr id="6" name="바닥글 개체 틀 5">
            <a:extLst>
              <a:ext uri="{FF2B5EF4-FFF2-40B4-BE49-F238E27FC236}">
                <a16:creationId xmlns:a16="http://schemas.microsoft.com/office/drawing/2014/main" id="{BF36CF60-B8D7-4BDB-993B-6C58AA63BF9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AED1B1B-1B66-4ADE-A796-93627033730D}"/>
              </a:ext>
            </a:extLst>
          </p:cNvPr>
          <p:cNvSpPr>
            <a:spLocks noGrp="1"/>
          </p:cNvSpPr>
          <p:nvPr>
            <p:ph type="sldNum" sz="quarter" idx="12"/>
          </p:nvPr>
        </p:nvSpPr>
        <p:spPr/>
        <p:txBody>
          <a:bodyPr/>
          <a:lstStyle/>
          <a:p>
            <a:fld id="{5324C518-9081-42DB-A4EF-058ADC124538}" type="slidenum">
              <a:rPr lang="ko-KR" altLang="en-US" smtClean="0"/>
              <a:t>‹#›</a:t>
            </a:fld>
            <a:endParaRPr lang="ko-KR" altLang="en-US"/>
          </a:p>
        </p:txBody>
      </p:sp>
    </p:spTree>
    <p:extLst>
      <p:ext uri="{BB962C8B-B14F-4D97-AF65-F5344CB8AC3E}">
        <p14:creationId xmlns:p14="http://schemas.microsoft.com/office/powerpoint/2010/main" val="1979708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9A31A5-4D79-4CD8-AC8D-C6A847D2629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CF424512-BC63-42C8-BCDE-3B1EB9B163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648DDF4-FB38-4D22-84E0-AFB09643A8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AE62C5D-F5EC-4B6F-8015-D3D8FBB1AF84}"/>
              </a:ext>
            </a:extLst>
          </p:cNvPr>
          <p:cNvSpPr>
            <a:spLocks noGrp="1"/>
          </p:cNvSpPr>
          <p:nvPr>
            <p:ph type="dt" sz="half" idx="10"/>
          </p:nvPr>
        </p:nvSpPr>
        <p:spPr/>
        <p:txBody>
          <a:bodyPr/>
          <a:lstStyle/>
          <a:p>
            <a:fld id="{0626F86D-A666-4EDC-8066-CE0B0DD817EF}" type="datetimeFigureOut">
              <a:rPr lang="ko-KR" altLang="en-US" smtClean="0"/>
              <a:t>2023-01-09</a:t>
            </a:fld>
            <a:endParaRPr lang="ko-KR" altLang="en-US"/>
          </a:p>
        </p:txBody>
      </p:sp>
      <p:sp>
        <p:nvSpPr>
          <p:cNvPr id="6" name="바닥글 개체 틀 5">
            <a:extLst>
              <a:ext uri="{FF2B5EF4-FFF2-40B4-BE49-F238E27FC236}">
                <a16:creationId xmlns:a16="http://schemas.microsoft.com/office/drawing/2014/main" id="{97CC61FA-A16C-4951-866D-FD6C5E6B213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021ACD8-16EB-4A63-B6FA-9293C524154E}"/>
              </a:ext>
            </a:extLst>
          </p:cNvPr>
          <p:cNvSpPr>
            <a:spLocks noGrp="1"/>
          </p:cNvSpPr>
          <p:nvPr>
            <p:ph type="sldNum" sz="quarter" idx="12"/>
          </p:nvPr>
        </p:nvSpPr>
        <p:spPr/>
        <p:txBody>
          <a:bodyPr/>
          <a:lstStyle/>
          <a:p>
            <a:fld id="{5324C518-9081-42DB-A4EF-058ADC124538}" type="slidenum">
              <a:rPr lang="ko-KR" altLang="en-US" smtClean="0"/>
              <a:t>‹#›</a:t>
            </a:fld>
            <a:endParaRPr lang="ko-KR" altLang="en-US"/>
          </a:p>
        </p:txBody>
      </p:sp>
    </p:spTree>
    <p:extLst>
      <p:ext uri="{BB962C8B-B14F-4D97-AF65-F5344CB8AC3E}">
        <p14:creationId xmlns:p14="http://schemas.microsoft.com/office/powerpoint/2010/main" val="126029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F398E23-3F59-4E3A-A654-E37A580050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1F695169-A3E4-49A0-B36B-618B260ED0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43715BE-A040-454D-BFCB-27F322ACFD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26F86D-A666-4EDC-8066-CE0B0DD817EF}" type="datetimeFigureOut">
              <a:rPr lang="ko-KR" altLang="en-US" smtClean="0"/>
              <a:t>2023-01-09</a:t>
            </a:fld>
            <a:endParaRPr lang="ko-KR" altLang="en-US"/>
          </a:p>
        </p:txBody>
      </p:sp>
      <p:sp>
        <p:nvSpPr>
          <p:cNvPr id="5" name="바닥글 개체 틀 4">
            <a:extLst>
              <a:ext uri="{FF2B5EF4-FFF2-40B4-BE49-F238E27FC236}">
                <a16:creationId xmlns:a16="http://schemas.microsoft.com/office/drawing/2014/main" id="{1ECE7F84-8DBF-49C7-802D-B6B7292D1F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FBF22402-EA1E-4C1E-9380-683D15349D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24C518-9081-42DB-A4EF-058ADC124538}" type="slidenum">
              <a:rPr lang="ko-KR" altLang="en-US" smtClean="0"/>
              <a:t>‹#›</a:t>
            </a:fld>
            <a:endParaRPr lang="ko-KR" altLang="en-US"/>
          </a:p>
        </p:txBody>
      </p:sp>
    </p:spTree>
    <p:extLst>
      <p:ext uri="{BB962C8B-B14F-4D97-AF65-F5344CB8AC3E}">
        <p14:creationId xmlns:p14="http://schemas.microsoft.com/office/powerpoint/2010/main" val="211727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E649BB5-08CC-4815-A923-76A2D9E94255}"/>
              </a:ext>
            </a:extLst>
          </p:cNvPr>
          <p:cNvSpPr>
            <a:spLocks noGrp="1"/>
          </p:cNvSpPr>
          <p:nvPr>
            <p:ph type="ctrTitle"/>
          </p:nvPr>
        </p:nvSpPr>
        <p:spPr/>
        <p:txBody>
          <a:bodyPr>
            <a:normAutofit/>
          </a:bodyPr>
          <a:lstStyle/>
          <a:p>
            <a:r>
              <a:rPr lang="en-US" altLang="ko-KR" sz="8000" dirty="0"/>
              <a:t>11</a:t>
            </a:r>
            <a:r>
              <a:rPr lang="ko-KR" altLang="en-US" sz="8000" dirty="0"/>
              <a:t>주차 과제</a:t>
            </a:r>
          </a:p>
        </p:txBody>
      </p:sp>
      <p:sp>
        <p:nvSpPr>
          <p:cNvPr id="3" name="부제목 2">
            <a:extLst>
              <a:ext uri="{FF2B5EF4-FFF2-40B4-BE49-F238E27FC236}">
                <a16:creationId xmlns:a16="http://schemas.microsoft.com/office/drawing/2014/main" id="{C877FF57-8D38-4180-A876-647676172CAF}"/>
              </a:ext>
            </a:extLst>
          </p:cNvPr>
          <p:cNvSpPr>
            <a:spLocks noGrp="1"/>
          </p:cNvSpPr>
          <p:nvPr>
            <p:ph type="subTitle" idx="1"/>
          </p:nvPr>
        </p:nvSpPr>
        <p:spPr/>
        <p:txBody>
          <a:bodyPr/>
          <a:lstStyle/>
          <a:p>
            <a:r>
              <a:rPr lang="en-US" altLang="ko-KR" dirty="0"/>
              <a:t>202010819 </a:t>
            </a:r>
            <a:r>
              <a:rPr lang="ko-KR" altLang="en-US" dirty="0"/>
              <a:t>조정현</a:t>
            </a:r>
            <a:endParaRPr lang="en-US" altLang="ko-KR" dirty="0"/>
          </a:p>
          <a:p>
            <a:r>
              <a:rPr lang="ko-KR" altLang="en-US" sz="2000" dirty="0"/>
              <a:t>휴먼지능정보공학과</a:t>
            </a:r>
          </a:p>
        </p:txBody>
      </p:sp>
    </p:spTree>
    <p:extLst>
      <p:ext uri="{BB962C8B-B14F-4D97-AF65-F5344CB8AC3E}">
        <p14:creationId xmlns:p14="http://schemas.microsoft.com/office/powerpoint/2010/main" val="3557886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C15B88-B30C-4560-A452-861878E7F02A}"/>
              </a:ext>
            </a:extLst>
          </p:cNvPr>
          <p:cNvSpPr txBox="1"/>
          <p:nvPr/>
        </p:nvSpPr>
        <p:spPr>
          <a:xfrm>
            <a:off x="128336" y="163977"/>
            <a:ext cx="11806989" cy="3693319"/>
          </a:xfrm>
          <a:prstGeom prst="rect">
            <a:avLst/>
          </a:prstGeom>
          <a:noFill/>
        </p:spPr>
        <p:txBody>
          <a:bodyPr wrap="square">
            <a:spAutoFit/>
          </a:bodyPr>
          <a:lstStyle/>
          <a:p>
            <a:pPr marL="355600" indent="-355600">
              <a:buFont typeface="+mj-lt"/>
              <a:buAutoNum type="arabicPeriod"/>
              <a:defRPr/>
            </a:pPr>
            <a:r>
              <a:rPr lang="en-US" altLang="ko-KR" b="1" dirty="0"/>
              <a:t>What is the IP address and TCP port number used by the client computer (source) that is transferring the file to gaia.cs.umass.edu?  </a:t>
            </a:r>
          </a:p>
          <a:p>
            <a:pPr marL="355600" indent="-355600">
              <a:buFont typeface="+mj-lt"/>
              <a:buAutoNum type="arabicPeriod"/>
              <a:defRPr/>
            </a:pPr>
            <a:endParaRPr lang="en-US" altLang="ko-KR" dirty="0"/>
          </a:p>
          <a:p>
            <a:pPr>
              <a:defRPr/>
            </a:pPr>
            <a:r>
              <a:rPr lang="en-US" altLang="ko-KR" b="1" dirty="0"/>
              <a:t>Answer</a:t>
            </a:r>
          </a:p>
          <a:p>
            <a:pPr>
              <a:defRPr/>
            </a:pPr>
            <a:r>
              <a:rPr lang="en-US" altLang="ko-KR" dirty="0"/>
              <a:t>IP address  : 192. 168.1.45</a:t>
            </a:r>
          </a:p>
          <a:p>
            <a:pPr>
              <a:defRPr/>
            </a:pPr>
            <a:r>
              <a:rPr lang="en-US" altLang="ko-KR" dirty="0"/>
              <a:t>TCP port number : 49741</a:t>
            </a:r>
          </a:p>
          <a:p>
            <a:pPr>
              <a:defRPr/>
            </a:pPr>
            <a:endParaRPr lang="en-US" altLang="ko-KR" dirty="0"/>
          </a:p>
          <a:p>
            <a:pPr>
              <a:defRPr/>
            </a:pPr>
            <a:r>
              <a:rPr lang="en-US" altLang="ko-KR" dirty="0"/>
              <a:t>Ip</a:t>
            </a:r>
            <a:r>
              <a:rPr lang="ko-KR" altLang="en-US" dirty="0"/>
              <a:t> </a:t>
            </a:r>
            <a:r>
              <a:rPr lang="en-US" altLang="ko-KR" dirty="0"/>
              <a:t>address</a:t>
            </a:r>
            <a:r>
              <a:rPr lang="ko-KR" altLang="en-US" dirty="0"/>
              <a:t>는 오른쪽 화면의 빨간색 박스에서</a:t>
            </a:r>
            <a:endParaRPr lang="en-US" altLang="ko-KR" dirty="0"/>
          </a:p>
          <a:p>
            <a:pPr>
              <a:defRPr/>
            </a:pPr>
            <a:r>
              <a:rPr lang="ko-KR" altLang="en-US" dirty="0"/>
              <a:t>확인할 수 있고</a:t>
            </a:r>
            <a:r>
              <a:rPr lang="en-US" altLang="ko-KR" dirty="0"/>
              <a:t>,</a:t>
            </a:r>
          </a:p>
          <a:p>
            <a:pPr>
              <a:defRPr/>
            </a:pPr>
            <a:r>
              <a:rPr lang="en-US" altLang="ko-KR" dirty="0"/>
              <a:t>TCP port number</a:t>
            </a:r>
            <a:r>
              <a:rPr lang="ko-KR" altLang="en-US" dirty="0"/>
              <a:t>는 뒤 슬라이드의 화면에서 확인할</a:t>
            </a:r>
            <a:endParaRPr lang="en-US" altLang="ko-KR" dirty="0"/>
          </a:p>
          <a:p>
            <a:pPr>
              <a:defRPr/>
            </a:pPr>
            <a:r>
              <a:rPr lang="ko-KR" altLang="en-US" dirty="0"/>
              <a:t>수 있다</a:t>
            </a:r>
            <a:r>
              <a:rPr lang="en-US" altLang="ko-KR" dirty="0"/>
              <a:t>.</a:t>
            </a:r>
          </a:p>
          <a:p>
            <a:pPr>
              <a:defRPr/>
            </a:pPr>
            <a:endParaRPr lang="en-US" altLang="ko-KR" dirty="0"/>
          </a:p>
          <a:p>
            <a:pPr>
              <a:defRPr/>
            </a:pPr>
            <a:endParaRPr lang="en-US" altLang="ko-KR" dirty="0"/>
          </a:p>
        </p:txBody>
      </p:sp>
      <p:pic>
        <p:nvPicPr>
          <p:cNvPr id="5" name="그림 4">
            <a:extLst>
              <a:ext uri="{FF2B5EF4-FFF2-40B4-BE49-F238E27FC236}">
                <a16:creationId xmlns:a16="http://schemas.microsoft.com/office/drawing/2014/main" id="{EF5F39B1-1A53-4393-92B6-6BB3DD64BB46}"/>
              </a:ext>
            </a:extLst>
          </p:cNvPr>
          <p:cNvPicPr>
            <a:picLocks noChangeAspect="1"/>
          </p:cNvPicPr>
          <p:nvPr/>
        </p:nvPicPr>
        <p:blipFill>
          <a:blip r:embed="rId2"/>
          <a:stretch>
            <a:fillRect/>
          </a:stretch>
        </p:blipFill>
        <p:spPr>
          <a:xfrm>
            <a:off x="5669381" y="487142"/>
            <a:ext cx="6115050" cy="6048375"/>
          </a:xfrm>
          <a:prstGeom prst="rect">
            <a:avLst/>
          </a:prstGeom>
        </p:spPr>
      </p:pic>
    </p:spTree>
    <p:extLst>
      <p:ext uri="{BB962C8B-B14F-4D97-AF65-F5344CB8AC3E}">
        <p14:creationId xmlns:p14="http://schemas.microsoft.com/office/powerpoint/2010/main" val="674060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08F6578-CDFF-440C-AB7A-81BC4874ABC0}"/>
              </a:ext>
            </a:extLst>
          </p:cNvPr>
          <p:cNvPicPr>
            <a:picLocks noChangeAspect="1"/>
          </p:cNvPicPr>
          <p:nvPr/>
        </p:nvPicPr>
        <p:blipFill rotWithShape="1">
          <a:blip r:embed="rId2"/>
          <a:srcRect l="-1" r="-4472" b="442"/>
          <a:stretch/>
        </p:blipFill>
        <p:spPr>
          <a:xfrm>
            <a:off x="160421" y="743240"/>
            <a:ext cx="11871158" cy="6074655"/>
          </a:xfrm>
          <a:prstGeom prst="rect">
            <a:avLst/>
          </a:prstGeom>
        </p:spPr>
      </p:pic>
      <p:sp>
        <p:nvSpPr>
          <p:cNvPr id="5" name="TextBox 4">
            <a:extLst>
              <a:ext uri="{FF2B5EF4-FFF2-40B4-BE49-F238E27FC236}">
                <a16:creationId xmlns:a16="http://schemas.microsoft.com/office/drawing/2014/main" id="{87FB569A-6C5E-47C3-88B0-41C220B6AA0A}"/>
              </a:ext>
            </a:extLst>
          </p:cNvPr>
          <p:cNvSpPr txBox="1"/>
          <p:nvPr/>
        </p:nvSpPr>
        <p:spPr>
          <a:xfrm>
            <a:off x="112295" y="40105"/>
            <a:ext cx="11919284" cy="707886"/>
          </a:xfrm>
          <a:prstGeom prst="rect">
            <a:avLst/>
          </a:prstGeom>
          <a:noFill/>
        </p:spPr>
        <p:txBody>
          <a:bodyPr wrap="square">
            <a:spAutoFit/>
          </a:bodyPr>
          <a:lstStyle/>
          <a:p>
            <a:r>
              <a:rPr lang="en-US" altLang="ko-KR" sz="2000" dirty="0"/>
              <a:t>client computer (source)</a:t>
            </a:r>
            <a:r>
              <a:rPr lang="ko-KR" altLang="en-US" sz="2000" dirty="0"/>
              <a:t>의 </a:t>
            </a:r>
            <a:r>
              <a:rPr lang="en-US" altLang="ko-KR" sz="2000" dirty="0"/>
              <a:t>TCP port number</a:t>
            </a:r>
            <a:r>
              <a:rPr lang="ko-KR" altLang="en-US" sz="2000" dirty="0"/>
              <a:t>를 볼 수 있는 화면이다</a:t>
            </a:r>
            <a:r>
              <a:rPr lang="en-US" altLang="ko-KR" sz="2000" dirty="0"/>
              <a:t>. </a:t>
            </a:r>
          </a:p>
          <a:p>
            <a:r>
              <a:rPr lang="ko-KR" altLang="en-US" sz="2000" dirty="0"/>
              <a:t>빨간색 박스 안에서 확인할 수 있다</a:t>
            </a:r>
            <a:r>
              <a:rPr lang="en-US" altLang="ko-KR" sz="2000" dirty="0"/>
              <a:t>.</a:t>
            </a:r>
            <a:r>
              <a:rPr lang="ko-KR" altLang="en-US" sz="2000" dirty="0"/>
              <a:t> </a:t>
            </a:r>
            <a:r>
              <a:rPr lang="en-US" altLang="ko-KR" sz="2000" dirty="0"/>
              <a:t> </a:t>
            </a:r>
            <a:endParaRPr lang="ko-KR" altLang="en-US" sz="2000" dirty="0"/>
          </a:p>
        </p:txBody>
      </p:sp>
    </p:spTree>
    <p:extLst>
      <p:ext uri="{BB962C8B-B14F-4D97-AF65-F5344CB8AC3E}">
        <p14:creationId xmlns:p14="http://schemas.microsoft.com/office/powerpoint/2010/main" val="3824380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73A9B0-841F-4427-9699-A73161BBCBE1}"/>
              </a:ext>
            </a:extLst>
          </p:cNvPr>
          <p:cNvSpPr txBox="1"/>
          <p:nvPr/>
        </p:nvSpPr>
        <p:spPr>
          <a:xfrm>
            <a:off x="112295" y="115851"/>
            <a:ext cx="11871158" cy="2031325"/>
          </a:xfrm>
          <a:prstGeom prst="rect">
            <a:avLst/>
          </a:prstGeom>
          <a:noFill/>
        </p:spPr>
        <p:txBody>
          <a:bodyPr wrap="square">
            <a:spAutoFit/>
          </a:bodyPr>
          <a:lstStyle/>
          <a:p>
            <a:pPr marL="355600" indent="-355600">
              <a:buFont typeface="+mj-lt"/>
              <a:buAutoNum type="arabicPeriod"/>
              <a:defRPr/>
            </a:pPr>
            <a:r>
              <a:rPr lang="en-US" altLang="ko-KR" b="1" dirty="0"/>
              <a:t>What is the IP address of gaia.cs.umass.edu?</a:t>
            </a:r>
          </a:p>
          <a:p>
            <a:pPr>
              <a:defRPr/>
            </a:pPr>
            <a:r>
              <a:rPr lang="en-US" altLang="ko-KR" b="1" dirty="0"/>
              <a:t> On what port number is it sending and receiving TCP segments for this connection?</a:t>
            </a:r>
          </a:p>
          <a:p>
            <a:pPr>
              <a:defRPr/>
            </a:pPr>
            <a:endParaRPr lang="en-US" altLang="ko-KR" b="1" dirty="0"/>
          </a:p>
          <a:p>
            <a:pPr>
              <a:defRPr/>
            </a:pPr>
            <a:r>
              <a:rPr lang="en-US" altLang="ko-KR" b="1" dirty="0"/>
              <a:t>Answer</a:t>
            </a:r>
          </a:p>
          <a:p>
            <a:pPr>
              <a:defRPr/>
            </a:pPr>
            <a:r>
              <a:rPr lang="en-US" altLang="ko-KR" dirty="0"/>
              <a:t>IP address: 128.119.245.12</a:t>
            </a:r>
          </a:p>
          <a:p>
            <a:pPr>
              <a:defRPr/>
            </a:pPr>
            <a:r>
              <a:rPr lang="en-US" altLang="ko-KR" dirty="0"/>
              <a:t>Port number : 49741, 80</a:t>
            </a:r>
          </a:p>
          <a:p>
            <a:pPr>
              <a:defRPr/>
            </a:pPr>
            <a:r>
              <a:rPr lang="en-US" altLang="ko-KR" b="1" dirty="0"/>
              <a:t> </a:t>
            </a:r>
            <a:endParaRPr lang="ko-KR" altLang="ko-KR" b="1" dirty="0"/>
          </a:p>
        </p:txBody>
      </p:sp>
      <p:pic>
        <p:nvPicPr>
          <p:cNvPr id="4" name="그림 3" descr="텍스트이(가) 표시된 사진&#10;&#10;자동 생성된 설명">
            <a:extLst>
              <a:ext uri="{FF2B5EF4-FFF2-40B4-BE49-F238E27FC236}">
                <a16:creationId xmlns:a16="http://schemas.microsoft.com/office/drawing/2014/main" id="{52799534-17D5-4642-8480-090B372A025F}"/>
              </a:ext>
            </a:extLst>
          </p:cNvPr>
          <p:cNvPicPr>
            <a:picLocks noChangeAspect="1"/>
          </p:cNvPicPr>
          <p:nvPr/>
        </p:nvPicPr>
        <p:blipFill rotWithShape="1">
          <a:blip r:embed="rId2">
            <a:extLst>
              <a:ext uri="{28A0092B-C50C-407E-A947-70E740481C1C}">
                <a14:useLocalDpi xmlns:a14="http://schemas.microsoft.com/office/drawing/2010/main" val="0"/>
              </a:ext>
            </a:extLst>
          </a:blip>
          <a:srcRect l="25445" t="9273" r="8273" b="40490"/>
          <a:stretch/>
        </p:blipFill>
        <p:spPr>
          <a:xfrm>
            <a:off x="3048000" y="2247166"/>
            <a:ext cx="9144000" cy="4610834"/>
          </a:xfrm>
          <a:prstGeom prst="rect">
            <a:avLst/>
          </a:prstGeom>
        </p:spPr>
      </p:pic>
      <p:sp>
        <p:nvSpPr>
          <p:cNvPr id="5" name="직사각형 4">
            <a:extLst>
              <a:ext uri="{FF2B5EF4-FFF2-40B4-BE49-F238E27FC236}">
                <a16:creationId xmlns:a16="http://schemas.microsoft.com/office/drawing/2014/main" id="{28F1460D-1FF2-4502-9F48-2CF234BF962F}"/>
              </a:ext>
            </a:extLst>
          </p:cNvPr>
          <p:cNvSpPr/>
          <p:nvPr/>
        </p:nvSpPr>
        <p:spPr>
          <a:xfrm>
            <a:off x="3128211" y="4042611"/>
            <a:ext cx="2101515" cy="256673"/>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108755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A92A646-11E9-47AA-84DB-4D3EBFE6EAFC}"/>
              </a:ext>
            </a:extLst>
          </p:cNvPr>
          <p:cNvSpPr>
            <a:spLocks noGrp="1"/>
          </p:cNvSpPr>
          <p:nvPr>
            <p:ph type="title"/>
          </p:nvPr>
        </p:nvSpPr>
        <p:spPr/>
        <p:txBody>
          <a:bodyPr/>
          <a:lstStyle/>
          <a:p>
            <a:r>
              <a:rPr lang="en-US" altLang="ko-KR" dirty="0"/>
              <a:t>Part 2/5</a:t>
            </a:r>
            <a:endParaRPr lang="ko-KR" altLang="en-US" dirty="0"/>
          </a:p>
        </p:txBody>
      </p:sp>
    </p:spTree>
    <p:extLst>
      <p:ext uri="{BB962C8B-B14F-4D97-AF65-F5344CB8AC3E}">
        <p14:creationId xmlns:p14="http://schemas.microsoft.com/office/powerpoint/2010/main" val="2818495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BD1812-5BE3-4068-B4B8-2BEC02FB93F0}"/>
              </a:ext>
            </a:extLst>
          </p:cNvPr>
          <p:cNvSpPr txBox="1"/>
          <p:nvPr/>
        </p:nvSpPr>
        <p:spPr>
          <a:xfrm>
            <a:off x="352927" y="230082"/>
            <a:ext cx="11678652" cy="2718758"/>
          </a:xfrm>
          <a:prstGeom prst="rect">
            <a:avLst/>
          </a:prstGeom>
          <a:noFill/>
        </p:spPr>
        <p:txBody>
          <a:bodyPr wrap="square">
            <a:spAutoFit/>
          </a:bodyPr>
          <a:lstStyle/>
          <a:p>
            <a:pPr marL="266700" indent="-266700">
              <a:lnSpc>
                <a:spcPct val="120000"/>
              </a:lnSpc>
              <a:buFont typeface="+mj-lt"/>
              <a:buAutoNum type="arabicPeriod"/>
              <a:defRPr/>
            </a:pPr>
            <a:r>
              <a:rPr lang="en-US" altLang="ko-KR" b="1" dirty="0"/>
              <a:t>What is the sequence number of the TCP SYN segment that is used to initiate the TCP connection between the client computer and gaia.cs.umass.edu?  What is it in the segment that identifies the segment as a SYN segment? </a:t>
            </a:r>
          </a:p>
          <a:p>
            <a:pPr marL="266700" indent="-266700">
              <a:lnSpc>
                <a:spcPct val="120000"/>
              </a:lnSpc>
              <a:buFont typeface="+mj-lt"/>
              <a:buAutoNum type="arabicPeriod"/>
              <a:defRPr/>
            </a:pPr>
            <a:endParaRPr lang="en-US" altLang="ko-KR" b="1" dirty="0"/>
          </a:p>
          <a:p>
            <a:pPr>
              <a:lnSpc>
                <a:spcPct val="120000"/>
              </a:lnSpc>
              <a:defRPr/>
            </a:pPr>
            <a:r>
              <a:rPr lang="en-US" altLang="ko-KR" b="1" dirty="0"/>
              <a:t>Answer</a:t>
            </a:r>
          </a:p>
          <a:p>
            <a:pPr>
              <a:lnSpc>
                <a:spcPct val="120000"/>
              </a:lnSpc>
              <a:defRPr/>
            </a:pPr>
            <a:r>
              <a:rPr lang="en-US" altLang="ko-KR" dirty="0"/>
              <a:t>sequence number of the TCP SYN segment : 1127794613</a:t>
            </a:r>
          </a:p>
          <a:p>
            <a:pPr>
              <a:lnSpc>
                <a:spcPct val="120000"/>
              </a:lnSpc>
              <a:defRPr/>
            </a:pPr>
            <a:r>
              <a:rPr lang="ko-KR" altLang="en-US" dirty="0"/>
              <a:t>아래 화면에서 빨간색 박스들을 보면 상대적인 </a:t>
            </a:r>
            <a:r>
              <a:rPr lang="en-US" altLang="ko-KR" dirty="0"/>
              <a:t>sequence number</a:t>
            </a:r>
            <a:r>
              <a:rPr lang="ko-KR" altLang="en-US" dirty="0"/>
              <a:t>가 </a:t>
            </a:r>
            <a:r>
              <a:rPr lang="en-US" altLang="ko-KR" dirty="0"/>
              <a:t>0</a:t>
            </a:r>
            <a:r>
              <a:rPr lang="ko-KR" altLang="en-US" dirty="0"/>
              <a:t>인 것을 알 수 있고</a:t>
            </a:r>
            <a:endParaRPr lang="en-US" altLang="ko-KR" dirty="0"/>
          </a:p>
          <a:p>
            <a:pPr>
              <a:lnSpc>
                <a:spcPct val="120000"/>
              </a:lnSpc>
              <a:defRPr/>
            </a:pPr>
            <a:r>
              <a:rPr lang="en-US" altLang="ko-KR" dirty="0"/>
              <a:t>Flags </a:t>
            </a:r>
            <a:r>
              <a:rPr lang="ko-KR" altLang="en-US" dirty="0"/>
              <a:t>옆에 </a:t>
            </a:r>
            <a:r>
              <a:rPr lang="en-US" altLang="ko-KR" dirty="0"/>
              <a:t>SYN</a:t>
            </a:r>
            <a:r>
              <a:rPr lang="ko-KR" altLang="en-US" dirty="0"/>
              <a:t>이라고 명시되어 있기 때문이다</a:t>
            </a:r>
            <a:r>
              <a:rPr lang="en-US" altLang="ko-KR" dirty="0"/>
              <a:t>.</a:t>
            </a:r>
            <a:endParaRPr lang="ko-KR" altLang="ko-KR" dirty="0"/>
          </a:p>
        </p:txBody>
      </p:sp>
      <p:pic>
        <p:nvPicPr>
          <p:cNvPr id="9" name="그림 8">
            <a:extLst>
              <a:ext uri="{FF2B5EF4-FFF2-40B4-BE49-F238E27FC236}">
                <a16:creationId xmlns:a16="http://schemas.microsoft.com/office/drawing/2014/main" id="{AC994789-084E-4FB2-B52D-763D8BAE436F}"/>
              </a:ext>
            </a:extLst>
          </p:cNvPr>
          <p:cNvPicPr>
            <a:picLocks noChangeAspect="1"/>
          </p:cNvPicPr>
          <p:nvPr/>
        </p:nvPicPr>
        <p:blipFill>
          <a:blip r:embed="rId2"/>
          <a:stretch>
            <a:fillRect/>
          </a:stretch>
        </p:blipFill>
        <p:spPr>
          <a:xfrm>
            <a:off x="1736501" y="2948840"/>
            <a:ext cx="10455499" cy="4639076"/>
          </a:xfrm>
          <a:prstGeom prst="rect">
            <a:avLst/>
          </a:prstGeom>
        </p:spPr>
      </p:pic>
    </p:spTree>
    <p:extLst>
      <p:ext uri="{BB962C8B-B14F-4D97-AF65-F5344CB8AC3E}">
        <p14:creationId xmlns:p14="http://schemas.microsoft.com/office/powerpoint/2010/main" val="4166790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3F71AA-CFDE-49C0-A62B-3707DB19F46E}"/>
              </a:ext>
            </a:extLst>
          </p:cNvPr>
          <p:cNvSpPr txBox="1"/>
          <p:nvPr/>
        </p:nvSpPr>
        <p:spPr>
          <a:xfrm>
            <a:off x="-1" y="122273"/>
            <a:ext cx="11999495" cy="3217356"/>
          </a:xfrm>
          <a:prstGeom prst="rect">
            <a:avLst/>
          </a:prstGeom>
          <a:noFill/>
        </p:spPr>
        <p:txBody>
          <a:bodyPr wrap="square">
            <a:spAutoFit/>
          </a:bodyPr>
          <a:lstStyle/>
          <a:p>
            <a:pPr>
              <a:lnSpc>
                <a:spcPct val="120000"/>
              </a:lnSpc>
              <a:defRPr/>
            </a:pPr>
            <a:r>
              <a:rPr lang="en-US" altLang="ko-KR" sz="1500" b="1" dirty="0"/>
              <a:t>2. What is the sequence number of the SYNACK segment sent by gaia.cs.umass.edu to the client computer in reply to the SYN?  What is the value of the Acknowledgement field in the SYNACK segment?  How did gaia.cs.umass.edu determine that value? What is it in the segment that identifies the segment as a SYNACK segment? </a:t>
            </a:r>
          </a:p>
          <a:p>
            <a:pPr marL="266700" indent="-266700">
              <a:lnSpc>
                <a:spcPct val="120000"/>
              </a:lnSpc>
              <a:buFont typeface="+mj-lt"/>
              <a:buAutoNum type="arabicPeriod"/>
              <a:defRPr/>
            </a:pPr>
            <a:endParaRPr lang="en-US" altLang="ko-KR" b="1" dirty="0"/>
          </a:p>
          <a:p>
            <a:pPr>
              <a:lnSpc>
                <a:spcPct val="120000"/>
              </a:lnSpc>
              <a:defRPr/>
            </a:pPr>
            <a:r>
              <a:rPr lang="en-US" altLang="ko-KR" b="1" dirty="0"/>
              <a:t>Answer</a:t>
            </a:r>
          </a:p>
          <a:p>
            <a:pPr>
              <a:lnSpc>
                <a:spcPct val="120000"/>
              </a:lnSpc>
              <a:defRPr/>
            </a:pPr>
            <a:r>
              <a:rPr lang="en-US" altLang="ko-KR" dirty="0"/>
              <a:t>sequence number of the SYNACK segment : 448170328</a:t>
            </a:r>
          </a:p>
          <a:p>
            <a:pPr>
              <a:lnSpc>
                <a:spcPct val="120000"/>
              </a:lnSpc>
              <a:defRPr/>
            </a:pPr>
            <a:r>
              <a:rPr lang="en-US" altLang="ko-KR" dirty="0"/>
              <a:t>the value of the Acknowledgement field : 1988047854</a:t>
            </a:r>
          </a:p>
          <a:p>
            <a:pPr>
              <a:lnSpc>
                <a:spcPct val="120000"/>
              </a:lnSpc>
              <a:defRPr/>
            </a:pPr>
            <a:r>
              <a:rPr lang="en-US" altLang="ko-KR" dirty="0"/>
              <a:t>ACK</a:t>
            </a:r>
            <a:r>
              <a:rPr lang="ko-KR" altLang="en-US" dirty="0"/>
              <a:t>값은 다음에 올 </a:t>
            </a:r>
            <a:r>
              <a:rPr lang="en-US" altLang="ko-KR" dirty="0"/>
              <a:t>segment</a:t>
            </a:r>
            <a:r>
              <a:rPr lang="ko-KR" altLang="en-US" dirty="0"/>
              <a:t>에 대한 </a:t>
            </a:r>
            <a:r>
              <a:rPr lang="ko-KR" altLang="en-US" dirty="0" err="1"/>
              <a:t>기댓값이므로</a:t>
            </a:r>
            <a:r>
              <a:rPr lang="en-US" altLang="ko-KR" dirty="0"/>
              <a:t> </a:t>
            </a:r>
            <a:r>
              <a:rPr lang="ko-KR" altLang="en-US" dirty="0"/>
              <a:t>다음에 올 </a:t>
            </a:r>
            <a:r>
              <a:rPr lang="en-US" altLang="ko-KR" dirty="0"/>
              <a:t>segment</a:t>
            </a:r>
            <a:r>
              <a:rPr lang="ko-KR" altLang="en-US" dirty="0"/>
              <a:t>의 첫번째 </a:t>
            </a:r>
            <a:r>
              <a:rPr lang="en-US" altLang="ko-KR" dirty="0"/>
              <a:t>sequence number</a:t>
            </a:r>
            <a:r>
              <a:rPr lang="ko-KR" altLang="en-US" dirty="0"/>
              <a:t>로 정한다</a:t>
            </a:r>
            <a:r>
              <a:rPr lang="en-US" altLang="ko-KR" dirty="0"/>
              <a:t>.</a:t>
            </a:r>
            <a:r>
              <a:rPr lang="ko-KR" altLang="en-US" dirty="0"/>
              <a:t> </a:t>
            </a:r>
            <a:endParaRPr lang="en-US" altLang="ko-KR" dirty="0"/>
          </a:p>
          <a:p>
            <a:pPr>
              <a:lnSpc>
                <a:spcPct val="120000"/>
              </a:lnSpc>
              <a:defRPr/>
            </a:pPr>
            <a:r>
              <a:rPr lang="ko-KR" altLang="en-US" dirty="0"/>
              <a:t>옆 화면의 빨간색 박스를 보면 이 패킷은 </a:t>
            </a:r>
            <a:r>
              <a:rPr lang="en-US" altLang="ko-KR" dirty="0"/>
              <a:t>SYNAK</a:t>
            </a:r>
            <a:r>
              <a:rPr lang="ko-KR" altLang="en-US" dirty="0"/>
              <a:t>인지 알 수 있다</a:t>
            </a:r>
            <a:r>
              <a:rPr lang="en-US" altLang="ko-KR" dirty="0"/>
              <a:t>.</a:t>
            </a:r>
          </a:p>
          <a:p>
            <a:pPr>
              <a:lnSpc>
                <a:spcPct val="120000"/>
              </a:lnSpc>
              <a:defRPr/>
            </a:pPr>
            <a:endParaRPr lang="ko-KR" altLang="ko-KR" dirty="0"/>
          </a:p>
        </p:txBody>
      </p:sp>
      <p:pic>
        <p:nvPicPr>
          <p:cNvPr id="7" name="그림 6">
            <a:extLst>
              <a:ext uri="{FF2B5EF4-FFF2-40B4-BE49-F238E27FC236}">
                <a16:creationId xmlns:a16="http://schemas.microsoft.com/office/drawing/2014/main" id="{A92AE44E-DC94-445F-84D8-B024F035B56C}"/>
              </a:ext>
            </a:extLst>
          </p:cNvPr>
          <p:cNvPicPr>
            <a:picLocks noChangeAspect="1"/>
          </p:cNvPicPr>
          <p:nvPr/>
        </p:nvPicPr>
        <p:blipFill>
          <a:blip r:embed="rId2"/>
          <a:stretch>
            <a:fillRect/>
          </a:stretch>
        </p:blipFill>
        <p:spPr>
          <a:xfrm>
            <a:off x="0" y="3016250"/>
            <a:ext cx="12192000" cy="3841750"/>
          </a:xfrm>
          <a:prstGeom prst="rect">
            <a:avLst/>
          </a:prstGeom>
        </p:spPr>
      </p:pic>
    </p:spTree>
    <p:extLst>
      <p:ext uri="{BB962C8B-B14F-4D97-AF65-F5344CB8AC3E}">
        <p14:creationId xmlns:p14="http://schemas.microsoft.com/office/powerpoint/2010/main" val="95109581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762</TotalTime>
  <Words>335</Words>
  <Application>Microsoft Office PowerPoint</Application>
  <PresentationFormat>와이드스크린</PresentationFormat>
  <Paragraphs>36</Paragraphs>
  <Slides>7</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7</vt:i4>
      </vt:variant>
    </vt:vector>
  </HeadingPairs>
  <TitlesOfParts>
    <vt:vector size="10" baseType="lpstr">
      <vt:lpstr>맑은 고딕</vt:lpstr>
      <vt:lpstr>Arial</vt:lpstr>
      <vt:lpstr>Office 테마</vt:lpstr>
      <vt:lpstr>11주차 과제</vt:lpstr>
      <vt:lpstr>PowerPoint 프레젠테이션</vt:lpstr>
      <vt:lpstr>PowerPoint 프레젠테이션</vt:lpstr>
      <vt:lpstr>PowerPoint 프레젠테이션</vt:lpstr>
      <vt:lpstr>Part 2/5</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11주차 과제</dc:title>
  <dc:creator>조 정현</dc:creator>
  <cp:lastModifiedBy>조 정현</cp:lastModifiedBy>
  <cp:revision>3</cp:revision>
  <dcterms:created xsi:type="dcterms:W3CDTF">2021-11-24T00:49:56Z</dcterms:created>
  <dcterms:modified xsi:type="dcterms:W3CDTF">2023-01-09T08:49:42Z</dcterms:modified>
</cp:coreProperties>
</file>