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CFB23-FD22-4529-B5E4-834895F90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548246-B812-435F-BFD1-85C6B705C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D029D-7256-4EA3-A5F5-5259D4C4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E7105-B30B-422A-A966-B14AF906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F37B1-95D7-4F9F-8326-4ED01C56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4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485D3-D071-4CAA-A770-68B78B86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43CFE-EF51-40BC-B165-713A1AE61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AF203-8864-406E-820B-436854B3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B7EB1-571A-4961-B684-D3716B9D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F9BEA-12B7-403F-8D5E-2EAD08E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4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AD2D91-A1D3-4836-93B5-D37A38994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F277C8-3FD1-497D-B3BF-D525E08B1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9710D-489F-457B-B071-B5F0FC4B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45FB6-7051-4F29-85ED-B7EBAF61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FFE66-49AD-403D-8B3F-F6F85421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52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CD348-9693-4566-9693-D0C1D4EF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0C585-9762-4CAE-8C16-9245049D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FA3B2-21A3-42FE-804D-1D12835A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F63FE-D3B5-45D6-AD48-974295AB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57423-45D6-46B1-B474-F6915FD1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86D2B-8EDE-4C5E-B22E-EB3D9699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DF3E8-2FA6-4B17-8686-B7108F927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05F0D-B007-4918-874D-095A220B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3F1B7-34BE-4812-91F7-175F60A1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D0414-1CC1-490C-A0B7-B8439CE1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71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1752-39EE-43D9-9C3B-ACEB9F1D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DA09F-B9EB-483A-9491-ECC3DCDFF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228EAA-B655-461C-8C19-7246BDBCD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6AC424-DC4D-4D2F-A771-7099C87E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B73F5-BF01-4AA5-854F-D3F4E68F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83E89-57F6-4E11-A4F6-48753E4A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7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14D3D-820B-4EC3-B930-22BE115D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1EDCC-8DD9-46DD-8C99-E27B7E58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C8C11-751E-4509-873F-9FFB8DE5C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19014-14B1-4DA0-AA62-F188D6C80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118BE8-F3CA-4D30-ABD7-1BE605D6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E8FF9F-D649-46EE-A04A-A439A861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4FEBF-C965-4CEF-AFFC-A2CF7960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803B09-7BE8-4499-94DC-9706F431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14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14B36-30C7-49E7-9635-F86BAD73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5133EC-9C84-4B7B-ADA9-DB7A79CD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A6FBB9-FB66-4A66-B006-11B3E94C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BB65B-0ABB-41E1-A821-9C7C31BF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97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2E1EBD-2FB1-41FF-A43D-F4AA2329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0CCD4C-6677-448D-84AA-1FC68D01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C8C652-A439-4BC9-9C4A-A9E5C1DA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BFB05-2309-48D7-A9AE-7F999E50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4F92-287C-44CC-A446-09978D52A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9C2E1E-462D-4967-A39B-185956D5A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04A36-E4C2-4123-A260-9F114C05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6FAD4-6C28-406A-824B-E22A2DD8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106CA-A57A-4EFB-B557-38C6893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1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4EAA-4308-4BD3-947D-9EA537FD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4A9BAF-9106-4D2E-82BC-526C6E463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FDBD0-36BB-41BA-92D3-DC0412E4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3C1002-EA02-472D-BB24-98718D6F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BFD0BD-44F3-44AE-ACB3-FB4A4C6C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709AF-FD51-450D-B684-64AB764D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D1F9A-C9CF-4C47-A6C1-553E46F5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8103D-5ED0-4619-8C27-DE629D8E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B6801-746F-4FF7-9377-05540294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AD714-7A43-4C5B-B828-9E581DF14A1F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1BFF5-DA73-439C-9B43-DA39ABFD2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032A2-3CAE-4F5A-9936-B952A7DB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1697-CA17-4360-A977-834628B31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69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3AFB0-65DB-4847-9FD0-209C8C3DD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D6DEAD-16AD-4BCC-9853-F064EA416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202010819 </a:t>
            </a:r>
            <a:r>
              <a:rPr lang="ko-KR" altLang="en-US" dirty="0"/>
              <a:t>조정현</a:t>
            </a:r>
            <a:endParaRPr lang="en-US" altLang="ko-KR" dirty="0"/>
          </a:p>
          <a:p>
            <a:r>
              <a:rPr lang="ko-KR" altLang="en-US" dirty="0"/>
              <a:t>휴먼지능정보공학과</a:t>
            </a:r>
          </a:p>
        </p:txBody>
      </p:sp>
    </p:spTree>
    <p:extLst>
      <p:ext uri="{BB962C8B-B14F-4D97-AF65-F5344CB8AC3E}">
        <p14:creationId xmlns:p14="http://schemas.microsoft.com/office/powerpoint/2010/main" val="46094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DADF94-6309-47C7-8BE2-6019E142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3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2864E1-66D0-4323-B178-2F3CF6D5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1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8F66A0-07DB-4730-A1B3-E05AAAA8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8F3AE-A0AD-493F-B23E-4D859C1EAC69}"/>
              </a:ext>
            </a:extLst>
          </p:cNvPr>
          <p:cNvSpPr txBox="1"/>
          <p:nvPr/>
        </p:nvSpPr>
        <p:spPr>
          <a:xfrm>
            <a:off x="275208" y="452760"/>
            <a:ext cx="10227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TCP</a:t>
            </a:r>
            <a:r>
              <a:rPr lang="ko-KR" altLang="en-US" b="1" dirty="0"/>
              <a:t>의 경우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,socket()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사용해서 소켓을 만든다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bind()</a:t>
            </a:r>
            <a:r>
              <a:rPr lang="ko-KR" altLang="en-US" dirty="0"/>
              <a:t>를 사용해서 소켓에 주소를 할당한다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Listen()</a:t>
            </a:r>
            <a:r>
              <a:rPr lang="ko-KR" altLang="en-US" dirty="0"/>
              <a:t>을 사용해서 연결을 할 준비를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Client</a:t>
            </a:r>
            <a:r>
              <a:rPr lang="ko-KR" altLang="en-US" dirty="0"/>
              <a:t>는 </a:t>
            </a:r>
            <a:r>
              <a:rPr lang="en-US" altLang="ko-KR" dirty="0"/>
              <a:t>connect</a:t>
            </a:r>
            <a:r>
              <a:rPr lang="ko-KR" altLang="en-US" dirty="0"/>
              <a:t>를 이용해서 소켓을 할당한다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</a:t>
            </a:r>
            <a:r>
              <a:rPr lang="en-US" altLang="ko-KR" dirty="0"/>
              <a:t>client</a:t>
            </a:r>
            <a:r>
              <a:rPr lang="ko-KR" altLang="en-US" dirty="0"/>
              <a:t>의 </a:t>
            </a:r>
            <a:r>
              <a:rPr lang="en-US" altLang="ko-KR" dirty="0" err="1"/>
              <a:t>ip</a:t>
            </a:r>
            <a:r>
              <a:rPr lang="ko-KR" altLang="en-US" dirty="0"/>
              <a:t>주소는 원래 지정되어 있고</a:t>
            </a:r>
            <a:r>
              <a:rPr lang="en-US" altLang="ko-KR" dirty="0"/>
              <a:t>, client</a:t>
            </a:r>
            <a:r>
              <a:rPr lang="ko-KR" altLang="en-US" dirty="0"/>
              <a:t>의 </a:t>
            </a:r>
            <a:r>
              <a:rPr lang="en-US" altLang="ko-KR" dirty="0"/>
              <a:t>port number</a:t>
            </a:r>
            <a:r>
              <a:rPr lang="ko-KR" altLang="en-US" dirty="0"/>
              <a:t>는 랜덤하게 결정된다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3-way-handshaking</a:t>
            </a:r>
            <a:r>
              <a:rPr lang="ko-KR" altLang="en-US" dirty="0"/>
              <a:t>으로 연결이 시작되면 </a:t>
            </a:r>
            <a:r>
              <a:rPr lang="en-US" altLang="ko-KR" dirty="0"/>
              <a:t>server</a:t>
            </a:r>
            <a:r>
              <a:rPr lang="ko-KR" altLang="en-US" dirty="0"/>
              <a:t>는 </a:t>
            </a:r>
            <a:r>
              <a:rPr lang="en-US" altLang="ko-KR" dirty="0"/>
              <a:t>accept()</a:t>
            </a:r>
            <a:r>
              <a:rPr lang="ko-KR" altLang="en-US" dirty="0"/>
              <a:t>을 이용해 실질적인 연결을 시작하고 자식 프로세스들 혹은 소켓들을 형성해 </a:t>
            </a:r>
            <a:r>
              <a:rPr lang="en-US" altLang="ko-KR" dirty="0"/>
              <a:t>send()</a:t>
            </a:r>
            <a:r>
              <a:rPr lang="ko-KR" altLang="en-US" dirty="0"/>
              <a:t>와 </a:t>
            </a:r>
            <a:r>
              <a:rPr lang="en-US" altLang="ko-KR" dirty="0"/>
              <a:t>receive()</a:t>
            </a:r>
            <a:r>
              <a:rPr lang="ko-KR" altLang="en-US" dirty="0"/>
              <a:t>를 이용해 데이터를 보내고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37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와이드스크린</PresentationFormat>
  <Paragraphs>11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13주차 과제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13주차 과제</dc:title>
  <dc:creator>조 정현</dc:creator>
  <cp:lastModifiedBy>조 정현</cp:lastModifiedBy>
  <cp:revision>1</cp:revision>
  <dcterms:created xsi:type="dcterms:W3CDTF">2021-12-01T13:58:33Z</dcterms:created>
  <dcterms:modified xsi:type="dcterms:W3CDTF">2021-12-01T13:59:45Z</dcterms:modified>
</cp:coreProperties>
</file>