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5C0D-3C8E-40B9-A382-8E108F9E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9F5FA-CF5E-4C66-846C-D817268F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C0FD6-49F9-44B1-A961-BCA7229E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00224-1A9B-4C39-A79B-2310ED59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670E9-4DF9-4788-A767-85EEE127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3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5E27-481B-4691-A504-B2703B34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2CFA0-0964-4B97-887A-19EC21D6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99A1D-974C-4915-9BE1-6F245109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8B874-B29F-466E-BF38-06F1B145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DCC52-03B7-4D97-B4B5-D7E9CAC0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B7C11-FE2B-4EED-8398-DA3CD27B6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26906-DE98-440D-98B9-595295BC2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912C0-04C2-4303-8683-AC32E2B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153B-302A-4713-A930-7BBC9C69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8FD2A-D19C-47A6-9FBD-03CE7F7C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9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D04C-54C1-44A7-9655-029E713C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17FA-BADA-4082-8E46-051AE7CF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AA91-30A8-4662-805F-917F67BF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0E317-E8EC-4FC6-B5A4-CF57E1B3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037BB-38FD-4673-8416-0D9DF5A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2516-37E7-40FF-B60C-7821A8A0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E1EE2-4B72-4163-BED8-B9646652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7D71F-FA6C-45D0-B547-396F4FA3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48912-F367-4D6D-9309-0581251F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BE2F4-19FC-4FEE-822E-61BEA41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7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0B64B-63A5-415E-85B8-CAEB0ADA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FB3ED-114F-4902-9298-21064A94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4D78F-706C-4787-A9E6-E427A729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808206-D978-4C63-93F4-13EBB20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4E730-240F-4719-9DAF-B9776D74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A9666-AA3D-4B8C-BF29-F65FFB16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C5C84-4A7B-4F70-9C73-6528E66F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E5342-581B-4C71-BC6D-16C0C251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5D4D5-7584-4729-B678-F6FECACD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1F2E8-9EA0-4E31-A57E-8055E364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9ABC2-B2C2-4F6A-9C87-F11E63CF3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A64E0B-44E3-46DB-8C72-F0CFC15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CA454-AE00-4C32-90E8-88F63EC0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5CC9E-7F54-4474-BE89-739070D9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AC0E-6A5B-4342-BEAA-E2BE1A9A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49FA9-7F89-46B3-8FFA-9BC42584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B4105-531F-490D-A152-21AB63DA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A95BB-10A1-4237-998D-0204D8D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CD2D94-B387-463E-84EA-FEABB815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E91661-6F04-4295-9B56-CBE80E1D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51916-DDBE-46C4-A0E9-09DCCAA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79612-9787-408D-96DC-8CED1CDC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B267-37FB-4668-978A-5FF9A311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13984-503E-46B6-B19A-C9DD5AF7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4BDF9-C58D-447C-AE52-35D3BB31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46046-D808-48C1-B034-0F8D7B30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B289A-A4B1-4131-893B-9062CC66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1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73C7-1FB7-4A01-A238-55F64721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DE0C6-22FB-4147-B306-38E98E1D0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A244D-2E59-4E41-8B4F-461BDB40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DCC7-5E48-4A19-AFE9-EFB83F9D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B4847-E4E0-40FC-BBA8-6E13CEB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43023-CA46-4ABF-95AF-C2B683E3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849C0A-7794-4EC2-94A1-8AAFDD0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9B6D4-6776-41DC-9E18-D43EDC3A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B0EFF-B075-4F23-8418-A1E9716DC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E0B2-8583-48FC-8656-8B283EF2EE0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74810-F829-4231-87B1-4DDD09353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19FE7-2AEA-4A9B-8E66-2AF52AEA5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15F4-5B20-4D5B-8251-066C52CF3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07749-FB08-4308-9603-2E915337A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0BAA6-0E3F-4C00-A867-F9ABF1F6E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202010819 </a:t>
            </a:r>
            <a:r>
              <a:rPr lang="ko-KR" altLang="en-US" dirty="0"/>
              <a:t>조정현</a:t>
            </a:r>
            <a:endParaRPr lang="en-US" altLang="ko-KR" dirty="0"/>
          </a:p>
          <a:p>
            <a:r>
              <a:rPr lang="ko-KR" altLang="en-US" dirty="0"/>
              <a:t>휴먼지능정보공학과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225681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CADC0-CCE5-4B21-80F2-22FD62FD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59BF8-C3E9-40C5-8901-14E93C11366E}"/>
              </a:ext>
            </a:extLst>
          </p:cNvPr>
          <p:cNvSpPr txBox="1"/>
          <p:nvPr/>
        </p:nvSpPr>
        <p:spPr>
          <a:xfrm>
            <a:off x="3861786" y="161925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Ack Packet&gt;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90658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AE5AF8-7A08-4B56-8637-CEC538B5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56" y="0"/>
            <a:ext cx="874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DEF6B-3894-4FB2-8E38-41BBDA393B60}"/>
              </a:ext>
            </a:extLst>
          </p:cNvPr>
          <p:cNvSpPr txBox="1"/>
          <p:nvPr/>
        </p:nvSpPr>
        <p:spPr>
          <a:xfrm>
            <a:off x="179033" y="654950"/>
            <a:ext cx="11833934" cy="613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Transport layer protocol </a:t>
            </a:r>
            <a:r>
              <a:rPr lang="en-US" altLang="ko-KR" dirty="0"/>
              <a:t>: </a:t>
            </a:r>
            <a:r>
              <a:rPr lang="ko-KR" altLang="en-US" dirty="0"/>
              <a:t>빨간색 박스에서 </a:t>
            </a:r>
            <a:r>
              <a:rPr lang="en-US" altLang="ko-KR" dirty="0"/>
              <a:t>UDP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Port number </a:t>
            </a:r>
            <a:r>
              <a:rPr lang="en-US" altLang="ko-KR" dirty="0"/>
              <a:t>: </a:t>
            </a:r>
            <a:r>
              <a:rPr lang="ko-KR" altLang="en-US" dirty="0"/>
              <a:t>파란색 박스에서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68, DHCP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67</a:t>
            </a:r>
            <a:r>
              <a:rPr lang="ko-KR" altLang="en-US" dirty="0"/>
              <a:t>인 것을 알 수 있다</a:t>
            </a:r>
            <a:r>
              <a:rPr lang="en-US" altLang="ko-KR" dirty="0"/>
              <a:t>.  </a:t>
            </a:r>
            <a:r>
              <a:rPr lang="ko-KR" altLang="en-US" dirty="0"/>
              <a:t>     </a:t>
            </a:r>
            <a:r>
              <a:rPr lang="en-US" altLang="ko-KR" dirty="0"/>
              <a:t>-source</a:t>
            </a:r>
            <a:r>
              <a:rPr lang="ko-KR" altLang="en-US" dirty="0"/>
              <a:t> </a:t>
            </a:r>
            <a:r>
              <a:rPr lang="en-US" altLang="ko-KR" dirty="0"/>
              <a:t>port number : 67, destination port number : 68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Physical address(</a:t>
            </a:r>
            <a:r>
              <a:rPr lang="ko-KR" altLang="en-US" b="1" dirty="0"/>
              <a:t>내 컴퓨터와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확인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 err="1"/>
              <a:t>명령프롬프트에서</a:t>
            </a:r>
            <a:r>
              <a:rPr lang="ko-KR" altLang="en-US" dirty="0"/>
              <a:t> </a:t>
            </a:r>
            <a:r>
              <a:rPr lang="en-US" altLang="ko-KR" dirty="0"/>
              <a:t>ipconfig</a:t>
            </a:r>
            <a:r>
              <a:rPr lang="ko-KR" altLang="en-US" dirty="0"/>
              <a:t>를 통해 보라색 박스에서 볼 수 있듯이</a:t>
            </a:r>
            <a:r>
              <a:rPr lang="en-US" altLang="ko-KR" dirty="0"/>
              <a:t>, </a:t>
            </a:r>
            <a:r>
              <a:rPr lang="ko-KR" altLang="en-US" dirty="0"/>
              <a:t>내 컴퓨터의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192.168.219.105</a:t>
            </a:r>
            <a:r>
              <a:rPr lang="ko-KR" altLang="en-US" dirty="0"/>
              <a:t>임을 알 수 있다</a:t>
            </a:r>
            <a:r>
              <a:rPr lang="en-US" altLang="ko-KR" dirty="0"/>
              <a:t>. Ack Packet</a:t>
            </a:r>
            <a:r>
              <a:rPr lang="ko-KR" altLang="en-US" dirty="0"/>
              <a:t>은 </a:t>
            </a:r>
            <a:r>
              <a:rPr lang="en-US" altLang="ko-KR" dirty="0"/>
              <a:t>DHCP </a:t>
            </a:r>
            <a:r>
              <a:rPr lang="ko-KR" altLang="en-US" dirty="0"/>
              <a:t>서버로부터 </a:t>
            </a:r>
            <a:r>
              <a:rPr lang="en-US" altLang="ko-KR" dirty="0"/>
              <a:t>host</a:t>
            </a:r>
            <a:r>
              <a:rPr lang="ko-KR" altLang="en-US" dirty="0"/>
              <a:t>로 보내지는 것이기 때문에 </a:t>
            </a:r>
            <a:r>
              <a:rPr lang="en-US" altLang="ko-KR" dirty="0"/>
              <a:t>Destination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이다</a:t>
            </a:r>
            <a:r>
              <a:rPr lang="en-US" altLang="ko-KR" dirty="0"/>
              <a:t>(</a:t>
            </a:r>
            <a:r>
              <a:rPr lang="ko-KR" altLang="en-US" dirty="0"/>
              <a:t>초록색 박스</a:t>
            </a:r>
            <a:r>
              <a:rPr lang="en-US" altLang="ko-KR" dirty="0"/>
              <a:t>). </a:t>
            </a:r>
            <a:r>
              <a:rPr lang="ko-KR" altLang="en-US" dirty="0"/>
              <a:t>따라서 </a:t>
            </a:r>
            <a:r>
              <a:rPr lang="ko-KR" altLang="en-US" dirty="0" err="1"/>
              <a:t>할당받은</a:t>
            </a:r>
            <a:r>
              <a:rPr lang="ko-KR" altLang="en-US" dirty="0"/>
              <a:t> 피지컬 주소는 내 컴퓨터와 같다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Discover message</a:t>
            </a:r>
            <a:r>
              <a:rPr lang="ko-KR" altLang="en-US" b="1" dirty="0"/>
              <a:t>와 </a:t>
            </a:r>
            <a:r>
              <a:rPr lang="en-US" altLang="ko-KR" b="1" dirty="0"/>
              <a:t>Request message</a:t>
            </a:r>
            <a:r>
              <a:rPr lang="ko-KR" altLang="en-US" b="1" dirty="0"/>
              <a:t>를 </a:t>
            </a:r>
            <a:r>
              <a:rPr lang="en-US" altLang="ko-KR" b="1" dirty="0"/>
              <a:t>Wireshark</a:t>
            </a:r>
            <a:r>
              <a:rPr lang="ko-KR" altLang="en-US" b="1" dirty="0"/>
              <a:t>이 어떻게 구별하는지 </a:t>
            </a:r>
            <a:r>
              <a:rPr lang="en-US" altLang="ko-KR" dirty="0"/>
              <a:t>: </a:t>
            </a:r>
            <a:r>
              <a:rPr lang="ko-KR" altLang="en-US" dirty="0"/>
              <a:t>노란색 박스에서 볼 수 있듯이</a:t>
            </a:r>
            <a:r>
              <a:rPr lang="en-US" altLang="ko-KR" dirty="0"/>
              <a:t>, DHCP</a:t>
            </a:r>
            <a:r>
              <a:rPr lang="ko-KR" altLang="en-US" dirty="0"/>
              <a:t>옆에 </a:t>
            </a:r>
            <a:r>
              <a:rPr lang="en-US" altLang="ko-KR" dirty="0"/>
              <a:t>Discover, Offer, Request, Ack</a:t>
            </a:r>
            <a:r>
              <a:rPr lang="ko-KR" altLang="en-US" dirty="0"/>
              <a:t>을 모두 표시해주는 것으로 구별한다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Transition ID </a:t>
            </a:r>
            <a:r>
              <a:rPr lang="en-US" altLang="ko-KR" dirty="0"/>
              <a:t>: </a:t>
            </a:r>
            <a:r>
              <a:rPr lang="ko-KR" altLang="en-US" dirty="0"/>
              <a:t>주황색 박스에서 </a:t>
            </a:r>
            <a:r>
              <a:rPr lang="en-US" altLang="ko-KR" dirty="0"/>
              <a:t>0x9727fa72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Packet</a:t>
            </a:r>
            <a:r>
              <a:rPr lang="ko-KR" altLang="en-US" b="1" dirty="0"/>
              <a:t>들의 </a:t>
            </a:r>
            <a:r>
              <a:rPr lang="en-US" altLang="ko-KR" b="1" dirty="0"/>
              <a:t>IP source address</a:t>
            </a:r>
            <a:r>
              <a:rPr lang="ko-KR" altLang="en-US" b="1" dirty="0"/>
              <a:t>와 </a:t>
            </a:r>
            <a:r>
              <a:rPr lang="en-US" altLang="ko-KR" b="1" dirty="0"/>
              <a:t>destination address </a:t>
            </a:r>
            <a:r>
              <a:rPr lang="en-US" altLang="ko-KR" dirty="0"/>
              <a:t>: </a:t>
            </a:r>
            <a:r>
              <a:rPr lang="ko-KR" altLang="en-US" dirty="0"/>
              <a:t>초록색 박스에서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-source address : 192.168.219.1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-destination address : 192.168.219.105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7"/>
            </a:pPr>
            <a:r>
              <a:rPr lang="ko-KR" altLang="en-US" b="1" dirty="0"/>
              <a:t>사용하도록 제시된 </a:t>
            </a:r>
            <a:r>
              <a:rPr lang="en-US" altLang="ko-KR" b="1" dirty="0"/>
              <a:t>IP</a:t>
            </a:r>
            <a:r>
              <a:rPr lang="ko-KR" altLang="en-US" b="1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앞선 </a:t>
            </a:r>
            <a:r>
              <a:rPr lang="en-US" altLang="ko-KR" dirty="0"/>
              <a:t>DHCP</a:t>
            </a:r>
            <a:r>
              <a:rPr lang="ko-KR" altLang="en-US" dirty="0"/>
              <a:t> </a:t>
            </a:r>
            <a:r>
              <a:rPr lang="en-US" altLang="ko-KR" dirty="0"/>
              <a:t>Offer packet</a:t>
            </a:r>
            <a:r>
              <a:rPr lang="ko-KR" altLang="en-US" dirty="0"/>
              <a:t>에서 </a:t>
            </a:r>
            <a:r>
              <a:rPr lang="en-US" altLang="ko-KR" dirty="0"/>
              <a:t>192.168.219.105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2B30-11DC-4654-8379-6CA73DDC53DA}"/>
              </a:ext>
            </a:extLst>
          </p:cNvPr>
          <p:cNvSpPr txBox="1"/>
          <p:nvPr/>
        </p:nvSpPr>
        <p:spPr>
          <a:xfrm>
            <a:off x="79898" y="170803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Ack Packet&gt;</a:t>
            </a:r>
            <a:r>
              <a:rPr lang="ko-KR" altLang="en-US" sz="3500" b="1" dirty="0"/>
              <a:t>에 대하여</a:t>
            </a:r>
          </a:p>
        </p:txBody>
      </p:sp>
    </p:spTree>
    <p:extLst>
      <p:ext uri="{BB962C8B-B14F-4D97-AF65-F5344CB8AC3E}">
        <p14:creationId xmlns:p14="http://schemas.microsoft.com/office/powerpoint/2010/main" val="18396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C6A0A3-E221-422A-89EB-45FDAADE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41" y="0"/>
            <a:ext cx="814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8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542B84-909F-4C04-9221-35744745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40" y="0"/>
            <a:ext cx="796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2AA9C-3BE2-479C-89C6-B4D456265FC1}"/>
              </a:ext>
            </a:extLst>
          </p:cNvPr>
          <p:cNvSpPr txBox="1"/>
          <p:nvPr/>
        </p:nvSpPr>
        <p:spPr>
          <a:xfrm>
            <a:off x="4092605" y="161925"/>
            <a:ext cx="62765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Discover Packet&gt;</a:t>
            </a:r>
            <a:endParaRPr lang="ko-KR" altLang="en-US" sz="3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6A5AB3-5067-4398-85F3-A593828B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CEDEA-1A80-4766-947F-E26A7FDCA9CA}"/>
              </a:ext>
            </a:extLst>
          </p:cNvPr>
          <p:cNvSpPr txBox="1"/>
          <p:nvPr/>
        </p:nvSpPr>
        <p:spPr>
          <a:xfrm>
            <a:off x="4495062" y="2610683"/>
            <a:ext cx="76969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이 패킷이 </a:t>
            </a:r>
            <a:r>
              <a:rPr lang="en-US" altLang="ko-KR" b="1" dirty="0"/>
              <a:t>DHCP Discover Packet</a:t>
            </a:r>
            <a:r>
              <a:rPr lang="ko-KR" altLang="en-US" b="1" dirty="0"/>
              <a:t>인 이유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Ipconfig /renew</a:t>
            </a:r>
            <a:r>
              <a:rPr lang="ko-KR" altLang="en-US" dirty="0"/>
              <a:t>를 이용해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주소를 다시 </a:t>
            </a:r>
            <a:r>
              <a:rPr lang="ko-KR" altLang="en-US" dirty="0" err="1"/>
              <a:t>할당받는</a:t>
            </a:r>
            <a:r>
              <a:rPr lang="ko-KR" altLang="en-US" dirty="0"/>
              <a:t> 상황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host</a:t>
            </a:r>
            <a:r>
              <a:rPr lang="ko-KR" altLang="en-US" dirty="0"/>
              <a:t>도 본인의 </a:t>
            </a:r>
            <a:r>
              <a:rPr lang="en-US" altLang="ko-KR" dirty="0"/>
              <a:t>IP</a:t>
            </a:r>
            <a:r>
              <a:rPr lang="ko-KR" altLang="en-US" dirty="0"/>
              <a:t>주소를 모르는 상태이므로 </a:t>
            </a:r>
            <a:endParaRPr lang="en-US" altLang="ko-KR" dirty="0"/>
          </a:p>
          <a:p>
            <a:r>
              <a:rPr lang="en-US" altLang="ko-KR" dirty="0"/>
              <a:t>DHCP Discover packet</a:t>
            </a:r>
            <a:r>
              <a:rPr lang="ko-KR" altLang="en-US" dirty="0"/>
              <a:t>의 </a:t>
            </a:r>
            <a:r>
              <a:rPr lang="en-US" altLang="ko-KR" dirty="0"/>
              <a:t>Source address</a:t>
            </a:r>
            <a:r>
              <a:rPr lang="ko-KR" altLang="en-US" dirty="0"/>
              <a:t>는 </a:t>
            </a:r>
            <a:r>
              <a:rPr lang="en-US" altLang="ko-KR" dirty="0"/>
              <a:t>0.0.0.0</a:t>
            </a:r>
            <a:r>
              <a:rPr lang="ko-KR" altLang="en-US" dirty="0"/>
              <a:t>으로 표기되어야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가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ko-KR" altLang="en-US" dirty="0" err="1"/>
              <a:t>할당받기</a:t>
            </a:r>
            <a:r>
              <a:rPr lang="ko-KR" altLang="en-US" dirty="0"/>
              <a:t> 위해서는 </a:t>
            </a:r>
            <a:r>
              <a:rPr lang="en-US" altLang="ko-KR" dirty="0"/>
              <a:t>host</a:t>
            </a:r>
            <a:r>
              <a:rPr lang="ko-KR" altLang="en-US" dirty="0"/>
              <a:t>가 속한 </a:t>
            </a:r>
            <a:r>
              <a:rPr lang="en-US" altLang="ko-KR" dirty="0"/>
              <a:t>subnet</a:t>
            </a:r>
            <a:r>
              <a:rPr lang="ko-KR" altLang="en-US" dirty="0"/>
              <a:t>내 모든 다른 </a:t>
            </a:r>
            <a:r>
              <a:rPr lang="en-US" altLang="ko-KR" dirty="0"/>
              <a:t>host</a:t>
            </a:r>
            <a:r>
              <a:rPr lang="ko-KR" altLang="en-US" dirty="0"/>
              <a:t>에게 </a:t>
            </a:r>
            <a:r>
              <a:rPr lang="en-US" altLang="ko-KR" dirty="0"/>
              <a:t>IP</a:t>
            </a:r>
            <a:r>
              <a:rPr lang="ko-KR" altLang="en-US" dirty="0"/>
              <a:t>주소를 할당해달라는 이 패킷을 </a:t>
            </a:r>
            <a:r>
              <a:rPr lang="ko-KR" altLang="en-US" dirty="0" err="1"/>
              <a:t>전달해야하기</a:t>
            </a:r>
            <a:r>
              <a:rPr lang="ko-KR" altLang="en-US" dirty="0"/>
              <a:t> 때문에 </a:t>
            </a:r>
            <a:endParaRPr lang="en-US" altLang="ko-KR" dirty="0"/>
          </a:p>
          <a:p>
            <a:r>
              <a:rPr lang="en-US" altLang="ko-KR" dirty="0"/>
              <a:t>DHCP Discover packet</a:t>
            </a:r>
            <a:r>
              <a:rPr lang="ko-KR" altLang="en-US" dirty="0"/>
              <a:t>의 </a:t>
            </a:r>
            <a:r>
              <a:rPr lang="en-US" altLang="ko-KR" dirty="0"/>
              <a:t>Destination address</a:t>
            </a:r>
            <a:r>
              <a:rPr lang="ko-KR" altLang="en-US" dirty="0"/>
              <a:t>가 </a:t>
            </a:r>
            <a:r>
              <a:rPr lang="en-US" altLang="ko-KR" dirty="0"/>
              <a:t>255.255.255.255</a:t>
            </a:r>
            <a:r>
              <a:rPr lang="ko-KR" altLang="en-US" dirty="0"/>
              <a:t>로 표기되어야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캡쳐한</a:t>
            </a:r>
            <a:r>
              <a:rPr lang="ko-KR" altLang="en-US" dirty="0"/>
              <a:t> 해당 패킷은 </a:t>
            </a:r>
            <a:r>
              <a:rPr lang="en-US" altLang="ko-KR" dirty="0"/>
              <a:t>Source address</a:t>
            </a:r>
            <a:r>
              <a:rPr lang="ko-KR" altLang="en-US" dirty="0"/>
              <a:t>가 </a:t>
            </a:r>
            <a:r>
              <a:rPr lang="en-US" altLang="ko-KR" dirty="0"/>
              <a:t>0.0.0.0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Destination address</a:t>
            </a:r>
            <a:r>
              <a:rPr lang="ko-KR" altLang="en-US" dirty="0"/>
              <a:t>가 </a:t>
            </a:r>
            <a:r>
              <a:rPr lang="en-US" altLang="ko-KR" dirty="0"/>
              <a:t>255.255.255.255</a:t>
            </a:r>
            <a:r>
              <a:rPr lang="ko-KR" altLang="en-US" dirty="0"/>
              <a:t>이고</a:t>
            </a:r>
            <a:r>
              <a:rPr lang="en-US" altLang="ko-KR" dirty="0"/>
              <a:t>, DHCP Discover Packet</a:t>
            </a:r>
            <a:r>
              <a:rPr lang="ko-KR" altLang="en-US" dirty="0"/>
              <a:t>이라고</a:t>
            </a:r>
            <a:r>
              <a:rPr lang="en-US" altLang="ko-KR" dirty="0"/>
              <a:t> </a:t>
            </a:r>
            <a:r>
              <a:rPr lang="ko-KR" altLang="en-US" dirty="0" err="1"/>
              <a:t>적혀있기</a:t>
            </a:r>
            <a:r>
              <a:rPr lang="ko-KR" altLang="en-US" dirty="0"/>
              <a:t> 때문에</a:t>
            </a:r>
            <a:r>
              <a:rPr lang="en-US" altLang="ko-KR" dirty="0"/>
              <a:t> </a:t>
            </a:r>
            <a:r>
              <a:rPr lang="en-US" altLang="ko-KR" b="1" dirty="0"/>
              <a:t>DHCP Discover packet</a:t>
            </a:r>
            <a:r>
              <a:rPr lang="ko-KR" altLang="en-US" dirty="0"/>
              <a:t>이라는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D2A1F-A4B2-43A7-897A-D12841D4074B}"/>
              </a:ext>
            </a:extLst>
          </p:cNvPr>
          <p:cNvSpPr txBox="1"/>
          <p:nvPr/>
        </p:nvSpPr>
        <p:spPr>
          <a:xfrm>
            <a:off x="3861786" y="161925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Discover Packet&gt;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2580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DEF6B-3894-4FB2-8E38-41BBDA393B60}"/>
              </a:ext>
            </a:extLst>
          </p:cNvPr>
          <p:cNvSpPr txBox="1"/>
          <p:nvPr/>
        </p:nvSpPr>
        <p:spPr>
          <a:xfrm>
            <a:off x="205666" y="914400"/>
            <a:ext cx="11780668" cy="557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번째 슬라이드에 적어 놓은 근거에 의하여 해당 패킷이 </a:t>
            </a:r>
            <a:r>
              <a:rPr lang="en-US" altLang="ko-KR" b="1" dirty="0"/>
              <a:t>DHCP Discover packet</a:t>
            </a:r>
            <a:r>
              <a:rPr lang="ko-KR" altLang="en-US" b="1" dirty="0"/>
              <a:t>임을 확정하였다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Transport layer protocol </a:t>
            </a:r>
            <a:r>
              <a:rPr lang="en-US" altLang="ko-KR" dirty="0"/>
              <a:t>: </a:t>
            </a:r>
            <a:r>
              <a:rPr lang="ko-KR" altLang="en-US" dirty="0"/>
              <a:t>빨간색 박스에서 </a:t>
            </a:r>
            <a:r>
              <a:rPr lang="en-US" altLang="ko-KR" dirty="0"/>
              <a:t>UDP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Port number </a:t>
            </a:r>
            <a:r>
              <a:rPr lang="en-US" altLang="ko-KR" dirty="0"/>
              <a:t>: </a:t>
            </a:r>
            <a:r>
              <a:rPr lang="ko-KR" altLang="en-US" dirty="0"/>
              <a:t>파란색 박스에서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68, DHCP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67</a:t>
            </a:r>
            <a:r>
              <a:rPr lang="ko-KR" altLang="en-US" dirty="0"/>
              <a:t>인 것을 알 수 있다</a:t>
            </a:r>
            <a:r>
              <a:rPr lang="en-US" altLang="ko-KR" dirty="0"/>
              <a:t>.    -source</a:t>
            </a:r>
            <a:r>
              <a:rPr lang="ko-KR" altLang="en-US" dirty="0"/>
              <a:t> </a:t>
            </a:r>
            <a:r>
              <a:rPr lang="en-US" altLang="ko-KR" dirty="0"/>
              <a:t>port number : 68, destination port number : 67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Physical address(</a:t>
            </a:r>
            <a:r>
              <a:rPr lang="ko-KR" altLang="en-US" b="1" dirty="0"/>
              <a:t>내 컴퓨터와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확인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이것은 </a:t>
            </a:r>
            <a:r>
              <a:rPr lang="en-US" altLang="ko-KR" dirty="0"/>
              <a:t>discover</a:t>
            </a:r>
            <a:r>
              <a:rPr lang="ko-KR" altLang="en-US" dirty="0"/>
              <a:t>패킷에서 확인할 수 없고</a:t>
            </a:r>
            <a:r>
              <a:rPr lang="en-US" altLang="ko-KR" dirty="0"/>
              <a:t>, ack</a:t>
            </a:r>
            <a:r>
              <a:rPr lang="ko-KR" altLang="en-US" dirty="0"/>
              <a:t>패킷에서 확인할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Discover message</a:t>
            </a:r>
            <a:r>
              <a:rPr lang="ko-KR" altLang="en-US" b="1" dirty="0"/>
              <a:t>와 </a:t>
            </a:r>
            <a:r>
              <a:rPr lang="en-US" altLang="ko-KR" b="1" dirty="0"/>
              <a:t>Request message</a:t>
            </a:r>
            <a:r>
              <a:rPr lang="ko-KR" altLang="en-US" b="1" dirty="0"/>
              <a:t>를 </a:t>
            </a:r>
            <a:r>
              <a:rPr lang="en-US" altLang="ko-KR" b="1" dirty="0"/>
              <a:t>Wireshark</a:t>
            </a:r>
            <a:r>
              <a:rPr lang="ko-KR" altLang="en-US" b="1" dirty="0"/>
              <a:t>이 어떻게 구별하는지 </a:t>
            </a:r>
            <a:r>
              <a:rPr lang="en-US" altLang="ko-KR" dirty="0"/>
              <a:t>: </a:t>
            </a:r>
            <a:r>
              <a:rPr lang="ko-KR" altLang="en-US" dirty="0"/>
              <a:t>노란색 박스에서 볼 수 있듯이</a:t>
            </a:r>
            <a:r>
              <a:rPr lang="en-US" altLang="ko-KR" dirty="0"/>
              <a:t>, DHCP</a:t>
            </a:r>
            <a:r>
              <a:rPr lang="ko-KR" altLang="en-US" dirty="0"/>
              <a:t>옆에 </a:t>
            </a:r>
            <a:r>
              <a:rPr lang="en-US" altLang="ko-KR" dirty="0"/>
              <a:t>Discover</a:t>
            </a:r>
            <a:r>
              <a:rPr lang="ko-KR" altLang="en-US" dirty="0"/>
              <a:t>이라고 표시해준다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Transition ID </a:t>
            </a:r>
            <a:r>
              <a:rPr lang="en-US" altLang="ko-KR" dirty="0"/>
              <a:t>: </a:t>
            </a:r>
            <a:r>
              <a:rPr lang="ko-KR" altLang="en-US" dirty="0"/>
              <a:t>주황색 박스에서 </a:t>
            </a:r>
            <a:r>
              <a:rPr lang="en-US" altLang="ko-KR" dirty="0"/>
              <a:t>0x9727fa72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Packet</a:t>
            </a:r>
            <a:r>
              <a:rPr lang="ko-KR" altLang="en-US" b="1" dirty="0"/>
              <a:t>들의 </a:t>
            </a:r>
            <a:r>
              <a:rPr lang="en-US" altLang="ko-KR" b="1" dirty="0"/>
              <a:t>IP source address</a:t>
            </a:r>
            <a:r>
              <a:rPr lang="ko-KR" altLang="en-US" b="1" dirty="0"/>
              <a:t>와 </a:t>
            </a:r>
            <a:r>
              <a:rPr lang="en-US" altLang="ko-KR" b="1" dirty="0"/>
              <a:t>destination address </a:t>
            </a:r>
            <a:r>
              <a:rPr lang="en-US" altLang="ko-KR" dirty="0"/>
              <a:t>: </a:t>
            </a:r>
            <a:r>
              <a:rPr lang="ko-KR" altLang="en-US" dirty="0"/>
              <a:t>초록색 박스에서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-source address : 0.0.0.0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-destination address : 255.255.255.255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7"/>
            </a:pPr>
            <a:r>
              <a:rPr lang="ko-KR" altLang="en-US" b="1" dirty="0"/>
              <a:t>사용하도록 제시된 </a:t>
            </a:r>
            <a:r>
              <a:rPr lang="en-US" altLang="ko-KR" b="1" dirty="0"/>
              <a:t>IP</a:t>
            </a:r>
            <a:r>
              <a:rPr lang="ko-KR" altLang="en-US" b="1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이것은 </a:t>
            </a:r>
            <a:r>
              <a:rPr lang="en-US" altLang="ko-KR" dirty="0"/>
              <a:t>discover</a:t>
            </a:r>
            <a:r>
              <a:rPr lang="ko-KR" altLang="en-US" dirty="0"/>
              <a:t>패킷에서 확인할 수 없고</a:t>
            </a:r>
            <a:r>
              <a:rPr lang="en-US" altLang="ko-KR" dirty="0"/>
              <a:t>, Offer packet</a:t>
            </a:r>
            <a:r>
              <a:rPr lang="ko-KR" altLang="en-US" dirty="0"/>
              <a:t>에서 확인할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2B30-11DC-4654-8379-6CA73DDC53DA}"/>
              </a:ext>
            </a:extLst>
          </p:cNvPr>
          <p:cNvSpPr txBox="1"/>
          <p:nvPr/>
        </p:nvSpPr>
        <p:spPr>
          <a:xfrm>
            <a:off x="79898" y="170803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Discover Packet&gt;</a:t>
            </a:r>
            <a:r>
              <a:rPr lang="ko-KR" altLang="en-US" sz="3500" b="1" dirty="0"/>
              <a:t>에 대하여</a:t>
            </a:r>
          </a:p>
        </p:txBody>
      </p:sp>
    </p:spTree>
    <p:extLst>
      <p:ext uri="{BB962C8B-B14F-4D97-AF65-F5344CB8AC3E}">
        <p14:creationId xmlns:p14="http://schemas.microsoft.com/office/powerpoint/2010/main" val="30510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74B925-B374-4D0B-A6D8-DE8686E0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3B366-86E4-4B27-A088-CB924116D9AB}"/>
              </a:ext>
            </a:extLst>
          </p:cNvPr>
          <p:cNvSpPr txBox="1"/>
          <p:nvPr/>
        </p:nvSpPr>
        <p:spPr>
          <a:xfrm>
            <a:off x="3861786" y="161925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Offer Packet&gt;</a:t>
            </a:r>
            <a:endParaRPr lang="ko-KR" altLang="en-US" sz="3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9AF6D-1F69-4AC9-A130-D927B845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39" y="2654423"/>
            <a:ext cx="5229030" cy="37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DEF6B-3894-4FB2-8E38-41BBDA393B60}"/>
              </a:ext>
            </a:extLst>
          </p:cNvPr>
          <p:cNvSpPr txBox="1"/>
          <p:nvPr/>
        </p:nvSpPr>
        <p:spPr>
          <a:xfrm>
            <a:off x="205666" y="914400"/>
            <a:ext cx="11780668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Transport layer protocol </a:t>
            </a:r>
            <a:r>
              <a:rPr lang="en-US" altLang="ko-KR" dirty="0"/>
              <a:t>: </a:t>
            </a:r>
            <a:r>
              <a:rPr lang="ko-KR" altLang="en-US" dirty="0"/>
              <a:t>빨간색 박스에서 </a:t>
            </a:r>
            <a:r>
              <a:rPr lang="en-US" altLang="ko-KR" dirty="0"/>
              <a:t>UDP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Port number </a:t>
            </a:r>
            <a:r>
              <a:rPr lang="en-US" altLang="ko-KR" dirty="0"/>
              <a:t>: </a:t>
            </a:r>
            <a:r>
              <a:rPr lang="ko-KR" altLang="en-US" dirty="0"/>
              <a:t>파란색 박스에서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68, DHCP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67</a:t>
            </a:r>
            <a:r>
              <a:rPr lang="ko-KR" altLang="en-US" dirty="0"/>
              <a:t>인 것을 알 수 있다</a:t>
            </a:r>
            <a:r>
              <a:rPr lang="en-US" altLang="ko-KR" dirty="0"/>
              <a:t>.    -source</a:t>
            </a:r>
            <a:r>
              <a:rPr lang="ko-KR" altLang="en-US" dirty="0"/>
              <a:t> </a:t>
            </a:r>
            <a:r>
              <a:rPr lang="en-US" altLang="ko-KR" dirty="0"/>
              <a:t>port number : 67, destination port number : 68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Physical address(</a:t>
            </a:r>
            <a:r>
              <a:rPr lang="ko-KR" altLang="en-US" b="1" dirty="0"/>
              <a:t>내 컴퓨터와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확인</a:t>
            </a:r>
            <a:r>
              <a:rPr lang="en-US" altLang="ko-KR" b="1" dirty="0"/>
              <a:t>) </a:t>
            </a:r>
            <a:r>
              <a:rPr lang="en-US" altLang="ko-KR" dirty="0"/>
              <a:t>: DHCP Offer Packet</a:t>
            </a:r>
            <a:r>
              <a:rPr lang="ko-KR" altLang="en-US" dirty="0"/>
              <a:t>은 할당된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주소를 포함하고 있지만 아직 확정되지 않았기 때문에 피지컬 주소가 내 컴퓨터와 </a:t>
            </a:r>
            <a:r>
              <a:rPr lang="ko-KR" altLang="en-US" dirty="0" err="1"/>
              <a:t>같은지</a:t>
            </a:r>
            <a:r>
              <a:rPr lang="ko-KR" altLang="en-US" dirty="0"/>
              <a:t> 확인할 수 없다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Discover message</a:t>
            </a:r>
            <a:r>
              <a:rPr lang="ko-KR" altLang="en-US" b="1" dirty="0"/>
              <a:t>와 </a:t>
            </a:r>
            <a:r>
              <a:rPr lang="en-US" altLang="ko-KR" b="1" dirty="0"/>
              <a:t>Request message</a:t>
            </a:r>
            <a:r>
              <a:rPr lang="ko-KR" altLang="en-US" b="1" dirty="0"/>
              <a:t>를 </a:t>
            </a:r>
            <a:r>
              <a:rPr lang="en-US" altLang="ko-KR" b="1" dirty="0"/>
              <a:t>Wireshark</a:t>
            </a:r>
            <a:r>
              <a:rPr lang="ko-KR" altLang="en-US" b="1" dirty="0"/>
              <a:t>이 어떻게 구별하는지 </a:t>
            </a:r>
            <a:r>
              <a:rPr lang="en-US" altLang="ko-KR" dirty="0"/>
              <a:t>: </a:t>
            </a:r>
            <a:r>
              <a:rPr lang="ko-KR" altLang="en-US" dirty="0"/>
              <a:t>노란색 박스에서 볼 수 있듯이</a:t>
            </a:r>
            <a:r>
              <a:rPr lang="en-US" altLang="ko-KR" dirty="0"/>
              <a:t>, DHCP</a:t>
            </a:r>
            <a:r>
              <a:rPr lang="ko-KR" altLang="en-US" dirty="0"/>
              <a:t>옆에 </a:t>
            </a:r>
            <a:r>
              <a:rPr lang="en-US" altLang="ko-KR" dirty="0"/>
              <a:t>Discover, Offer, Request, Ack</a:t>
            </a:r>
            <a:r>
              <a:rPr lang="ko-KR" altLang="en-US" dirty="0"/>
              <a:t>을 모두 표시해주는 것으로 구별한다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Transition ID </a:t>
            </a:r>
            <a:r>
              <a:rPr lang="en-US" altLang="ko-KR" dirty="0"/>
              <a:t>: </a:t>
            </a:r>
            <a:r>
              <a:rPr lang="ko-KR" altLang="en-US" dirty="0"/>
              <a:t>주황색 박스에서 </a:t>
            </a:r>
            <a:r>
              <a:rPr lang="en-US" altLang="ko-KR" dirty="0"/>
              <a:t>0x9727fa72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Packet</a:t>
            </a:r>
            <a:r>
              <a:rPr lang="ko-KR" altLang="en-US" b="1" dirty="0"/>
              <a:t>들의 </a:t>
            </a:r>
            <a:r>
              <a:rPr lang="en-US" altLang="ko-KR" b="1" dirty="0"/>
              <a:t>IP source address</a:t>
            </a:r>
            <a:r>
              <a:rPr lang="ko-KR" altLang="en-US" b="1" dirty="0"/>
              <a:t>와 </a:t>
            </a:r>
            <a:r>
              <a:rPr lang="en-US" altLang="ko-KR" b="1" dirty="0"/>
              <a:t>destination address </a:t>
            </a:r>
            <a:r>
              <a:rPr lang="en-US" altLang="ko-KR" dirty="0"/>
              <a:t>: </a:t>
            </a:r>
            <a:r>
              <a:rPr lang="ko-KR" altLang="en-US" dirty="0"/>
              <a:t>초록색 박스에서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-source address : 192.168.219.105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-destination address : 192.168.219.105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7"/>
            </a:pPr>
            <a:r>
              <a:rPr lang="ko-KR" altLang="en-US" b="1" dirty="0"/>
              <a:t>사용하도록 제시된 </a:t>
            </a:r>
            <a:r>
              <a:rPr lang="en-US" altLang="ko-KR" b="1" dirty="0"/>
              <a:t>IP</a:t>
            </a:r>
            <a:r>
              <a:rPr lang="ko-KR" altLang="en-US" b="1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분홍색 박스에서 </a:t>
            </a:r>
            <a:r>
              <a:rPr lang="en-US" altLang="ko-KR" dirty="0"/>
              <a:t>192.168.219.105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2B30-11DC-4654-8379-6CA73DDC53DA}"/>
              </a:ext>
            </a:extLst>
          </p:cNvPr>
          <p:cNvSpPr txBox="1"/>
          <p:nvPr/>
        </p:nvSpPr>
        <p:spPr>
          <a:xfrm>
            <a:off x="79898" y="170803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Offer Packet&gt;</a:t>
            </a:r>
            <a:r>
              <a:rPr lang="ko-KR" altLang="en-US" sz="3500" b="1" dirty="0"/>
              <a:t>에 대하여</a:t>
            </a:r>
          </a:p>
        </p:txBody>
      </p:sp>
    </p:spTree>
    <p:extLst>
      <p:ext uri="{BB962C8B-B14F-4D97-AF65-F5344CB8AC3E}">
        <p14:creationId xmlns:p14="http://schemas.microsoft.com/office/powerpoint/2010/main" val="5331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F91E6E-562B-4545-A07A-9828052B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D125A-3769-4997-9F10-9948CF8502EF}"/>
              </a:ext>
            </a:extLst>
          </p:cNvPr>
          <p:cNvSpPr txBox="1"/>
          <p:nvPr/>
        </p:nvSpPr>
        <p:spPr>
          <a:xfrm>
            <a:off x="3861786" y="161925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Request Packet&gt;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86430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DEF6B-3894-4FB2-8E38-41BBDA393B60}"/>
              </a:ext>
            </a:extLst>
          </p:cNvPr>
          <p:cNvSpPr txBox="1"/>
          <p:nvPr/>
        </p:nvSpPr>
        <p:spPr>
          <a:xfrm>
            <a:off x="205666" y="621437"/>
            <a:ext cx="11780668" cy="613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Transport layer protocol </a:t>
            </a:r>
            <a:r>
              <a:rPr lang="en-US" altLang="ko-KR" dirty="0"/>
              <a:t>: </a:t>
            </a:r>
            <a:r>
              <a:rPr lang="ko-KR" altLang="en-US" dirty="0"/>
              <a:t>빨간색 박스에서 </a:t>
            </a:r>
            <a:r>
              <a:rPr lang="en-US" altLang="ko-KR" dirty="0"/>
              <a:t>UDP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Port number </a:t>
            </a:r>
            <a:r>
              <a:rPr lang="en-US" altLang="ko-KR" dirty="0"/>
              <a:t>: </a:t>
            </a:r>
            <a:r>
              <a:rPr lang="ko-KR" altLang="en-US" dirty="0"/>
              <a:t>파란색 박스에서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68, DHCP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67</a:t>
            </a:r>
            <a:r>
              <a:rPr lang="ko-KR" altLang="en-US" dirty="0"/>
              <a:t>인 것을 알 수 있다</a:t>
            </a:r>
            <a:r>
              <a:rPr lang="en-US" altLang="ko-KR" dirty="0"/>
              <a:t>.    -source</a:t>
            </a:r>
            <a:r>
              <a:rPr lang="ko-KR" altLang="en-US" dirty="0"/>
              <a:t> </a:t>
            </a:r>
            <a:r>
              <a:rPr lang="en-US" altLang="ko-KR" dirty="0"/>
              <a:t>port number : 68, destination port number : 67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Physical address(</a:t>
            </a:r>
            <a:r>
              <a:rPr lang="ko-KR" altLang="en-US" b="1" dirty="0"/>
              <a:t>내 컴퓨터와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확인</a:t>
            </a:r>
            <a:r>
              <a:rPr lang="en-US" altLang="ko-KR" b="1" dirty="0"/>
              <a:t>) </a:t>
            </a:r>
            <a:r>
              <a:rPr lang="en-US" altLang="ko-KR" dirty="0"/>
              <a:t>: DHCP Request Packet</a:t>
            </a:r>
            <a:r>
              <a:rPr lang="ko-KR" altLang="en-US" dirty="0"/>
              <a:t>은 할당된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주소를 포함하고 있지만 아직 확정되지 않았기 때문에 피지컬 주소가 내 컴퓨터와 </a:t>
            </a:r>
            <a:r>
              <a:rPr lang="ko-KR" altLang="en-US" dirty="0" err="1"/>
              <a:t>같은지</a:t>
            </a:r>
            <a:r>
              <a:rPr lang="ko-KR" altLang="en-US" dirty="0"/>
              <a:t> 확인할 수 없다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Discover message</a:t>
            </a:r>
            <a:r>
              <a:rPr lang="ko-KR" altLang="en-US" b="1" dirty="0"/>
              <a:t>와 </a:t>
            </a:r>
            <a:r>
              <a:rPr lang="en-US" altLang="ko-KR" b="1" dirty="0"/>
              <a:t>Request message</a:t>
            </a:r>
            <a:r>
              <a:rPr lang="ko-KR" altLang="en-US" b="1" dirty="0"/>
              <a:t>를 </a:t>
            </a:r>
            <a:r>
              <a:rPr lang="en-US" altLang="ko-KR" b="1" dirty="0"/>
              <a:t>Wireshark</a:t>
            </a:r>
            <a:r>
              <a:rPr lang="ko-KR" altLang="en-US" b="1" dirty="0"/>
              <a:t>이 어떻게 구별하는지 </a:t>
            </a:r>
            <a:r>
              <a:rPr lang="en-US" altLang="ko-KR" dirty="0"/>
              <a:t>: </a:t>
            </a:r>
            <a:r>
              <a:rPr lang="ko-KR" altLang="en-US" dirty="0"/>
              <a:t>노란색 박스에서 볼 수 있듯이</a:t>
            </a:r>
            <a:r>
              <a:rPr lang="en-US" altLang="ko-KR" dirty="0"/>
              <a:t>, DHCP</a:t>
            </a:r>
            <a:r>
              <a:rPr lang="ko-KR" altLang="en-US" dirty="0"/>
              <a:t>옆에 </a:t>
            </a:r>
            <a:r>
              <a:rPr lang="en-US" altLang="ko-KR" dirty="0"/>
              <a:t>Discover, Offer, Request, Ack</a:t>
            </a:r>
            <a:r>
              <a:rPr lang="ko-KR" altLang="en-US" dirty="0"/>
              <a:t>을 모두 표시해주는 것으로 구별한다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Transition ID </a:t>
            </a:r>
            <a:r>
              <a:rPr lang="en-US" altLang="ko-KR" dirty="0"/>
              <a:t>: </a:t>
            </a:r>
            <a:r>
              <a:rPr lang="ko-KR" altLang="en-US" dirty="0"/>
              <a:t>주황색 박스에서 </a:t>
            </a:r>
            <a:r>
              <a:rPr lang="en-US" altLang="ko-KR" dirty="0"/>
              <a:t>0x9727fa72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Packet</a:t>
            </a:r>
            <a:r>
              <a:rPr lang="ko-KR" altLang="en-US" b="1" dirty="0"/>
              <a:t>들의 </a:t>
            </a:r>
            <a:r>
              <a:rPr lang="en-US" altLang="ko-KR" b="1" dirty="0"/>
              <a:t>IP source address</a:t>
            </a:r>
            <a:r>
              <a:rPr lang="ko-KR" altLang="en-US" b="1" dirty="0"/>
              <a:t>와 </a:t>
            </a:r>
            <a:r>
              <a:rPr lang="en-US" altLang="ko-KR" b="1" dirty="0"/>
              <a:t>destination address </a:t>
            </a:r>
            <a:r>
              <a:rPr lang="en-US" altLang="ko-KR" dirty="0"/>
              <a:t>: </a:t>
            </a:r>
            <a:r>
              <a:rPr lang="ko-KR" altLang="en-US" dirty="0"/>
              <a:t>초록색 박스에서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-source address : 0.0.0.0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-destination address : 255.255.255.255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여기에서 </a:t>
            </a:r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주소가 할당되었음에도 불구하고 </a:t>
            </a:r>
            <a:r>
              <a:rPr lang="en-US" altLang="ko-KR" dirty="0"/>
              <a:t>source address</a:t>
            </a:r>
            <a:r>
              <a:rPr lang="ko-KR" altLang="en-US" dirty="0"/>
              <a:t>가 </a:t>
            </a:r>
            <a:r>
              <a:rPr lang="en-US" altLang="ko-KR" dirty="0"/>
              <a:t>0.0.0.0</a:t>
            </a:r>
            <a:r>
              <a:rPr lang="ko-KR" altLang="en-US" dirty="0"/>
              <a:t>로 표시되는 이유는 아직 </a:t>
            </a:r>
            <a:r>
              <a:rPr lang="en-US" altLang="ko-KR" dirty="0" err="1"/>
              <a:t>ip</a:t>
            </a:r>
            <a:r>
              <a:rPr lang="ko-KR" altLang="en-US" dirty="0"/>
              <a:t>주소를 확정하는 패킷인 </a:t>
            </a:r>
            <a:r>
              <a:rPr lang="en-US" altLang="ko-KR" dirty="0"/>
              <a:t>DHCP Ack Packet</a:t>
            </a:r>
            <a:r>
              <a:rPr lang="ko-KR" altLang="en-US" dirty="0"/>
              <a:t>을 보내지 않았기 때문이다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7"/>
            </a:pPr>
            <a:r>
              <a:rPr lang="ko-KR" altLang="en-US" b="1" dirty="0"/>
              <a:t>사용하도록 제시된 </a:t>
            </a:r>
            <a:r>
              <a:rPr lang="en-US" altLang="ko-KR" b="1" dirty="0"/>
              <a:t>IP</a:t>
            </a:r>
            <a:r>
              <a:rPr lang="ko-KR" altLang="en-US" b="1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앞선 </a:t>
            </a:r>
            <a:r>
              <a:rPr lang="en-US" altLang="ko-KR" dirty="0"/>
              <a:t>DHCP</a:t>
            </a:r>
            <a:r>
              <a:rPr lang="ko-KR" altLang="en-US" dirty="0"/>
              <a:t> </a:t>
            </a:r>
            <a:r>
              <a:rPr lang="en-US" altLang="ko-KR" dirty="0"/>
              <a:t>Offer packet</a:t>
            </a:r>
            <a:r>
              <a:rPr lang="ko-KR" altLang="en-US" dirty="0"/>
              <a:t>에서 </a:t>
            </a:r>
            <a:r>
              <a:rPr lang="en-US" altLang="ko-KR" dirty="0"/>
              <a:t>192.168.219.105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2B30-11DC-4654-8379-6CA73DDC53DA}"/>
              </a:ext>
            </a:extLst>
          </p:cNvPr>
          <p:cNvSpPr txBox="1"/>
          <p:nvPr/>
        </p:nvSpPr>
        <p:spPr>
          <a:xfrm>
            <a:off x="79898" y="170803"/>
            <a:ext cx="7893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&lt;DHCP Request Packet&gt;</a:t>
            </a:r>
            <a:r>
              <a:rPr lang="ko-KR" altLang="en-US" sz="3500" b="1" dirty="0"/>
              <a:t>에 대하여</a:t>
            </a:r>
          </a:p>
        </p:txBody>
      </p:sp>
    </p:spTree>
    <p:extLst>
      <p:ext uri="{BB962C8B-B14F-4D97-AF65-F5344CB8AC3E}">
        <p14:creationId xmlns:p14="http://schemas.microsoft.com/office/powerpoint/2010/main" val="196749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889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14주차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과제</dc:title>
  <dc:creator>조 정현</dc:creator>
  <cp:lastModifiedBy>조 정현</cp:lastModifiedBy>
  <cp:revision>8</cp:revision>
  <dcterms:created xsi:type="dcterms:W3CDTF">2021-12-08T10:50:01Z</dcterms:created>
  <dcterms:modified xsi:type="dcterms:W3CDTF">2021-12-08T11:54:43Z</dcterms:modified>
</cp:coreProperties>
</file>