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24/02/20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0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24/02/20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24/02/20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9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24/02/20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24/02/20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24/02/20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5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24/02/20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5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24/02/20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1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24/02/20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4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24/02/20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2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24/02/20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E1FCE-6484-8846-A653-8EE9D37FC717}" type="datetimeFigureOut">
              <a:rPr lang="en-US" smtClean="0"/>
              <a:t>24/02/20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Does Discount have a significant effect on quantity of </a:t>
            </a:r>
            <a:r>
              <a:rPr lang="en-US" smtClean="0"/>
              <a:t>products sold?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2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HYPOTHESIS TESTING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SS</dc:creator>
  <cp:lastModifiedBy>SS</cp:lastModifiedBy>
  <cp:revision>1</cp:revision>
  <dcterms:created xsi:type="dcterms:W3CDTF">2020-02-24T20:05:11Z</dcterms:created>
  <dcterms:modified xsi:type="dcterms:W3CDTF">2020-02-24T20:06:48Z</dcterms:modified>
</cp:coreProperties>
</file>