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1" r:id="rId8"/>
    <p:sldId id="257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5" autoAdjust="0"/>
  </p:normalViewPr>
  <p:slideViewPr>
    <p:cSldViewPr snapToGrid="0" snapToObjects="1">
      <p:cViewPr varScale="1">
        <p:scale>
          <a:sx n="99" d="100"/>
          <a:sy n="99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FCE-6484-8846-A653-8EE9D37FC717}" type="datetimeFigureOut">
              <a:rPr lang="en-US" smtClean="0"/>
              <a:t>07/03/20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quantity of products ordered?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utterstock_1390074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5" y="208784"/>
            <a:ext cx="5914254" cy="3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Recommendations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discount amounts 15%, 25%, 5%, 25% did not have significantly different effects.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Offering a 5% discount instead of 25% may be profitable as they both have similar effects on the quantity and total sale of products.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larger amount of even sales data between discounted orders and full price orders may be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89200"/>
            <a:ext cx="2286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27" y="2411603"/>
            <a:ext cx="6760978" cy="3714559"/>
          </a:xfrm>
        </p:spPr>
        <p:txBody>
          <a:bodyPr/>
          <a:lstStyle/>
          <a:p>
            <a:pPr algn="l"/>
            <a:r>
              <a:rPr lang="en-US" dirty="0" smtClean="0"/>
              <a:t>Increase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/>
              <a:t>- Quantity of Products Ordered</a:t>
            </a:r>
            <a:br>
              <a:rPr lang="en-US" sz="3200" dirty="0" smtClean="0"/>
            </a:br>
            <a:r>
              <a:rPr lang="en-US" sz="3200" dirty="0" smtClean="0"/>
              <a:t>	- Total Price Ordered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96" y="2851318"/>
            <a:ext cx="1937217" cy="2988849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96874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787" y="1635423"/>
            <a:ext cx="57360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Northwind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May/2014 - July/2012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Shipped to France, Germany, Brazil, Switzerland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497624" y="407485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97624" y="290753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97624" y="3500425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97624" y="2320278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419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7745"/>
            <a:ext cx="8229600" cy="3278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	Discount had a </a:t>
            </a:r>
            <a:r>
              <a:rPr lang="en-US" b="1" dirty="0" smtClean="0">
                <a:solidFill>
                  <a:srgbClr val="FF0000"/>
                </a:solidFill>
              </a:rPr>
              <a:t>slight</a:t>
            </a:r>
            <a:r>
              <a:rPr lang="en-US" dirty="0" smtClean="0">
                <a:solidFill>
                  <a:srgbClr val="7F7F7F"/>
                </a:solidFill>
              </a:rPr>
              <a:t> effect on the quantity </a:t>
            </a:r>
          </a:p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	</a:t>
            </a:r>
            <a:r>
              <a:rPr lang="en-US" dirty="0" smtClean="0">
                <a:solidFill>
                  <a:srgbClr val="7F7F7F"/>
                </a:solidFill>
              </a:rPr>
              <a:t>or 	total price of products in an order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7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3-07 at 15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235" y="2123161"/>
            <a:ext cx="5083565" cy="2816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		15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		25%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	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		20</a:t>
            </a:r>
            <a:r>
              <a:rPr lang="en-US" dirty="0"/>
              <a:t>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scou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7" y="2123161"/>
            <a:ext cx="3079004" cy="29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5% or 25%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1337339"/>
          </a:xfrm>
        </p:spPr>
        <p:txBody>
          <a:bodyPr>
            <a:normAutofit/>
          </a:bodyPr>
          <a:lstStyle/>
          <a:p>
            <a:r>
              <a:rPr lang="en-US" dirty="0" smtClean="0"/>
              <a:t>Quantity purchased from these two discounts were very similar.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scount-5-percent-off-3d-illustration-on-white-background-drawing_csp383358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3" y="2937539"/>
            <a:ext cx="3720158" cy="2686781"/>
          </a:xfrm>
          <a:prstGeom prst="rect">
            <a:avLst/>
          </a:prstGeom>
        </p:spPr>
      </p:pic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41" y="3181265"/>
            <a:ext cx="1721651" cy="19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Did Month have an effect on the quantity or total sale of products?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 descr="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8" y="1720373"/>
            <a:ext cx="2287357" cy="1850447"/>
          </a:xfrm>
          <a:prstGeom prst="rect">
            <a:avLst/>
          </a:prstGeom>
        </p:spPr>
      </p:pic>
      <p:pic>
        <p:nvPicPr>
          <p:cNvPr id="6" name="Picture 5" descr="Screen Shot 2020-03-07 at 15.2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6" y="1720373"/>
            <a:ext cx="5911832" cy="37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3-07 at 15.2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64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119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Increase   - Quantity of Products Ordered  - Total Price Ordered</vt:lpstr>
      <vt:lpstr>Orders Detail</vt:lpstr>
      <vt:lpstr>RESULTS</vt:lpstr>
      <vt:lpstr>PowerPoint Presentation</vt:lpstr>
      <vt:lpstr>Most Effective Discounts?</vt:lpstr>
      <vt:lpstr>5% or 25% ?</vt:lpstr>
      <vt:lpstr>Did Month have an effect on the quantity or total sale of products?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SS</dc:creator>
  <cp:lastModifiedBy>SS</cp:lastModifiedBy>
  <cp:revision>22</cp:revision>
  <dcterms:created xsi:type="dcterms:W3CDTF">2020-02-24T20:05:11Z</dcterms:created>
  <dcterms:modified xsi:type="dcterms:W3CDTF">2020-03-07T15:42:11Z</dcterms:modified>
</cp:coreProperties>
</file>