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9B8C-7320-E246-A418-E12C10D54F44}" type="datetimeFigureOut">
              <a:rPr lang="en-US" smtClean="0"/>
              <a:t>07/05/20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NYSE</a:t>
            </a:r>
            <a:br>
              <a:rPr lang="en-US" dirty="0" smtClean="0"/>
            </a:br>
            <a:r>
              <a:rPr lang="en-US" dirty="0" smtClean="0"/>
              <a:t>Modeling Predictive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S&amp;P 500</a:t>
            </a:r>
          </a:p>
          <a:p>
            <a:r>
              <a:rPr lang="en-US" dirty="0" smtClean="0"/>
              <a:t>Net Cash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F7F7F"/>
                </a:solidFill>
              </a:rPr>
              <a:t>COMPANY DATA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Annual SEC Filings </a:t>
            </a:r>
          </a:p>
          <a:p>
            <a:r>
              <a:rPr lang="en-US" dirty="0" smtClean="0"/>
              <a:t>2012 - 2016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Which features increase predictive power on Positive Net Cash Flow</a:t>
            </a:r>
            <a:endParaRPr lang="en-US" dirty="0"/>
          </a:p>
        </p:txBody>
      </p:sp>
      <p:pic>
        <p:nvPicPr>
          <p:cNvPr id="4" name="Picture 3" descr="money-profit-financial-income-growth-vector-illustration-flat-cartoon_101884-1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18" y="0"/>
            <a:ext cx="3975202" cy="39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3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20-05-07 at 17.47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r="5069"/>
          <a:stretch>
            <a:fillRect/>
          </a:stretch>
        </p:blipFill>
        <p:spPr>
          <a:xfrm>
            <a:off x="457200" y="647700"/>
            <a:ext cx="8229600" cy="5478463"/>
          </a:xfrm>
        </p:spPr>
      </p:pic>
    </p:spTree>
    <p:extLst>
      <p:ext uri="{BB962C8B-B14F-4D97-AF65-F5344CB8AC3E}">
        <p14:creationId xmlns:p14="http://schemas.microsoft.com/office/powerpoint/2010/main" val="6173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Accuracy of model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87% </a:t>
            </a:r>
            <a:r>
              <a:rPr lang="en-US" dirty="0" smtClean="0"/>
              <a:t>chance of a positive net cash flow 	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93% </a:t>
            </a:r>
            <a:r>
              <a:rPr lang="en-US" dirty="0" smtClean="0"/>
              <a:t>chance of a negative net cash flow 	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8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Recommendations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Net cash financing and Net borrowings are strong predictors for net cash profit</a:t>
            </a:r>
          </a:p>
          <a:p>
            <a:pPr>
              <a:buFontTx/>
              <a:buChar char="-"/>
            </a:pPr>
            <a:r>
              <a:rPr lang="en-US" dirty="0" smtClean="0"/>
              <a:t> The accuracy of this model has very strong balance for both positive and negative net cash flow prediction</a:t>
            </a:r>
          </a:p>
          <a:p>
            <a:pPr>
              <a:buFontTx/>
              <a:buChar char="-"/>
            </a:pPr>
            <a:r>
              <a:rPr lang="en-US" dirty="0" smtClean="0"/>
              <a:t>This model may result in a very small percentage of companies listed with strong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9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Future Work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7F7F7F"/>
                </a:solidFill>
              </a:rPr>
              <a:t>One day ahead prediction with rolling linear regression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Indicator data including for example Momentum and Moving Average values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Security clustering of data / Further classification of companies depending on industry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4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698"/>
            <a:ext cx="8229600" cy="5180465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endParaRPr lang="en-US" b="1" dirty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7F7F7F"/>
                </a:solidFill>
                <a:cs typeface="Lucida Calligraphy"/>
              </a:rPr>
              <a:t>THANKYOU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600" dirty="0" smtClean="0"/>
              <a:t>Presented by Sue Mir  07/May/2019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041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119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NYSE Modeling Predictive Performance</vt:lpstr>
      <vt:lpstr>COMPANY DATA</vt:lpstr>
      <vt:lpstr>PowerPoint Presentation</vt:lpstr>
      <vt:lpstr>PowerPoint Presentation</vt:lpstr>
      <vt:lpstr>Accuracy of model</vt:lpstr>
      <vt:lpstr>Recommendations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add</dc:title>
  <dc:creator>SS</dc:creator>
  <cp:lastModifiedBy>SS</cp:lastModifiedBy>
  <cp:revision>11</cp:revision>
  <dcterms:created xsi:type="dcterms:W3CDTF">2020-04-26T18:55:17Z</dcterms:created>
  <dcterms:modified xsi:type="dcterms:W3CDTF">2020-05-07T17:18:03Z</dcterms:modified>
</cp:coreProperties>
</file>